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ink/ink1.xml" ContentType="application/inkml+xml"/>
  <Override PartName="/ppt/comments/comment1.xml" ContentType="application/vnd.openxmlformats-officedocument.presentationml.comments+xml"/>
  <Override PartName="/ppt/ink/ink2.xml" ContentType="application/inkml+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93"/>
  </p:notesMasterIdLst>
  <p:sldIdLst>
    <p:sldId id="261" r:id="rId5"/>
    <p:sldId id="258" r:id="rId6"/>
    <p:sldId id="368" r:id="rId7"/>
    <p:sldId id="369" r:id="rId8"/>
    <p:sldId id="371" r:id="rId9"/>
    <p:sldId id="377" r:id="rId10"/>
    <p:sldId id="378" r:id="rId11"/>
    <p:sldId id="380" r:id="rId12"/>
    <p:sldId id="379" r:id="rId13"/>
    <p:sldId id="381" r:id="rId14"/>
    <p:sldId id="265" r:id="rId15"/>
    <p:sldId id="266" r:id="rId16"/>
    <p:sldId id="264" r:id="rId17"/>
    <p:sldId id="355" r:id="rId18"/>
    <p:sldId id="273" r:id="rId19"/>
    <p:sldId id="280" r:id="rId20"/>
    <p:sldId id="263" r:id="rId21"/>
    <p:sldId id="319" r:id="rId22"/>
    <p:sldId id="320" r:id="rId23"/>
    <p:sldId id="321" r:id="rId24"/>
    <p:sldId id="322" r:id="rId25"/>
    <p:sldId id="323" r:id="rId26"/>
    <p:sldId id="324" r:id="rId27"/>
    <p:sldId id="325" r:id="rId28"/>
    <p:sldId id="326" r:id="rId29"/>
    <p:sldId id="327" r:id="rId30"/>
    <p:sldId id="328" r:id="rId31"/>
    <p:sldId id="329" r:id="rId32"/>
    <p:sldId id="330" r:id="rId33"/>
    <p:sldId id="331" r:id="rId34"/>
    <p:sldId id="332" r:id="rId35"/>
    <p:sldId id="333" r:id="rId36"/>
    <p:sldId id="334" r:id="rId37"/>
    <p:sldId id="335" r:id="rId38"/>
    <p:sldId id="337" r:id="rId39"/>
    <p:sldId id="300" r:id="rId40"/>
    <p:sldId id="384" r:id="rId41"/>
    <p:sldId id="267" r:id="rId42"/>
    <p:sldId id="392" r:id="rId43"/>
    <p:sldId id="391" r:id="rId44"/>
    <p:sldId id="350" r:id="rId45"/>
    <p:sldId id="375" r:id="rId46"/>
    <p:sldId id="349" r:id="rId47"/>
    <p:sldId id="393" r:id="rId48"/>
    <p:sldId id="394" r:id="rId49"/>
    <p:sldId id="354" r:id="rId50"/>
    <p:sldId id="346" r:id="rId51"/>
    <p:sldId id="338" r:id="rId52"/>
    <p:sldId id="370" r:id="rId53"/>
    <p:sldId id="376" r:id="rId54"/>
    <p:sldId id="344" r:id="rId55"/>
    <p:sldId id="340" r:id="rId56"/>
    <p:sldId id="257" r:id="rId57"/>
    <p:sldId id="339" r:id="rId58"/>
    <p:sldId id="341" r:id="rId59"/>
    <p:sldId id="345" r:id="rId60"/>
    <p:sldId id="352" r:id="rId61"/>
    <p:sldId id="347" r:id="rId62"/>
    <p:sldId id="348" r:id="rId63"/>
    <p:sldId id="372" r:id="rId64"/>
    <p:sldId id="268" r:id="rId65"/>
    <p:sldId id="374" r:id="rId66"/>
    <p:sldId id="367" r:id="rId67"/>
    <p:sldId id="342" r:id="rId68"/>
    <p:sldId id="343" r:id="rId69"/>
    <p:sldId id="383" r:id="rId70"/>
    <p:sldId id="357" r:id="rId71"/>
    <p:sldId id="358" r:id="rId72"/>
    <p:sldId id="362" r:id="rId73"/>
    <p:sldId id="361" r:id="rId74"/>
    <p:sldId id="359" r:id="rId75"/>
    <p:sldId id="385" r:id="rId76"/>
    <p:sldId id="360" r:id="rId77"/>
    <p:sldId id="363" r:id="rId78"/>
    <p:sldId id="386" r:id="rId79"/>
    <p:sldId id="364" r:id="rId80"/>
    <p:sldId id="387" r:id="rId81"/>
    <p:sldId id="388" r:id="rId82"/>
    <p:sldId id="365" r:id="rId83"/>
    <p:sldId id="389" r:id="rId84"/>
    <p:sldId id="390" r:id="rId85"/>
    <p:sldId id="366" r:id="rId86"/>
    <p:sldId id="277" r:id="rId87"/>
    <p:sldId id="279" r:id="rId88"/>
    <p:sldId id="278" r:id="rId89"/>
    <p:sldId id="373" r:id="rId90"/>
    <p:sldId id="259" r:id="rId91"/>
    <p:sldId id="260" r:id="rId9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AF8AFFD-9899-4BE7-8EF1-7F529BBF4109}">
          <p14:sldIdLst>
            <p14:sldId id="261"/>
            <p14:sldId id="258"/>
          </p14:sldIdLst>
        </p14:section>
        <p14:section name="Who am I" id="{5558B19B-1EB5-4B84-ABD7-5D780D2A9CDC}">
          <p14:sldIdLst>
            <p14:sldId id="368"/>
            <p14:sldId id="369"/>
          </p14:sldIdLst>
        </p14:section>
        <p14:section name="Basic DNA" id="{6B2883B6-B203-4F1A-B17E-8DEBE7C141DD}">
          <p14:sldIdLst>
            <p14:sldId id="371"/>
            <p14:sldId id="377"/>
            <p14:sldId id="378"/>
            <p14:sldId id="380"/>
            <p14:sldId id="379"/>
            <p14:sldId id="381"/>
          </p14:sldIdLst>
        </p14:section>
        <p14:section name="Testing Companies" id="{9ED2B908-382A-41AA-87AC-1356167A16B9}">
          <p14:sldIdLst>
            <p14:sldId id="265"/>
            <p14:sldId id="266"/>
          </p14:sldIdLst>
        </p14:section>
        <p14:section name="Finding Sue" id="{21C2C412-897B-4CB2-8257-C5B1F1F7BE03}">
          <p14:sldIdLst>
            <p14:sldId id="264"/>
            <p14:sldId id="355"/>
            <p14:sldId id="273"/>
          </p14:sldIdLst>
        </p14:section>
        <p14:section name="Finding Common Ancestors - Theory" id="{E4DF0792-63E4-4111-ACA7-36918753ED2C}">
          <p14:sldIdLst>
            <p14:sldId id="280"/>
            <p14:sldId id="263"/>
            <p14:sldId id="319"/>
            <p14:sldId id="320"/>
            <p14:sldId id="321"/>
            <p14:sldId id="322"/>
            <p14:sldId id="323"/>
            <p14:sldId id="324"/>
            <p14:sldId id="325"/>
            <p14:sldId id="326"/>
            <p14:sldId id="327"/>
            <p14:sldId id="328"/>
            <p14:sldId id="329"/>
            <p14:sldId id="330"/>
            <p14:sldId id="331"/>
            <p14:sldId id="332"/>
            <p14:sldId id="333"/>
            <p14:sldId id="334"/>
            <p14:sldId id="335"/>
            <p14:sldId id="337"/>
            <p14:sldId id="300"/>
            <p14:sldId id="384"/>
          </p14:sldIdLst>
        </p14:section>
        <p14:section name="Working with Tools" id="{8CAB615D-907A-4D4A-8490-8A2EDE450F8F}">
          <p14:sldIdLst>
            <p14:sldId id="267"/>
            <p14:sldId id="392"/>
            <p14:sldId id="391"/>
            <p14:sldId id="350"/>
            <p14:sldId id="375"/>
            <p14:sldId id="349"/>
            <p14:sldId id="393"/>
            <p14:sldId id="394"/>
            <p14:sldId id="354"/>
            <p14:sldId id="346"/>
            <p14:sldId id="338"/>
            <p14:sldId id="370"/>
            <p14:sldId id="376"/>
            <p14:sldId id="344"/>
            <p14:sldId id="340"/>
            <p14:sldId id="257"/>
            <p14:sldId id="339"/>
            <p14:sldId id="341"/>
            <p14:sldId id="345"/>
            <p14:sldId id="352"/>
            <p14:sldId id="347"/>
            <p14:sldId id="348"/>
            <p14:sldId id="372"/>
            <p14:sldId id="268"/>
            <p14:sldId id="374"/>
            <p14:sldId id="367"/>
            <p14:sldId id="342"/>
            <p14:sldId id="343"/>
          </p14:sldIdLst>
        </p14:section>
        <p14:section name="What about Sue" id="{02B2C7D8-26BF-4EAB-8C55-09263742D21F}">
          <p14:sldIdLst>
            <p14:sldId id="383"/>
            <p14:sldId id="357"/>
            <p14:sldId id="358"/>
            <p14:sldId id="362"/>
            <p14:sldId id="361"/>
            <p14:sldId id="359"/>
            <p14:sldId id="385"/>
            <p14:sldId id="360"/>
            <p14:sldId id="363"/>
            <p14:sldId id="386"/>
            <p14:sldId id="364"/>
            <p14:sldId id="387"/>
            <p14:sldId id="388"/>
            <p14:sldId id="365"/>
            <p14:sldId id="389"/>
            <p14:sldId id="390"/>
            <p14:sldId id="366"/>
            <p14:sldId id="277"/>
            <p14:sldId id="279"/>
            <p14:sldId id="278"/>
          </p14:sldIdLst>
        </p14:section>
        <p14:section name="Conclusion" id="{89420644-2C88-426D-B8A0-5BC2A40B19A2}">
          <p14:sldIdLst>
            <p14:sldId id="373"/>
            <p14:sldId id="259"/>
            <p14:sldId id="26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b Warthen" initials="RW" lastIdx="2" clrIdx="0">
    <p:extLst>
      <p:ext uri="{19B8F6BF-5375-455C-9EA6-DF929625EA0E}">
        <p15:presenceInfo xmlns:p15="http://schemas.microsoft.com/office/powerpoint/2012/main" userId="Rob Warth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565A"/>
    <a:srgbClr val="3EB1C8"/>
    <a:srgbClr val="AC145A"/>
    <a:srgbClr val="B7BF1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D0FE06-CF9B-4AE4-8850-0C0B2DAE227A}" v="1107" dt="2020-02-26T14:40:07.6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9" d="100"/>
          <a:sy n="109" d="100"/>
        </p:scale>
        <p:origin x="636"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slide" Target="slides/slide85.xml"/><Relationship Id="rId97"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notesMaster" Target="notesMasters/notesMaster1.xml"/><Relationship Id="rId98"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commentAuthors" Target="commentAuthors.xml"/><Relationship Id="rId9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 WARTHEN" userId="5a955d83-d394-43b0-b0ae-d90ceb638966" providerId="ADAL" clId="{74004D73-4D1A-4742-A8CB-8BF503D354B5}"/>
    <pc:docChg chg="undo custSel mod addSld delSld modSld sldOrd modMainMaster addSection modSection">
      <pc:chgData name="ROB WARTHEN" userId="5a955d83-d394-43b0-b0ae-d90ceb638966" providerId="ADAL" clId="{74004D73-4D1A-4742-A8CB-8BF503D354B5}" dt="2020-02-24T18:13:31.552" v="4033" actId="20577"/>
      <pc:docMkLst>
        <pc:docMk/>
      </pc:docMkLst>
      <pc:sldChg chg="addSp delSp modSp mod ord">
        <pc:chgData name="ROB WARTHEN" userId="5a955d83-d394-43b0-b0ae-d90ceb638966" providerId="ADAL" clId="{74004D73-4D1A-4742-A8CB-8BF503D354B5}" dt="2020-02-23T19:40:33.981" v="785" actId="14100"/>
        <pc:sldMkLst>
          <pc:docMk/>
          <pc:sldMk cId="3016690594" sldId="259"/>
        </pc:sldMkLst>
        <pc:spChg chg="mod">
          <ac:chgData name="ROB WARTHEN" userId="5a955d83-d394-43b0-b0ae-d90ceb638966" providerId="ADAL" clId="{74004D73-4D1A-4742-A8CB-8BF503D354B5}" dt="2020-02-23T18:21:27.415" v="15" actId="20577"/>
          <ac:spMkLst>
            <pc:docMk/>
            <pc:sldMk cId="3016690594" sldId="259"/>
            <ac:spMk id="14" creationId="{04AAC408-EEFE-5243-B90D-FBFB909B8B48}"/>
          </ac:spMkLst>
        </pc:spChg>
        <pc:picChg chg="add del mod modCrop">
          <ac:chgData name="ROB WARTHEN" userId="5a955d83-d394-43b0-b0ae-d90ceb638966" providerId="ADAL" clId="{74004D73-4D1A-4742-A8CB-8BF503D354B5}" dt="2020-02-23T19:39:47.743" v="777" actId="478"/>
          <ac:picMkLst>
            <pc:docMk/>
            <pc:sldMk cId="3016690594" sldId="259"/>
            <ac:picMk id="3" creationId="{24A44EFE-4B73-4035-9761-348B05E0329D}"/>
          </ac:picMkLst>
        </pc:picChg>
        <pc:picChg chg="add mod">
          <ac:chgData name="ROB WARTHEN" userId="5a955d83-d394-43b0-b0ae-d90ceb638966" providerId="ADAL" clId="{74004D73-4D1A-4742-A8CB-8BF503D354B5}" dt="2020-02-23T19:40:33.981" v="785" actId="14100"/>
          <ac:picMkLst>
            <pc:docMk/>
            <pc:sldMk cId="3016690594" sldId="259"/>
            <ac:picMk id="4" creationId="{577B5E67-C06F-42FD-9DC3-AA6FB59E5E88}"/>
          </ac:picMkLst>
        </pc:picChg>
        <pc:picChg chg="add del">
          <ac:chgData name="ROB WARTHEN" userId="5a955d83-d394-43b0-b0ae-d90ceb638966" providerId="ADAL" clId="{74004D73-4D1A-4742-A8CB-8BF503D354B5}" dt="2020-02-23T19:40:02.305" v="781" actId="478"/>
          <ac:picMkLst>
            <pc:docMk/>
            <pc:sldMk cId="3016690594" sldId="259"/>
            <ac:picMk id="13" creationId="{F09EFFB3-CBA7-394B-9A1A-4186256CFE25}"/>
          </ac:picMkLst>
        </pc:picChg>
        <pc:cxnChg chg="mod">
          <ac:chgData name="ROB WARTHEN" userId="5a955d83-d394-43b0-b0ae-d90ceb638966" providerId="ADAL" clId="{74004D73-4D1A-4742-A8CB-8BF503D354B5}" dt="2020-02-23T19:40:22.515" v="784" actId="14100"/>
          <ac:cxnSpMkLst>
            <pc:docMk/>
            <pc:sldMk cId="3016690594" sldId="259"/>
            <ac:cxnSpMk id="22" creationId="{13300F54-41C1-A240-B6A2-C9868FD89DB5}"/>
          </ac:cxnSpMkLst>
        </pc:cxnChg>
      </pc:sldChg>
      <pc:sldChg chg="addSp modSp mod ord">
        <pc:chgData name="ROB WARTHEN" userId="5a955d83-d394-43b0-b0ae-d90ceb638966" providerId="ADAL" clId="{74004D73-4D1A-4742-A8CB-8BF503D354B5}" dt="2020-02-23T21:05:53.730" v="1161" actId="20577"/>
        <pc:sldMkLst>
          <pc:docMk/>
          <pc:sldMk cId="1888433774" sldId="260"/>
        </pc:sldMkLst>
        <pc:spChg chg="mod">
          <ac:chgData name="ROB WARTHEN" userId="5a955d83-d394-43b0-b0ae-d90ceb638966" providerId="ADAL" clId="{74004D73-4D1A-4742-A8CB-8BF503D354B5}" dt="2020-02-23T21:05:53.730" v="1161" actId="20577"/>
          <ac:spMkLst>
            <pc:docMk/>
            <pc:sldMk cId="1888433774" sldId="260"/>
            <ac:spMk id="2" creationId="{B76D4E10-0370-5045-8548-D78D2405047F}"/>
          </ac:spMkLst>
        </pc:spChg>
        <pc:spChg chg="mod">
          <ac:chgData name="ROB WARTHEN" userId="5a955d83-d394-43b0-b0ae-d90ceb638966" providerId="ADAL" clId="{74004D73-4D1A-4742-A8CB-8BF503D354B5}" dt="2020-02-23T21:05:40.458" v="1147" actId="1076"/>
          <ac:spMkLst>
            <pc:docMk/>
            <pc:sldMk cId="1888433774" sldId="260"/>
            <ac:spMk id="12" creationId="{331569F1-CCD6-F34C-893A-C7D532F0448B}"/>
          </ac:spMkLst>
        </pc:spChg>
        <pc:spChg chg="mod">
          <ac:chgData name="ROB WARTHEN" userId="5a955d83-d394-43b0-b0ae-d90ceb638966" providerId="ADAL" clId="{74004D73-4D1A-4742-A8CB-8BF503D354B5}" dt="2020-02-23T21:05:40.458" v="1147" actId="1076"/>
          <ac:spMkLst>
            <pc:docMk/>
            <pc:sldMk cId="1888433774" sldId="260"/>
            <ac:spMk id="13" creationId="{E27747BB-050B-C948-9216-068946DD1EBB}"/>
          </ac:spMkLst>
        </pc:spChg>
        <pc:spChg chg="mod">
          <ac:chgData name="ROB WARTHEN" userId="5a955d83-d394-43b0-b0ae-d90ceb638966" providerId="ADAL" clId="{74004D73-4D1A-4742-A8CB-8BF503D354B5}" dt="2020-02-23T21:05:40.458" v="1147" actId="1076"/>
          <ac:spMkLst>
            <pc:docMk/>
            <pc:sldMk cId="1888433774" sldId="260"/>
            <ac:spMk id="14" creationId="{B459FEEB-5D52-B844-BC85-36CB71D50180}"/>
          </ac:spMkLst>
        </pc:spChg>
        <pc:spChg chg="mod">
          <ac:chgData name="ROB WARTHEN" userId="5a955d83-d394-43b0-b0ae-d90ceb638966" providerId="ADAL" clId="{74004D73-4D1A-4742-A8CB-8BF503D354B5}" dt="2020-02-23T21:05:40.458" v="1147" actId="1076"/>
          <ac:spMkLst>
            <pc:docMk/>
            <pc:sldMk cId="1888433774" sldId="260"/>
            <ac:spMk id="15" creationId="{F7C233A9-E9A5-3344-A2C3-FB128DBDE93C}"/>
          </ac:spMkLst>
        </pc:spChg>
        <pc:picChg chg="mod">
          <ac:chgData name="ROB WARTHEN" userId="5a955d83-d394-43b0-b0ae-d90ceb638966" providerId="ADAL" clId="{74004D73-4D1A-4742-A8CB-8BF503D354B5}" dt="2020-02-23T21:05:40.458" v="1147" actId="1076"/>
          <ac:picMkLst>
            <pc:docMk/>
            <pc:sldMk cId="1888433774" sldId="260"/>
            <ac:picMk id="4" creationId="{15DBF9C0-7983-634D-9733-E36F7E8EA585}"/>
          </ac:picMkLst>
        </pc:picChg>
        <pc:picChg chg="mod">
          <ac:chgData name="ROB WARTHEN" userId="5a955d83-d394-43b0-b0ae-d90ceb638966" providerId="ADAL" clId="{74004D73-4D1A-4742-A8CB-8BF503D354B5}" dt="2020-02-23T21:05:40.458" v="1147" actId="1076"/>
          <ac:picMkLst>
            <pc:docMk/>
            <pc:sldMk cId="1888433774" sldId="260"/>
            <ac:picMk id="8" creationId="{4A8619A0-9B54-0548-8B6B-11BBC9C70181}"/>
          </ac:picMkLst>
        </pc:picChg>
        <pc:picChg chg="mod">
          <ac:chgData name="ROB WARTHEN" userId="5a955d83-d394-43b0-b0ae-d90ceb638966" providerId="ADAL" clId="{74004D73-4D1A-4742-A8CB-8BF503D354B5}" dt="2020-02-23T21:05:40.458" v="1147" actId="1076"/>
          <ac:picMkLst>
            <pc:docMk/>
            <pc:sldMk cId="1888433774" sldId="260"/>
            <ac:picMk id="9" creationId="{27A00662-3F59-2B41-8585-CE4F3AD8978B}"/>
          </ac:picMkLst>
        </pc:picChg>
        <pc:picChg chg="mod">
          <ac:chgData name="ROB WARTHEN" userId="5a955d83-d394-43b0-b0ae-d90ceb638966" providerId="ADAL" clId="{74004D73-4D1A-4742-A8CB-8BF503D354B5}" dt="2020-02-23T21:05:40.458" v="1147" actId="1076"/>
          <ac:picMkLst>
            <pc:docMk/>
            <pc:sldMk cId="1888433774" sldId="260"/>
            <ac:picMk id="11" creationId="{CC7055BA-66D6-AF4A-84A2-625F369BB5CD}"/>
          </ac:picMkLst>
        </pc:picChg>
        <pc:picChg chg="add mod">
          <ac:chgData name="ROB WARTHEN" userId="5a955d83-d394-43b0-b0ae-d90ceb638966" providerId="ADAL" clId="{74004D73-4D1A-4742-A8CB-8BF503D354B5}" dt="2020-02-23T21:05:47.155" v="1149" actId="1076"/>
          <ac:picMkLst>
            <pc:docMk/>
            <pc:sldMk cId="1888433774" sldId="260"/>
            <ac:picMk id="19" creationId="{22F23085-7455-4796-BA05-88BFFC3A4629}"/>
          </ac:picMkLst>
        </pc:picChg>
      </pc:sldChg>
      <pc:sldChg chg="addSp delSp modSp add mod ord">
        <pc:chgData name="ROB WARTHEN" userId="5a955d83-d394-43b0-b0ae-d90ceb638966" providerId="ADAL" clId="{74004D73-4D1A-4742-A8CB-8BF503D354B5}" dt="2020-02-23T19:01:29.999" v="371" actId="1076"/>
        <pc:sldMkLst>
          <pc:docMk/>
          <pc:sldMk cId="2086743642" sldId="261"/>
        </pc:sldMkLst>
        <pc:spChg chg="mod">
          <ac:chgData name="ROB WARTHEN" userId="5a955d83-d394-43b0-b0ae-d90ceb638966" providerId="ADAL" clId="{74004D73-4D1A-4742-A8CB-8BF503D354B5}" dt="2020-02-23T18:22:03.589" v="62" actId="20577"/>
          <ac:spMkLst>
            <pc:docMk/>
            <pc:sldMk cId="2086743642" sldId="261"/>
            <ac:spMk id="2" creationId="{040FF0BA-A5AF-4318-A245-E49AEB461176}"/>
          </ac:spMkLst>
        </pc:spChg>
        <pc:spChg chg="mod">
          <ac:chgData name="ROB WARTHEN" userId="5a955d83-d394-43b0-b0ae-d90ceb638966" providerId="ADAL" clId="{74004D73-4D1A-4742-A8CB-8BF503D354B5}" dt="2020-02-23T18:22:42.373" v="132" actId="20577"/>
          <ac:spMkLst>
            <pc:docMk/>
            <pc:sldMk cId="2086743642" sldId="261"/>
            <ac:spMk id="3" creationId="{1E51DBF4-FE3F-4892-9FFB-2904FDBE0F75}"/>
          </ac:spMkLst>
        </pc:spChg>
        <pc:picChg chg="add del mod">
          <ac:chgData name="ROB WARTHEN" userId="5a955d83-d394-43b0-b0ae-d90ceb638966" providerId="ADAL" clId="{74004D73-4D1A-4742-A8CB-8BF503D354B5}" dt="2020-02-23T19:01:17.447" v="367" actId="478"/>
          <ac:picMkLst>
            <pc:docMk/>
            <pc:sldMk cId="2086743642" sldId="261"/>
            <ac:picMk id="4" creationId="{AEBE0191-C3D3-4CA9-9A7D-F81A1C8A326D}"/>
          </ac:picMkLst>
        </pc:picChg>
        <pc:picChg chg="add mod">
          <ac:chgData name="ROB WARTHEN" userId="5a955d83-d394-43b0-b0ae-d90ceb638966" providerId="ADAL" clId="{74004D73-4D1A-4742-A8CB-8BF503D354B5}" dt="2020-02-23T19:01:29.999" v="371" actId="1076"/>
          <ac:picMkLst>
            <pc:docMk/>
            <pc:sldMk cId="2086743642" sldId="261"/>
            <ac:picMk id="6" creationId="{D49309F9-59F8-4D37-ACD6-6B4E405F25AB}"/>
          </ac:picMkLst>
        </pc:picChg>
      </pc:sldChg>
      <pc:sldChg chg="addSp delSp modSp add del mod setBg modClrScheme chgLayout">
        <pc:chgData name="ROB WARTHEN" userId="5a955d83-d394-43b0-b0ae-d90ceb638966" providerId="ADAL" clId="{74004D73-4D1A-4742-A8CB-8BF503D354B5}" dt="2020-02-23T20:33:22.822" v="987" actId="20577"/>
        <pc:sldMkLst>
          <pc:docMk/>
          <pc:sldMk cId="1507878388" sldId="262"/>
        </pc:sldMkLst>
        <pc:spChg chg="add del mod">
          <ac:chgData name="ROB WARTHEN" userId="5a955d83-d394-43b0-b0ae-d90ceb638966" providerId="ADAL" clId="{74004D73-4D1A-4742-A8CB-8BF503D354B5}" dt="2020-02-23T18:30:45.431" v="143" actId="26606"/>
          <ac:spMkLst>
            <pc:docMk/>
            <pc:sldMk cId="1507878388" sldId="262"/>
            <ac:spMk id="2" creationId="{C2F52B90-C537-42DF-BBF4-D8C1CA65DA1D}"/>
          </ac:spMkLst>
        </pc:spChg>
        <pc:spChg chg="add del">
          <ac:chgData name="ROB WARTHEN" userId="5a955d83-d394-43b0-b0ae-d90ceb638966" providerId="ADAL" clId="{74004D73-4D1A-4742-A8CB-8BF503D354B5}" dt="2020-02-23T18:30:45.431" v="143" actId="26606"/>
          <ac:spMkLst>
            <pc:docMk/>
            <pc:sldMk cId="1507878388" sldId="262"/>
            <ac:spMk id="3" creationId="{0A8D2C39-C183-454B-B2B9-40D1CC5ECEFE}"/>
          </ac:spMkLst>
        </pc:spChg>
        <pc:spChg chg="add del mod">
          <ac:chgData name="ROB WARTHEN" userId="5a955d83-d394-43b0-b0ae-d90ceb638966" providerId="ADAL" clId="{74004D73-4D1A-4742-A8CB-8BF503D354B5}" dt="2020-02-23T18:30:40.201" v="136" actId="26606"/>
          <ac:spMkLst>
            <pc:docMk/>
            <pc:sldMk cId="1507878388" sldId="262"/>
            <ac:spMk id="8" creationId="{1DA0B959-097B-4B7D-83DC-D944EF745773}"/>
          </ac:spMkLst>
        </pc:spChg>
        <pc:spChg chg="add del mod">
          <ac:chgData name="ROB WARTHEN" userId="5a955d83-d394-43b0-b0ae-d90ceb638966" providerId="ADAL" clId="{74004D73-4D1A-4742-A8CB-8BF503D354B5}" dt="2020-02-23T18:30:41.306" v="138" actId="26606"/>
          <ac:spMkLst>
            <pc:docMk/>
            <pc:sldMk cId="1507878388" sldId="262"/>
            <ac:spMk id="10" creationId="{02B05351-202A-48D0-B5DB-FB884CBD4B98}"/>
          </ac:spMkLst>
        </pc:spChg>
        <pc:spChg chg="add del mod">
          <ac:chgData name="ROB WARTHEN" userId="5a955d83-d394-43b0-b0ae-d90ceb638966" providerId="ADAL" clId="{74004D73-4D1A-4742-A8CB-8BF503D354B5}" dt="2020-02-23T18:30:42.597" v="140" actId="26606"/>
          <ac:spMkLst>
            <pc:docMk/>
            <pc:sldMk cId="1507878388" sldId="262"/>
            <ac:spMk id="12" creationId="{86D543DD-82EB-4AC9-B78B-0C83D183C8FA}"/>
          </ac:spMkLst>
        </pc:spChg>
        <pc:spChg chg="add del mod">
          <ac:chgData name="ROB WARTHEN" userId="5a955d83-d394-43b0-b0ae-d90ceb638966" providerId="ADAL" clId="{74004D73-4D1A-4742-A8CB-8BF503D354B5}" dt="2020-02-23T18:30:45.428" v="142" actId="26606"/>
          <ac:spMkLst>
            <pc:docMk/>
            <pc:sldMk cId="1507878388" sldId="262"/>
            <ac:spMk id="14" creationId="{E5F900AB-6733-46EB-923C-4B7C024263B2}"/>
          </ac:spMkLst>
        </pc:spChg>
        <pc:spChg chg="add mod">
          <ac:chgData name="ROB WARTHEN" userId="5a955d83-d394-43b0-b0ae-d90ceb638966" providerId="ADAL" clId="{74004D73-4D1A-4742-A8CB-8BF503D354B5}" dt="2020-02-23T18:31:00.246" v="154" actId="20577"/>
          <ac:spMkLst>
            <pc:docMk/>
            <pc:sldMk cId="1507878388" sldId="262"/>
            <ac:spMk id="16" creationId="{54709D89-D946-4382-B1A6-C8CC7C233C62}"/>
          </ac:spMkLst>
        </pc:spChg>
        <pc:spChg chg="add del mod">
          <ac:chgData name="ROB WARTHEN" userId="5a955d83-d394-43b0-b0ae-d90ceb638966" providerId="ADAL" clId="{74004D73-4D1A-4742-A8CB-8BF503D354B5}" dt="2020-02-23T20:12:07.135" v="859" actId="3680"/>
          <ac:spMkLst>
            <pc:docMk/>
            <pc:sldMk cId="1507878388" sldId="262"/>
            <ac:spMk id="17" creationId="{C14C3B67-E98D-40EE-BF92-33BE872D2C4A}"/>
          </ac:spMkLst>
        </pc:spChg>
        <pc:graphicFrameChg chg="add del mod">
          <ac:chgData name="ROB WARTHEN" userId="5a955d83-d394-43b0-b0ae-d90ceb638966" providerId="ADAL" clId="{74004D73-4D1A-4742-A8CB-8BF503D354B5}" dt="2020-02-23T20:11:55.671" v="858"/>
          <ac:graphicFrameMkLst>
            <pc:docMk/>
            <pc:sldMk cId="1507878388" sldId="262"/>
            <ac:graphicFrameMk id="4" creationId="{01A0FA8B-0257-418A-90D9-B68365F2D2F3}"/>
          </ac:graphicFrameMkLst>
        </pc:graphicFrameChg>
        <pc:graphicFrameChg chg="add mod ord modGraphic">
          <ac:chgData name="ROB WARTHEN" userId="5a955d83-d394-43b0-b0ae-d90ceb638966" providerId="ADAL" clId="{74004D73-4D1A-4742-A8CB-8BF503D354B5}" dt="2020-02-23T20:33:22.822" v="987" actId="20577"/>
          <ac:graphicFrameMkLst>
            <pc:docMk/>
            <pc:sldMk cId="1507878388" sldId="262"/>
            <ac:graphicFrameMk id="5" creationId="{F7AFFD5A-B1FD-4B29-90F6-87599CD513DC}"/>
          </ac:graphicFrameMkLst>
        </pc:graphicFrameChg>
        <pc:picChg chg="add mod">
          <ac:chgData name="ROB WARTHEN" userId="5a955d83-d394-43b0-b0ae-d90ceb638966" providerId="ADAL" clId="{74004D73-4D1A-4742-A8CB-8BF503D354B5}" dt="2020-02-23T20:13:00.884" v="881" actId="14100"/>
          <ac:picMkLst>
            <pc:docMk/>
            <pc:sldMk cId="1507878388" sldId="262"/>
            <ac:picMk id="9" creationId="{4BC5B8A0-4F9B-434D-8749-AC3C8AD59AC5}"/>
          </ac:picMkLst>
        </pc:picChg>
      </pc:sldChg>
      <pc:sldChg chg="add del">
        <pc:chgData name="ROB WARTHEN" userId="5a955d83-d394-43b0-b0ae-d90ceb638966" providerId="ADAL" clId="{74004D73-4D1A-4742-A8CB-8BF503D354B5}" dt="2020-02-23T18:10:00.867" v="4"/>
        <pc:sldMkLst>
          <pc:docMk/>
          <pc:sldMk cId="3271862038" sldId="262"/>
        </pc:sldMkLst>
      </pc:sldChg>
      <pc:sldChg chg="modSp add mod">
        <pc:chgData name="ROB WARTHEN" userId="5a955d83-d394-43b0-b0ae-d90ceb638966" providerId="ADAL" clId="{74004D73-4D1A-4742-A8CB-8BF503D354B5}" dt="2020-02-23T21:42:20.219" v="1282"/>
        <pc:sldMkLst>
          <pc:docMk/>
          <pc:sldMk cId="423711725" sldId="263"/>
        </pc:sldMkLst>
        <pc:spChg chg="mod">
          <ac:chgData name="ROB WARTHEN" userId="5a955d83-d394-43b0-b0ae-d90ceb638966" providerId="ADAL" clId="{74004D73-4D1A-4742-A8CB-8BF503D354B5}" dt="2020-02-23T18:31:32.935" v="190" actId="20577"/>
          <ac:spMkLst>
            <pc:docMk/>
            <pc:sldMk cId="423711725" sldId="263"/>
            <ac:spMk id="2" creationId="{E5A50174-417A-4FB4-97D4-7C069101C100}"/>
          </ac:spMkLst>
        </pc:spChg>
        <pc:spChg chg="mod">
          <ac:chgData name="ROB WARTHEN" userId="5a955d83-d394-43b0-b0ae-d90ceb638966" providerId="ADAL" clId="{74004D73-4D1A-4742-A8CB-8BF503D354B5}" dt="2020-02-23T21:42:20.219" v="1282"/>
          <ac:spMkLst>
            <pc:docMk/>
            <pc:sldMk cId="423711725" sldId="263"/>
            <ac:spMk id="3" creationId="{26E2AF63-FE0D-4DBE-A593-57B339466F51}"/>
          </ac:spMkLst>
        </pc:spChg>
      </pc:sldChg>
      <pc:sldChg chg="addSp delSp modSp add mod">
        <pc:chgData name="ROB WARTHEN" userId="5a955d83-d394-43b0-b0ae-d90ceb638966" providerId="ADAL" clId="{74004D73-4D1A-4742-A8CB-8BF503D354B5}" dt="2020-02-23T20:45:07.394" v="996" actId="1076"/>
        <pc:sldMkLst>
          <pc:docMk/>
          <pc:sldMk cId="4215568314" sldId="264"/>
        </pc:sldMkLst>
        <pc:spChg chg="mod">
          <ac:chgData name="ROB WARTHEN" userId="5a955d83-d394-43b0-b0ae-d90ceb638966" providerId="ADAL" clId="{74004D73-4D1A-4742-A8CB-8BF503D354B5}" dt="2020-02-23T18:31:55.632" v="204" actId="20577"/>
          <ac:spMkLst>
            <pc:docMk/>
            <pc:sldMk cId="4215568314" sldId="264"/>
            <ac:spMk id="2" creationId="{C6D7313B-9A91-46AF-B178-DAC663BF4970}"/>
          </ac:spMkLst>
        </pc:spChg>
        <pc:spChg chg="del">
          <ac:chgData name="ROB WARTHEN" userId="5a955d83-d394-43b0-b0ae-d90ceb638966" providerId="ADAL" clId="{74004D73-4D1A-4742-A8CB-8BF503D354B5}" dt="2020-02-23T18:41:44.036" v="286"/>
          <ac:spMkLst>
            <pc:docMk/>
            <pc:sldMk cId="4215568314" sldId="264"/>
            <ac:spMk id="3" creationId="{1ABB74EF-0288-4DAA-9003-5FCC4C437824}"/>
          </ac:spMkLst>
        </pc:spChg>
        <pc:spChg chg="add mod">
          <ac:chgData name="ROB WARTHEN" userId="5a955d83-d394-43b0-b0ae-d90ceb638966" providerId="ADAL" clId="{74004D73-4D1A-4742-A8CB-8BF503D354B5}" dt="2020-02-23T20:44:52.214" v="994" actId="27636"/>
          <ac:spMkLst>
            <pc:docMk/>
            <pc:sldMk cId="4215568314" sldId="264"/>
            <ac:spMk id="6" creationId="{66713ED4-33E6-44EA-8C0F-30EDEF72CB6D}"/>
          </ac:spMkLst>
        </pc:spChg>
        <pc:graphicFrameChg chg="add del mod">
          <ac:chgData name="ROB WARTHEN" userId="5a955d83-d394-43b0-b0ae-d90ceb638966" providerId="ADAL" clId="{74004D73-4D1A-4742-A8CB-8BF503D354B5}" dt="2020-02-23T18:41:54.006" v="287" actId="478"/>
          <ac:graphicFrameMkLst>
            <pc:docMk/>
            <pc:sldMk cId="4215568314" sldId="264"/>
            <ac:graphicFrameMk id="4" creationId="{3A27B153-30EA-4E6C-A9E8-4D496BFEB950}"/>
          </ac:graphicFrameMkLst>
        </pc:graphicFrameChg>
        <pc:picChg chg="add mod">
          <ac:chgData name="ROB WARTHEN" userId="5a955d83-d394-43b0-b0ae-d90ceb638966" providerId="ADAL" clId="{74004D73-4D1A-4742-A8CB-8BF503D354B5}" dt="2020-02-23T20:44:33.628" v="991" actId="1076"/>
          <ac:picMkLst>
            <pc:docMk/>
            <pc:sldMk cId="4215568314" sldId="264"/>
            <ac:picMk id="7" creationId="{47312680-30C9-4FAC-BA63-EA5B31326CB1}"/>
          </ac:picMkLst>
        </pc:picChg>
        <pc:picChg chg="add mod">
          <ac:chgData name="ROB WARTHEN" userId="5a955d83-d394-43b0-b0ae-d90ceb638966" providerId="ADAL" clId="{74004D73-4D1A-4742-A8CB-8BF503D354B5}" dt="2020-02-23T20:45:07.394" v="996" actId="1076"/>
          <ac:picMkLst>
            <pc:docMk/>
            <pc:sldMk cId="4215568314" sldId="264"/>
            <ac:picMk id="8" creationId="{87BCD959-66D3-4AC5-8BF1-2078DC50082E}"/>
          </ac:picMkLst>
        </pc:picChg>
        <pc:picChg chg="add mod">
          <ac:chgData name="ROB WARTHEN" userId="5a955d83-d394-43b0-b0ae-d90ceb638966" providerId="ADAL" clId="{74004D73-4D1A-4742-A8CB-8BF503D354B5}" dt="2020-02-23T20:44:31.901" v="990" actId="1076"/>
          <ac:picMkLst>
            <pc:docMk/>
            <pc:sldMk cId="4215568314" sldId="264"/>
            <ac:picMk id="9" creationId="{9C687149-BC11-4C30-90C9-6766BC80150F}"/>
          </ac:picMkLst>
        </pc:picChg>
        <pc:picChg chg="add mod">
          <ac:chgData name="ROB WARTHEN" userId="5a955d83-d394-43b0-b0ae-d90ceb638966" providerId="ADAL" clId="{74004D73-4D1A-4742-A8CB-8BF503D354B5}" dt="2020-02-23T20:44:35.711" v="992" actId="1076"/>
          <ac:picMkLst>
            <pc:docMk/>
            <pc:sldMk cId="4215568314" sldId="264"/>
            <ac:picMk id="10" creationId="{5D8EA972-4187-4F06-82EC-F1BBC07F73E0}"/>
          </ac:picMkLst>
        </pc:picChg>
      </pc:sldChg>
      <pc:sldChg chg="addSp delSp modSp add del mod setBg modClrScheme chgLayout">
        <pc:chgData name="ROB WARTHEN" userId="5a955d83-d394-43b0-b0ae-d90ceb638966" providerId="ADAL" clId="{74004D73-4D1A-4742-A8CB-8BF503D354B5}" dt="2020-02-23T18:45:09.765" v="318" actId="2696"/>
        <pc:sldMkLst>
          <pc:docMk/>
          <pc:sldMk cId="962285504" sldId="265"/>
        </pc:sldMkLst>
        <pc:spChg chg="add del">
          <ac:chgData name="ROB WARTHEN" userId="5a955d83-d394-43b0-b0ae-d90ceb638966" providerId="ADAL" clId="{74004D73-4D1A-4742-A8CB-8BF503D354B5}" dt="2020-02-23T18:42:31.394" v="300" actId="26606"/>
          <ac:spMkLst>
            <pc:docMk/>
            <pc:sldMk cId="962285504" sldId="265"/>
            <ac:spMk id="2" creationId="{BDFCD113-C3EA-462B-9A65-35F73DE87FDE}"/>
          </ac:spMkLst>
        </pc:spChg>
        <pc:spChg chg="del">
          <ac:chgData name="ROB WARTHEN" userId="5a955d83-d394-43b0-b0ae-d90ceb638966" providerId="ADAL" clId="{74004D73-4D1A-4742-A8CB-8BF503D354B5}" dt="2020-02-23T18:36:55.322" v="208" actId="3680"/>
          <ac:spMkLst>
            <pc:docMk/>
            <pc:sldMk cId="962285504" sldId="265"/>
            <ac:spMk id="3" creationId="{18B107CC-5851-4C8B-9E2B-231CC596F840}"/>
          </ac:spMkLst>
        </pc:spChg>
        <pc:spChg chg="add del mod">
          <ac:chgData name="ROB WARTHEN" userId="5a955d83-d394-43b0-b0ae-d90ceb638966" providerId="ADAL" clId="{74004D73-4D1A-4742-A8CB-8BF503D354B5}" dt="2020-02-23T18:42:10.022" v="290"/>
          <ac:spMkLst>
            <pc:docMk/>
            <pc:sldMk cId="962285504" sldId="265"/>
            <ac:spMk id="7" creationId="{B7C47E85-72D1-4ABA-A6E3-00074A7DE362}"/>
          </ac:spMkLst>
        </pc:spChg>
        <pc:spChg chg="add mod">
          <ac:chgData name="ROB WARTHEN" userId="5a955d83-d394-43b0-b0ae-d90ceb638966" providerId="ADAL" clId="{74004D73-4D1A-4742-A8CB-8BF503D354B5}" dt="2020-02-23T18:44:56.472" v="317" actId="478"/>
          <ac:spMkLst>
            <pc:docMk/>
            <pc:sldMk cId="962285504" sldId="265"/>
            <ac:spMk id="12" creationId="{454BDE21-3C57-4DEB-97DC-71B390AC093C}"/>
          </ac:spMkLst>
        </pc:spChg>
        <pc:spChg chg="add del mod">
          <ac:chgData name="ROB WARTHEN" userId="5a955d83-d394-43b0-b0ae-d90ceb638966" providerId="ADAL" clId="{74004D73-4D1A-4742-A8CB-8BF503D354B5}" dt="2020-02-23T18:42:26.555" v="294" actId="26606"/>
          <ac:spMkLst>
            <pc:docMk/>
            <pc:sldMk cId="962285504" sldId="265"/>
            <ac:spMk id="13" creationId="{44EC1D98-B5C5-4481-BC05-2AA1BCADA427}"/>
          </ac:spMkLst>
        </pc:spChg>
        <pc:spChg chg="add del mod">
          <ac:chgData name="ROB WARTHEN" userId="5a955d83-d394-43b0-b0ae-d90ceb638966" providerId="ADAL" clId="{74004D73-4D1A-4742-A8CB-8BF503D354B5}" dt="2020-02-23T18:42:26.555" v="294" actId="26606"/>
          <ac:spMkLst>
            <pc:docMk/>
            <pc:sldMk cId="962285504" sldId="265"/>
            <ac:spMk id="15" creationId="{A37023CA-1D91-4072-BA29-FA22A0173E13}"/>
          </ac:spMkLst>
        </pc:spChg>
        <pc:spChg chg="add del mod">
          <ac:chgData name="ROB WARTHEN" userId="5a955d83-d394-43b0-b0ae-d90ceb638966" providerId="ADAL" clId="{74004D73-4D1A-4742-A8CB-8BF503D354B5}" dt="2020-02-23T18:42:26.555" v="294" actId="26606"/>
          <ac:spMkLst>
            <pc:docMk/>
            <pc:sldMk cId="962285504" sldId="265"/>
            <ac:spMk id="17" creationId="{9FCD0729-E6C4-414C-8C20-6A9930C21C69}"/>
          </ac:spMkLst>
        </pc:spChg>
        <pc:spChg chg="add del mod">
          <ac:chgData name="ROB WARTHEN" userId="5a955d83-d394-43b0-b0ae-d90ceb638966" providerId="ADAL" clId="{74004D73-4D1A-4742-A8CB-8BF503D354B5}" dt="2020-02-23T18:42:26.555" v="294" actId="26606"/>
          <ac:spMkLst>
            <pc:docMk/>
            <pc:sldMk cId="962285504" sldId="265"/>
            <ac:spMk id="19" creationId="{51F00F0B-EF0E-4C75-A682-81A31A2D96A2}"/>
          </ac:spMkLst>
        </pc:spChg>
        <pc:spChg chg="add del mod">
          <ac:chgData name="ROB WARTHEN" userId="5a955d83-d394-43b0-b0ae-d90ceb638966" providerId="ADAL" clId="{74004D73-4D1A-4742-A8CB-8BF503D354B5}" dt="2020-02-23T18:42:27.723" v="296" actId="26606"/>
          <ac:spMkLst>
            <pc:docMk/>
            <pc:sldMk cId="962285504" sldId="265"/>
            <ac:spMk id="21" creationId="{C620C33A-E099-41ED-A034-CFAA4B3D8445}"/>
          </ac:spMkLst>
        </pc:spChg>
        <pc:spChg chg="add del mod">
          <ac:chgData name="ROB WARTHEN" userId="5a955d83-d394-43b0-b0ae-d90ceb638966" providerId="ADAL" clId="{74004D73-4D1A-4742-A8CB-8BF503D354B5}" dt="2020-02-23T18:42:27.723" v="296" actId="26606"/>
          <ac:spMkLst>
            <pc:docMk/>
            <pc:sldMk cId="962285504" sldId="265"/>
            <ac:spMk id="22" creationId="{FECD9496-84C7-4D66-B7D7-C4BD330B1CC8}"/>
          </ac:spMkLst>
        </pc:spChg>
        <pc:spChg chg="add del mod">
          <ac:chgData name="ROB WARTHEN" userId="5a955d83-d394-43b0-b0ae-d90ceb638966" providerId="ADAL" clId="{74004D73-4D1A-4742-A8CB-8BF503D354B5}" dt="2020-02-23T18:42:27.723" v="296" actId="26606"/>
          <ac:spMkLst>
            <pc:docMk/>
            <pc:sldMk cId="962285504" sldId="265"/>
            <ac:spMk id="23" creationId="{27846C88-78EC-4BF1-9233-767ABE714250}"/>
          </ac:spMkLst>
        </pc:spChg>
        <pc:spChg chg="add del mod">
          <ac:chgData name="ROB WARTHEN" userId="5a955d83-d394-43b0-b0ae-d90ceb638966" providerId="ADAL" clId="{74004D73-4D1A-4742-A8CB-8BF503D354B5}" dt="2020-02-23T18:42:27.723" v="296" actId="26606"/>
          <ac:spMkLst>
            <pc:docMk/>
            <pc:sldMk cId="962285504" sldId="265"/>
            <ac:spMk id="24" creationId="{2B047990-2ADB-4CC7-84BB-0E0BA152A9C8}"/>
          </ac:spMkLst>
        </pc:spChg>
        <pc:spChg chg="add del mod">
          <ac:chgData name="ROB WARTHEN" userId="5a955d83-d394-43b0-b0ae-d90ceb638966" providerId="ADAL" clId="{74004D73-4D1A-4742-A8CB-8BF503D354B5}" dt="2020-02-23T18:42:28.838" v="298" actId="26606"/>
          <ac:spMkLst>
            <pc:docMk/>
            <pc:sldMk cId="962285504" sldId="265"/>
            <ac:spMk id="26" creationId="{F1E2C16B-3030-4A14-B16F-6CC492337A67}"/>
          </ac:spMkLst>
        </pc:spChg>
        <pc:spChg chg="add del mod">
          <ac:chgData name="ROB WARTHEN" userId="5a955d83-d394-43b0-b0ae-d90ceb638966" providerId="ADAL" clId="{74004D73-4D1A-4742-A8CB-8BF503D354B5}" dt="2020-02-23T18:42:28.838" v="298" actId="26606"/>
          <ac:spMkLst>
            <pc:docMk/>
            <pc:sldMk cId="962285504" sldId="265"/>
            <ac:spMk id="27" creationId="{011EC8A9-A806-4141-82D4-A9FA9958B74A}"/>
          </ac:spMkLst>
        </pc:spChg>
        <pc:spChg chg="add del mod">
          <ac:chgData name="ROB WARTHEN" userId="5a955d83-d394-43b0-b0ae-d90ceb638966" providerId="ADAL" clId="{74004D73-4D1A-4742-A8CB-8BF503D354B5}" dt="2020-02-23T18:42:28.838" v="298" actId="26606"/>
          <ac:spMkLst>
            <pc:docMk/>
            <pc:sldMk cId="962285504" sldId="265"/>
            <ac:spMk id="28" creationId="{775AFF65-E33A-477B-AE23-4C893F35FDA9}"/>
          </ac:spMkLst>
        </pc:spChg>
        <pc:spChg chg="add del mod">
          <ac:chgData name="ROB WARTHEN" userId="5a955d83-d394-43b0-b0ae-d90ceb638966" providerId="ADAL" clId="{74004D73-4D1A-4742-A8CB-8BF503D354B5}" dt="2020-02-23T18:42:28.838" v="298" actId="26606"/>
          <ac:spMkLst>
            <pc:docMk/>
            <pc:sldMk cId="962285504" sldId="265"/>
            <ac:spMk id="29" creationId="{44D098E6-7823-43E6-8A29-5170587C486E}"/>
          </ac:spMkLst>
        </pc:spChg>
        <pc:spChg chg="add del mod">
          <ac:chgData name="ROB WARTHEN" userId="5a955d83-d394-43b0-b0ae-d90ceb638966" providerId="ADAL" clId="{74004D73-4D1A-4742-A8CB-8BF503D354B5}" dt="2020-02-23T18:42:31.394" v="300" actId="26606"/>
          <ac:spMkLst>
            <pc:docMk/>
            <pc:sldMk cId="962285504" sldId="265"/>
            <ac:spMk id="31" creationId="{44EC1D98-B5C5-4481-BC05-2AA1BCADA427}"/>
          </ac:spMkLst>
        </pc:spChg>
        <pc:spChg chg="add del mod">
          <ac:chgData name="ROB WARTHEN" userId="5a955d83-d394-43b0-b0ae-d90ceb638966" providerId="ADAL" clId="{74004D73-4D1A-4742-A8CB-8BF503D354B5}" dt="2020-02-23T18:42:31.394" v="300" actId="26606"/>
          <ac:spMkLst>
            <pc:docMk/>
            <pc:sldMk cId="962285504" sldId="265"/>
            <ac:spMk id="32" creationId="{A37023CA-1D91-4072-BA29-FA22A0173E13}"/>
          </ac:spMkLst>
        </pc:spChg>
        <pc:spChg chg="add del mod">
          <ac:chgData name="ROB WARTHEN" userId="5a955d83-d394-43b0-b0ae-d90ceb638966" providerId="ADAL" clId="{74004D73-4D1A-4742-A8CB-8BF503D354B5}" dt="2020-02-23T18:42:31.394" v="300" actId="26606"/>
          <ac:spMkLst>
            <pc:docMk/>
            <pc:sldMk cId="962285504" sldId="265"/>
            <ac:spMk id="33" creationId="{9FCD0729-E6C4-414C-8C20-6A9930C21C69}"/>
          </ac:spMkLst>
        </pc:spChg>
        <pc:spChg chg="add del mod">
          <ac:chgData name="ROB WARTHEN" userId="5a955d83-d394-43b0-b0ae-d90ceb638966" providerId="ADAL" clId="{74004D73-4D1A-4742-A8CB-8BF503D354B5}" dt="2020-02-23T18:42:31.394" v="300" actId="26606"/>
          <ac:spMkLst>
            <pc:docMk/>
            <pc:sldMk cId="962285504" sldId="265"/>
            <ac:spMk id="34" creationId="{51F00F0B-EF0E-4C75-A682-81A31A2D96A2}"/>
          </ac:spMkLst>
        </pc:spChg>
        <pc:graphicFrameChg chg="add del mod ord modGraphic">
          <ac:chgData name="ROB WARTHEN" userId="5a955d83-d394-43b0-b0ae-d90ceb638966" providerId="ADAL" clId="{74004D73-4D1A-4742-A8CB-8BF503D354B5}" dt="2020-02-23T18:42:07.907" v="289" actId="478"/>
          <ac:graphicFrameMkLst>
            <pc:docMk/>
            <pc:sldMk cId="962285504" sldId="265"/>
            <ac:graphicFrameMk id="4" creationId="{5604DCBC-A3FC-49E0-AD10-8A676579D62B}"/>
          </ac:graphicFrameMkLst>
        </pc:graphicFrameChg>
        <pc:graphicFrameChg chg="add del mod modGraphic">
          <ac:chgData name="ROB WARTHEN" userId="5a955d83-d394-43b0-b0ae-d90ceb638966" providerId="ADAL" clId="{74004D73-4D1A-4742-A8CB-8BF503D354B5}" dt="2020-02-23T18:44:56.472" v="317" actId="478"/>
          <ac:graphicFrameMkLst>
            <pc:docMk/>
            <pc:sldMk cId="962285504" sldId="265"/>
            <ac:graphicFrameMk id="8" creationId="{0F202FE4-7A65-4D07-85D7-6FEFC8302AB8}"/>
          </ac:graphicFrameMkLst>
        </pc:graphicFrameChg>
        <pc:picChg chg="add mod">
          <ac:chgData name="ROB WARTHEN" userId="5a955d83-d394-43b0-b0ae-d90ceb638966" providerId="ADAL" clId="{74004D73-4D1A-4742-A8CB-8BF503D354B5}" dt="2020-02-23T18:44:08.808" v="310" actId="1076"/>
          <ac:picMkLst>
            <pc:docMk/>
            <pc:sldMk cId="962285504" sldId="265"/>
            <ac:picMk id="10" creationId="{1F687D75-CA15-4FE9-85FC-8C85026AA6D7}"/>
          </ac:picMkLst>
        </pc:picChg>
      </pc:sldChg>
      <pc:sldChg chg="addSp delSp modSp add mod ord">
        <pc:chgData name="ROB WARTHEN" userId="5a955d83-d394-43b0-b0ae-d90ceb638966" providerId="ADAL" clId="{74004D73-4D1A-4742-A8CB-8BF503D354B5}" dt="2020-02-23T19:41:24.030" v="787"/>
        <pc:sldMkLst>
          <pc:docMk/>
          <pc:sldMk cId="4172852572" sldId="265"/>
        </pc:sldMkLst>
        <pc:spChg chg="mod">
          <ac:chgData name="ROB WARTHEN" userId="5a955d83-d394-43b0-b0ae-d90ceb638966" providerId="ADAL" clId="{74004D73-4D1A-4742-A8CB-8BF503D354B5}" dt="2020-02-23T18:55:32.824" v="353" actId="20577"/>
          <ac:spMkLst>
            <pc:docMk/>
            <pc:sldMk cId="4172852572" sldId="265"/>
            <ac:spMk id="2" creationId="{210E318D-5A3A-481C-B82D-FF7EE596F6BC}"/>
          </ac:spMkLst>
        </pc:spChg>
        <pc:spChg chg="del mod">
          <ac:chgData name="ROB WARTHEN" userId="5a955d83-d394-43b0-b0ae-d90ceb638966" providerId="ADAL" clId="{74004D73-4D1A-4742-A8CB-8BF503D354B5}" dt="2020-02-23T18:55:40" v="355"/>
          <ac:spMkLst>
            <pc:docMk/>
            <pc:sldMk cId="4172852572" sldId="265"/>
            <ac:spMk id="3" creationId="{A4A19EFF-217C-4334-B901-E8FE28F1C87C}"/>
          </ac:spMkLst>
        </pc:spChg>
        <pc:picChg chg="add mod">
          <ac:chgData name="ROB WARTHEN" userId="5a955d83-d394-43b0-b0ae-d90ceb638966" providerId="ADAL" clId="{74004D73-4D1A-4742-A8CB-8BF503D354B5}" dt="2020-02-23T18:55:42.087" v="356" actId="27614"/>
          <ac:picMkLst>
            <pc:docMk/>
            <pc:sldMk cId="4172852572" sldId="265"/>
            <ac:picMk id="5" creationId="{9ED5C411-D802-4CF0-A73C-D6268F482EC1}"/>
          </ac:picMkLst>
        </pc:picChg>
      </pc:sldChg>
      <pc:sldChg chg="addSp delSp modSp add mod ord">
        <pc:chgData name="ROB WARTHEN" userId="5a955d83-d394-43b0-b0ae-d90ceb638966" providerId="ADAL" clId="{74004D73-4D1A-4742-A8CB-8BF503D354B5}" dt="2020-02-24T17:44:05.020" v="3307" actId="20577"/>
        <pc:sldMkLst>
          <pc:docMk/>
          <pc:sldMk cId="1263827215" sldId="266"/>
        </pc:sldMkLst>
        <pc:spChg chg="mod">
          <ac:chgData name="ROB WARTHEN" userId="5a955d83-d394-43b0-b0ae-d90ceb638966" providerId="ADAL" clId="{74004D73-4D1A-4742-A8CB-8BF503D354B5}" dt="2020-02-23T19:30:07.673" v="767" actId="20577"/>
          <ac:spMkLst>
            <pc:docMk/>
            <pc:sldMk cId="1263827215" sldId="266"/>
            <ac:spMk id="2" creationId="{48DDE029-9DF7-4F3F-B083-77D25F93499B}"/>
          </ac:spMkLst>
        </pc:spChg>
        <pc:spChg chg="add del mod">
          <ac:chgData name="ROB WARTHEN" userId="5a955d83-d394-43b0-b0ae-d90ceb638966" providerId="ADAL" clId="{74004D73-4D1A-4742-A8CB-8BF503D354B5}" dt="2020-02-23T19:13:20.423" v="528" actId="3680"/>
          <ac:spMkLst>
            <pc:docMk/>
            <pc:sldMk cId="1263827215" sldId="266"/>
            <ac:spMk id="3" creationId="{4C49D3F2-28E0-43D3-A99C-9EA3014F4921}"/>
          </ac:spMkLst>
        </pc:spChg>
        <pc:graphicFrameChg chg="add del mod ord modGraphic">
          <ac:chgData name="ROB WARTHEN" userId="5a955d83-d394-43b0-b0ae-d90ceb638966" providerId="ADAL" clId="{74004D73-4D1A-4742-A8CB-8BF503D354B5}" dt="2020-02-23T19:13:04.174" v="527" actId="3680"/>
          <ac:graphicFrameMkLst>
            <pc:docMk/>
            <pc:sldMk cId="1263827215" sldId="266"/>
            <ac:graphicFrameMk id="4" creationId="{B9BA416F-87D6-4657-8F0B-998D245034B7}"/>
          </ac:graphicFrameMkLst>
        </pc:graphicFrameChg>
        <pc:graphicFrameChg chg="add mod ord modGraphic">
          <ac:chgData name="ROB WARTHEN" userId="5a955d83-d394-43b0-b0ae-d90ceb638966" providerId="ADAL" clId="{74004D73-4D1A-4742-A8CB-8BF503D354B5}" dt="2020-02-24T17:44:05.020" v="3307" actId="20577"/>
          <ac:graphicFrameMkLst>
            <pc:docMk/>
            <pc:sldMk cId="1263827215" sldId="266"/>
            <ac:graphicFrameMk id="6" creationId="{BE5BDDCB-058A-4D5C-9F5C-EC82FC6045AB}"/>
          </ac:graphicFrameMkLst>
        </pc:graphicFrameChg>
      </pc:sldChg>
      <pc:sldChg chg="modSp add mod">
        <pc:chgData name="ROB WARTHEN" userId="5a955d83-d394-43b0-b0ae-d90ceb638966" providerId="ADAL" clId="{74004D73-4D1A-4742-A8CB-8BF503D354B5}" dt="2020-02-23T23:08:58.742" v="2305" actId="20577"/>
        <pc:sldMkLst>
          <pc:docMk/>
          <pc:sldMk cId="3899793594" sldId="267"/>
        </pc:sldMkLst>
        <pc:spChg chg="mod">
          <ac:chgData name="ROB WARTHEN" userId="5a955d83-d394-43b0-b0ae-d90ceb638966" providerId="ADAL" clId="{74004D73-4D1A-4742-A8CB-8BF503D354B5}" dt="2020-02-23T19:48:21.689" v="799" actId="20577"/>
          <ac:spMkLst>
            <pc:docMk/>
            <pc:sldMk cId="3899793594" sldId="267"/>
            <ac:spMk id="2" creationId="{D64D38B5-54DC-476A-9A83-DB7DF1E38A1D}"/>
          </ac:spMkLst>
        </pc:spChg>
        <pc:spChg chg="mod">
          <ac:chgData name="ROB WARTHEN" userId="5a955d83-d394-43b0-b0ae-d90ceb638966" providerId="ADAL" clId="{74004D73-4D1A-4742-A8CB-8BF503D354B5}" dt="2020-02-23T23:08:58.742" v="2305" actId="20577"/>
          <ac:spMkLst>
            <pc:docMk/>
            <pc:sldMk cId="3899793594" sldId="267"/>
            <ac:spMk id="3" creationId="{BC0EDCF5-4388-4F43-A29C-14E05E93F670}"/>
          </ac:spMkLst>
        </pc:spChg>
      </pc:sldChg>
      <pc:sldChg chg="addSp delSp modSp add mod">
        <pc:chgData name="ROB WARTHEN" userId="5a955d83-d394-43b0-b0ae-d90ceb638966" providerId="ADAL" clId="{74004D73-4D1A-4742-A8CB-8BF503D354B5}" dt="2020-02-23T19:52:46.661" v="854" actId="1076"/>
        <pc:sldMkLst>
          <pc:docMk/>
          <pc:sldMk cId="2048683997" sldId="268"/>
        </pc:sldMkLst>
        <pc:spChg chg="mod">
          <ac:chgData name="ROB WARTHEN" userId="5a955d83-d394-43b0-b0ae-d90ceb638966" providerId="ADAL" clId="{74004D73-4D1A-4742-A8CB-8BF503D354B5}" dt="2020-02-23T19:51:46.829" v="845" actId="20577"/>
          <ac:spMkLst>
            <pc:docMk/>
            <pc:sldMk cId="2048683997" sldId="268"/>
            <ac:spMk id="2" creationId="{BEB8CF12-1416-4684-A618-FA78DCEA2A6E}"/>
          </ac:spMkLst>
        </pc:spChg>
        <pc:spChg chg="del">
          <ac:chgData name="ROB WARTHEN" userId="5a955d83-d394-43b0-b0ae-d90ceb638966" providerId="ADAL" clId="{74004D73-4D1A-4742-A8CB-8BF503D354B5}" dt="2020-02-23T19:48:34.186" v="809"/>
          <ac:spMkLst>
            <pc:docMk/>
            <pc:sldMk cId="2048683997" sldId="268"/>
            <ac:spMk id="3" creationId="{601B6F1C-DD2B-4024-8992-2F0F98FD1E56}"/>
          </ac:spMkLst>
        </pc:spChg>
        <pc:spChg chg="add del mod">
          <ac:chgData name="ROB WARTHEN" userId="5a955d83-d394-43b0-b0ae-d90ceb638966" providerId="ADAL" clId="{74004D73-4D1A-4742-A8CB-8BF503D354B5}" dt="2020-02-23T19:48:38.220" v="810"/>
          <ac:spMkLst>
            <pc:docMk/>
            <pc:sldMk cId="2048683997" sldId="268"/>
            <ac:spMk id="4" creationId="{A3C0EB95-1F94-418E-8E39-1C70E2CF3224}"/>
          </ac:spMkLst>
        </pc:spChg>
        <pc:spChg chg="add del mod">
          <ac:chgData name="ROB WARTHEN" userId="5a955d83-d394-43b0-b0ae-d90ceb638966" providerId="ADAL" clId="{74004D73-4D1A-4742-A8CB-8BF503D354B5}" dt="2020-02-23T19:48:39.326" v="811"/>
          <ac:spMkLst>
            <pc:docMk/>
            <pc:sldMk cId="2048683997" sldId="268"/>
            <ac:spMk id="5" creationId="{E9A714A8-93DA-44D7-92E2-E322305E58D6}"/>
          </ac:spMkLst>
        </pc:spChg>
        <pc:spChg chg="add del mod">
          <ac:chgData name="ROB WARTHEN" userId="5a955d83-d394-43b0-b0ae-d90ceb638966" providerId="ADAL" clId="{74004D73-4D1A-4742-A8CB-8BF503D354B5}" dt="2020-02-23T19:48:41.032" v="812"/>
          <ac:spMkLst>
            <pc:docMk/>
            <pc:sldMk cId="2048683997" sldId="268"/>
            <ac:spMk id="6" creationId="{B7829CDE-2021-40C5-B2E7-A2170569DA26}"/>
          </ac:spMkLst>
        </pc:spChg>
        <pc:spChg chg="add del mod">
          <ac:chgData name="ROB WARTHEN" userId="5a955d83-d394-43b0-b0ae-d90ceb638966" providerId="ADAL" clId="{74004D73-4D1A-4742-A8CB-8BF503D354B5}" dt="2020-02-23T19:48:50.899" v="813"/>
          <ac:spMkLst>
            <pc:docMk/>
            <pc:sldMk cId="2048683997" sldId="268"/>
            <ac:spMk id="7" creationId="{2DDC4DB3-3620-4C71-9023-F0404E5300DA}"/>
          </ac:spMkLst>
        </pc:spChg>
        <pc:spChg chg="add del mod">
          <ac:chgData name="ROB WARTHEN" userId="5a955d83-d394-43b0-b0ae-d90ceb638966" providerId="ADAL" clId="{74004D73-4D1A-4742-A8CB-8BF503D354B5}" dt="2020-02-23T19:50:32.049" v="819"/>
          <ac:spMkLst>
            <pc:docMk/>
            <pc:sldMk cId="2048683997" sldId="268"/>
            <ac:spMk id="8" creationId="{C1936CC0-69F7-403D-92F8-A3004D15C4D7}"/>
          </ac:spMkLst>
        </pc:spChg>
        <pc:spChg chg="add del mod">
          <ac:chgData name="ROB WARTHEN" userId="5a955d83-d394-43b0-b0ae-d90ceb638966" providerId="ADAL" clId="{74004D73-4D1A-4742-A8CB-8BF503D354B5}" dt="2020-02-23T19:48:57.725" v="816" actId="478"/>
          <ac:spMkLst>
            <pc:docMk/>
            <pc:sldMk cId="2048683997" sldId="268"/>
            <ac:spMk id="9" creationId="{60ACB273-4085-4EDC-BFC4-C64E7EE0B378}"/>
          </ac:spMkLst>
        </pc:spChg>
        <pc:spChg chg="add del">
          <ac:chgData name="ROB WARTHEN" userId="5a955d83-d394-43b0-b0ae-d90ceb638966" providerId="ADAL" clId="{74004D73-4D1A-4742-A8CB-8BF503D354B5}" dt="2020-02-23T19:49:15.431" v="818" actId="478"/>
          <ac:spMkLst>
            <pc:docMk/>
            <pc:sldMk cId="2048683997" sldId="268"/>
            <ac:spMk id="10" creationId="{570A78BA-9088-4431-B994-092104A4B13E}"/>
          </ac:spMkLst>
        </pc:spChg>
        <pc:spChg chg="add mod">
          <ac:chgData name="ROB WARTHEN" userId="5a955d83-d394-43b0-b0ae-d90ceb638966" providerId="ADAL" clId="{74004D73-4D1A-4742-A8CB-8BF503D354B5}" dt="2020-02-23T19:52:43.522" v="853" actId="1076"/>
          <ac:spMkLst>
            <pc:docMk/>
            <pc:sldMk cId="2048683997" sldId="268"/>
            <ac:spMk id="16" creationId="{1B35FCCF-D9BB-4CAF-94E7-7687BFD327AB}"/>
          </ac:spMkLst>
        </pc:spChg>
        <pc:picChg chg="add mod">
          <ac:chgData name="ROB WARTHEN" userId="5a955d83-d394-43b0-b0ae-d90ceb638966" providerId="ADAL" clId="{74004D73-4D1A-4742-A8CB-8BF503D354B5}" dt="2020-02-23T19:52:46.661" v="854" actId="1076"/>
          <ac:picMkLst>
            <pc:docMk/>
            <pc:sldMk cId="2048683997" sldId="268"/>
            <ac:picMk id="12" creationId="{C3AE4F3F-6808-45DD-82AF-AC90679A09B8}"/>
          </ac:picMkLst>
        </pc:picChg>
        <pc:picChg chg="add del mod">
          <ac:chgData name="ROB WARTHEN" userId="5a955d83-d394-43b0-b0ae-d90ceb638966" providerId="ADAL" clId="{74004D73-4D1A-4742-A8CB-8BF503D354B5}" dt="2020-02-23T19:51:37.076" v="841" actId="478"/>
          <ac:picMkLst>
            <pc:docMk/>
            <pc:sldMk cId="2048683997" sldId="268"/>
            <ac:picMk id="14" creationId="{680B2688-4813-4D45-AFC4-BB8578477CBB}"/>
          </ac:picMkLst>
        </pc:picChg>
        <pc:picChg chg="add mod">
          <ac:chgData name="ROB WARTHEN" userId="5a955d83-d394-43b0-b0ae-d90ceb638966" providerId="ADAL" clId="{74004D73-4D1A-4742-A8CB-8BF503D354B5}" dt="2020-02-23T19:51:58.044" v="849" actId="1076"/>
          <ac:picMkLst>
            <pc:docMk/>
            <pc:sldMk cId="2048683997" sldId="268"/>
            <ac:picMk id="15" creationId="{8BD79425-D363-4E8A-8A45-38DBC8FF1998}"/>
          </ac:picMkLst>
        </pc:picChg>
      </pc:sldChg>
      <pc:sldChg chg="addSp delSp modSp add del mod">
        <pc:chgData name="ROB WARTHEN" userId="5a955d83-d394-43b0-b0ae-d90ceb638966" providerId="ADAL" clId="{74004D73-4D1A-4742-A8CB-8BF503D354B5}" dt="2020-02-23T20:22:19.737" v="926" actId="47"/>
        <pc:sldMkLst>
          <pc:docMk/>
          <pc:sldMk cId="845514671" sldId="269"/>
        </pc:sldMkLst>
        <pc:spChg chg="mod">
          <ac:chgData name="ROB WARTHEN" userId="5a955d83-d394-43b0-b0ae-d90ceb638966" providerId="ADAL" clId="{74004D73-4D1A-4742-A8CB-8BF503D354B5}" dt="2020-02-23T20:22:03.129" v="922"/>
          <ac:spMkLst>
            <pc:docMk/>
            <pc:sldMk cId="845514671" sldId="269"/>
            <ac:spMk id="3" creationId="{D07D9CCB-3FAE-49C4-AF5D-D13B42F04C48}"/>
          </ac:spMkLst>
        </pc:spChg>
        <pc:spChg chg="add del">
          <ac:chgData name="ROB WARTHEN" userId="5a955d83-d394-43b0-b0ae-d90ceb638966" providerId="ADAL" clId="{74004D73-4D1A-4742-A8CB-8BF503D354B5}" dt="2020-02-23T20:21:28.167" v="908"/>
          <ac:spMkLst>
            <pc:docMk/>
            <pc:sldMk cId="845514671" sldId="269"/>
            <ac:spMk id="4" creationId="{69870169-B749-42BA-A898-CE6619B43AF9}"/>
          </ac:spMkLst>
        </pc:spChg>
        <pc:spChg chg="add del">
          <ac:chgData name="ROB WARTHEN" userId="5a955d83-d394-43b0-b0ae-d90ceb638966" providerId="ADAL" clId="{74004D73-4D1A-4742-A8CB-8BF503D354B5}" dt="2020-02-23T20:21:30.857" v="910"/>
          <ac:spMkLst>
            <pc:docMk/>
            <pc:sldMk cId="845514671" sldId="269"/>
            <ac:spMk id="7" creationId="{6A9D6952-5DE3-4F0D-9275-7BA720FC79BE}"/>
          </ac:spMkLst>
        </pc:spChg>
        <pc:spChg chg="add del">
          <ac:chgData name="ROB WARTHEN" userId="5a955d83-d394-43b0-b0ae-d90ceb638966" providerId="ADAL" clId="{74004D73-4D1A-4742-A8CB-8BF503D354B5}" dt="2020-02-23T20:21:39.075" v="912"/>
          <ac:spMkLst>
            <pc:docMk/>
            <pc:sldMk cId="845514671" sldId="269"/>
            <ac:spMk id="10" creationId="{C255DCEA-D464-4D8B-9F4B-DC562268104A}"/>
          </ac:spMkLst>
        </pc:spChg>
        <pc:spChg chg="add del">
          <ac:chgData name="ROB WARTHEN" userId="5a955d83-d394-43b0-b0ae-d90ceb638966" providerId="ADAL" clId="{74004D73-4D1A-4742-A8CB-8BF503D354B5}" dt="2020-02-23T20:21:42.811" v="914"/>
          <ac:spMkLst>
            <pc:docMk/>
            <pc:sldMk cId="845514671" sldId="269"/>
            <ac:spMk id="13" creationId="{A9247165-1F86-41BF-A2B6-0E9F06424F96}"/>
          </ac:spMkLst>
        </pc:spChg>
        <pc:graphicFrameChg chg="add del">
          <ac:chgData name="ROB WARTHEN" userId="5a955d83-d394-43b0-b0ae-d90ceb638966" providerId="ADAL" clId="{74004D73-4D1A-4742-A8CB-8BF503D354B5}" dt="2020-02-23T20:21:28.167" v="908"/>
          <ac:graphicFrameMkLst>
            <pc:docMk/>
            <pc:sldMk cId="845514671" sldId="269"/>
            <ac:graphicFrameMk id="5" creationId="{F11FD287-61E9-4347-9CF4-53024B9D3FD1}"/>
          </ac:graphicFrameMkLst>
        </pc:graphicFrameChg>
        <pc:graphicFrameChg chg="add del">
          <ac:chgData name="ROB WARTHEN" userId="5a955d83-d394-43b0-b0ae-d90ceb638966" providerId="ADAL" clId="{74004D73-4D1A-4742-A8CB-8BF503D354B5}" dt="2020-02-23T20:21:30.857" v="910"/>
          <ac:graphicFrameMkLst>
            <pc:docMk/>
            <pc:sldMk cId="845514671" sldId="269"/>
            <ac:graphicFrameMk id="8" creationId="{57130A76-07CF-4606-B1B5-60FA2A9CB8C2}"/>
          </ac:graphicFrameMkLst>
        </pc:graphicFrameChg>
        <pc:graphicFrameChg chg="add del">
          <ac:chgData name="ROB WARTHEN" userId="5a955d83-d394-43b0-b0ae-d90ceb638966" providerId="ADAL" clId="{74004D73-4D1A-4742-A8CB-8BF503D354B5}" dt="2020-02-23T20:21:39.075" v="912"/>
          <ac:graphicFrameMkLst>
            <pc:docMk/>
            <pc:sldMk cId="845514671" sldId="269"/>
            <ac:graphicFrameMk id="11" creationId="{290EF437-24D3-4488-9466-6A859E18994A}"/>
          </ac:graphicFrameMkLst>
        </pc:graphicFrameChg>
        <pc:graphicFrameChg chg="add del">
          <ac:chgData name="ROB WARTHEN" userId="5a955d83-d394-43b0-b0ae-d90ceb638966" providerId="ADAL" clId="{74004D73-4D1A-4742-A8CB-8BF503D354B5}" dt="2020-02-23T20:21:42.811" v="914"/>
          <ac:graphicFrameMkLst>
            <pc:docMk/>
            <pc:sldMk cId="845514671" sldId="269"/>
            <ac:graphicFrameMk id="14" creationId="{80FE07BD-2F17-459E-B51C-A471744411A7}"/>
          </ac:graphicFrameMkLst>
        </pc:graphicFrameChg>
        <pc:picChg chg="add del">
          <ac:chgData name="ROB WARTHEN" userId="5a955d83-d394-43b0-b0ae-d90ceb638966" providerId="ADAL" clId="{74004D73-4D1A-4742-A8CB-8BF503D354B5}" dt="2020-02-23T20:21:28.167" v="908"/>
          <ac:picMkLst>
            <pc:docMk/>
            <pc:sldMk cId="845514671" sldId="269"/>
            <ac:picMk id="6" creationId="{8813CF54-1BED-4332-B5EE-C394B60AB5AF}"/>
          </ac:picMkLst>
        </pc:picChg>
        <pc:picChg chg="add del">
          <ac:chgData name="ROB WARTHEN" userId="5a955d83-d394-43b0-b0ae-d90ceb638966" providerId="ADAL" clId="{74004D73-4D1A-4742-A8CB-8BF503D354B5}" dt="2020-02-23T20:21:30.857" v="910"/>
          <ac:picMkLst>
            <pc:docMk/>
            <pc:sldMk cId="845514671" sldId="269"/>
            <ac:picMk id="9" creationId="{3DFD95D6-AE41-4A71-A0F9-44131DED0BDE}"/>
          </ac:picMkLst>
        </pc:picChg>
        <pc:picChg chg="add del">
          <ac:chgData name="ROB WARTHEN" userId="5a955d83-d394-43b0-b0ae-d90ceb638966" providerId="ADAL" clId="{74004D73-4D1A-4742-A8CB-8BF503D354B5}" dt="2020-02-23T20:21:39.075" v="912"/>
          <ac:picMkLst>
            <pc:docMk/>
            <pc:sldMk cId="845514671" sldId="269"/>
            <ac:picMk id="12" creationId="{D146C2BA-F98D-4459-9BD1-154459820F94}"/>
          </ac:picMkLst>
        </pc:picChg>
        <pc:picChg chg="add del">
          <ac:chgData name="ROB WARTHEN" userId="5a955d83-d394-43b0-b0ae-d90ceb638966" providerId="ADAL" clId="{74004D73-4D1A-4742-A8CB-8BF503D354B5}" dt="2020-02-23T20:21:42.811" v="914"/>
          <ac:picMkLst>
            <pc:docMk/>
            <pc:sldMk cId="845514671" sldId="269"/>
            <ac:picMk id="15" creationId="{0C88C177-6DC3-4FF5-9828-C196E871CDAA}"/>
          </ac:picMkLst>
        </pc:picChg>
      </pc:sldChg>
      <pc:sldChg chg="modSp add">
        <pc:chgData name="ROB WARTHEN" userId="5a955d83-d394-43b0-b0ae-d90ceb638966" providerId="ADAL" clId="{74004D73-4D1A-4742-A8CB-8BF503D354B5}" dt="2020-02-23T20:23:19.944" v="933"/>
        <pc:sldMkLst>
          <pc:docMk/>
          <pc:sldMk cId="3693359038" sldId="270"/>
        </pc:sldMkLst>
        <pc:graphicFrameChg chg="mod">
          <ac:chgData name="ROB WARTHEN" userId="5a955d83-d394-43b0-b0ae-d90ceb638966" providerId="ADAL" clId="{74004D73-4D1A-4742-A8CB-8BF503D354B5}" dt="2020-02-23T20:23:19.944" v="933"/>
          <ac:graphicFrameMkLst>
            <pc:docMk/>
            <pc:sldMk cId="3693359038" sldId="270"/>
            <ac:graphicFrameMk id="5" creationId="{F7AFFD5A-B1FD-4B29-90F6-87599CD513DC}"/>
          </ac:graphicFrameMkLst>
        </pc:graphicFrameChg>
      </pc:sldChg>
      <pc:sldChg chg="add">
        <pc:chgData name="ROB WARTHEN" userId="5a955d83-d394-43b0-b0ae-d90ceb638966" providerId="ADAL" clId="{74004D73-4D1A-4742-A8CB-8BF503D354B5}" dt="2020-02-23T20:23:25.667" v="934"/>
        <pc:sldMkLst>
          <pc:docMk/>
          <pc:sldMk cId="391020" sldId="271"/>
        </pc:sldMkLst>
      </pc:sldChg>
      <pc:sldChg chg="add del">
        <pc:chgData name="ROB WARTHEN" userId="5a955d83-d394-43b0-b0ae-d90ceb638966" providerId="ADAL" clId="{74004D73-4D1A-4742-A8CB-8BF503D354B5}" dt="2020-02-24T17:42:52.728" v="3239" actId="2696"/>
        <pc:sldMkLst>
          <pc:docMk/>
          <pc:sldMk cId="2842101573" sldId="272"/>
        </pc:sldMkLst>
      </pc:sldChg>
      <pc:sldChg chg="addSp modSp add mod">
        <pc:chgData name="ROB WARTHEN" userId="5a955d83-d394-43b0-b0ae-d90ceb638966" providerId="ADAL" clId="{74004D73-4D1A-4742-A8CB-8BF503D354B5}" dt="2020-02-23T20:48:36.345" v="1013" actId="1076"/>
        <pc:sldMkLst>
          <pc:docMk/>
          <pc:sldMk cId="1942903390" sldId="273"/>
        </pc:sldMkLst>
        <pc:spChg chg="mod">
          <ac:chgData name="ROB WARTHEN" userId="5a955d83-d394-43b0-b0ae-d90ceb638966" providerId="ADAL" clId="{74004D73-4D1A-4742-A8CB-8BF503D354B5}" dt="2020-02-23T20:48:29.529" v="1010" actId="20577"/>
          <ac:spMkLst>
            <pc:docMk/>
            <pc:sldMk cId="1942903390" sldId="273"/>
            <ac:spMk id="2" creationId="{52272F9F-557D-4383-A307-A0F71E17686B}"/>
          </ac:spMkLst>
        </pc:spChg>
        <pc:picChg chg="add mod">
          <ac:chgData name="ROB WARTHEN" userId="5a955d83-d394-43b0-b0ae-d90ceb638966" providerId="ADAL" clId="{74004D73-4D1A-4742-A8CB-8BF503D354B5}" dt="2020-02-23T20:48:36.345" v="1013" actId="1076"/>
          <ac:picMkLst>
            <pc:docMk/>
            <pc:sldMk cId="1942903390" sldId="273"/>
            <ac:picMk id="4" creationId="{63046AB6-D99A-4A8D-B9AE-AAF193AFD03E}"/>
          </ac:picMkLst>
        </pc:picChg>
        <pc:picChg chg="add">
          <ac:chgData name="ROB WARTHEN" userId="5a955d83-d394-43b0-b0ae-d90ceb638966" providerId="ADAL" clId="{74004D73-4D1A-4742-A8CB-8BF503D354B5}" dt="2020-02-23T20:48:25.990" v="999"/>
          <ac:picMkLst>
            <pc:docMk/>
            <pc:sldMk cId="1942903390" sldId="273"/>
            <ac:picMk id="5" creationId="{EAA082DE-6474-44CF-BEF7-8EAF4E35E748}"/>
          </ac:picMkLst>
        </pc:picChg>
        <pc:picChg chg="add mod">
          <ac:chgData name="ROB WARTHEN" userId="5a955d83-d394-43b0-b0ae-d90ceb638966" providerId="ADAL" clId="{74004D73-4D1A-4742-A8CB-8BF503D354B5}" dt="2020-02-23T20:48:34.062" v="1012" actId="1076"/>
          <ac:picMkLst>
            <pc:docMk/>
            <pc:sldMk cId="1942903390" sldId="273"/>
            <ac:picMk id="6" creationId="{BE0290B9-4572-449B-8B57-57A5FC3C67AA}"/>
          </ac:picMkLst>
        </pc:picChg>
      </pc:sldChg>
      <pc:sldChg chg="addSp delSp modSp add mod">
        <pc:chgData name="ROB WARTHEN" userId="5a955d83-d394-43b0-b0ae-d90ceb638966" providerId="ADAL" clId="{74004D73-4D1A-4742-A8CB-8BF503D354B5}" dt="2020-02-23T20:52:18.967" v="1022"/>
        <pc:sldMkLst>
          <pc:docMk/>
          <pc:sldMk cId="1407968237" sldId="274"/>
        </pc:sldMkLst>
        <pc:spChg chg="mod">
          <ac:chgData name="ROB WARTHEN" userId="5a955d83-d394-43b0-b0ae-d90ceb638966" providerId="ADAL" clId="{74004D73-4D1A-4742-A8CB-8BF503D354B5}" dt="2020-02-23T20:52:10.848" v="1021"/>
          <ac:spMkLst>
            <pc:docMk/>
            <pc:sldMk cId="1407968237" sldId="274"/>
            <ac:spMk id="2" creationId="{DF43DFD0-F2EF-4B3D-9F07-F8F7FF58DCFC}"/>
          </ac:spMkLst>
        </pc:spChg>
        <pc:spChg chg="del">
          <ac:chgData name="ROB WARTHEN" userId="5a955d83-d394-43b0-b0ae-d90ceb638966" providerId="ADAL" clId="{74004D73-4D1A-4742-A8CB-8BF503D354B5}" dt="2020-02-23T20:52:18.967" v="1022"/>
          <ac:spMkLst>
            <pc:docMk/>
            <pc:sldMk cId="1407968237" sldId="274"/>
            <ac:spMk id="3" creationId="{6C335609-7744-4271-B61C-046A930F3FDB}"/>
          </ac:spMkLst>
        </pc:spChg>
        <pc:picChg chg="add">
          <ac:chgData name="ROB WARTHEN" userId="5a955d83-d394-43b0-b0ae-d90ceb638966" providerId="ADAL" clId="{74004D73-4D1A-4742-A8CB-8BF503D354B5}" dt="2020-02-23T20:52:18.967" v="1022"/>
          <ac:picMkLst>
            <pc:docMk/>
            <pc:sldMk cId="1407968237" sldId="274"/>
            <ac:picMk id="4" creationId="{D3408D81-8D8C-4045-8EBC-F28505073EBD}"/>
          </ac:picMkLst>
        </pc:picChg>
      </pc:sldChg>
      <pc:sldChg chg="add del">
        <pc:chgData name="ROB WARTHEN" userId="5a955d83-d394-43b0-b0ae-d90ceb638966" providerId="ADAL" clId="{74004D73-4D1A-4742-A8CB-8BF503D354B5}" dt="2020-02-24T17:42:56.609" v="3240" actId="2696"/>
        <pc:sldMkLst>
          <pc:docMk/>
          <pc:sldMk cId="817691661" sldId="275"/>
        </pc:sldMkLst>
      </pc:sldChg>
      <pc:sldChg chg="add del">
        <pc:chgData name="ROB WARTHEN" userId="5a955d83-d394-43b0-b0ae-d90ceb638966" providerId="ADAL" clId="{74004D73-4D1A-4742-A8CB-8BF503D354B5}" dt="2020-02-24T17:40:39.688" v="3236" actId="2696"/>
        <pc:sldMkLst>
          <pc:docMk/>
          <pc:sldMk cId="3600403893" sldId="276"/>
        </pc:sldMkLst>
      </pc:sldChg>
      <pc:sldChg chg="addSp delSp modSp add mod">
        <pc:chgData name="ROB WARTHEN" userId="5a955d83-d394-43b0-b0ae-d90ceb638966" providerId="ADAL" clId="{74004D73-4D1A-4742-A8CB-8BF503D354B5}" dt="2020-02-24T17:41:01.852" v="3238" actId="478"/>
        <pc:sldMkLst>
          <pc:docMk/>
          <pc:sldMk cId="2067202205" sldId="277"/>
        </pc:sldMkLst>
        <pc:spChg chg="mod">
          <ac:chgData name="ROB WARTHEN" userId="5a955d83-d394-43b0-b0ae-d90ceb638966" providerId="ADAL" clId="{74004D73-4D1A-4742-A8CB-8BF503D354B5}" dt="2020-02-23T21:02:20.703" v="1090" actId="20577"/>
          <ac:spMkLst>
            <pc:docMk/>
            <pc:sldMk cId="2067202205" sldId="277"/>
            <ac:spMk id="2" creationId="{5DE5DA4C-9A51-476D-9180-03D8A66078E9}"/>
          </ac:spMkLst>
        </pc:spChg>
        <pc:spChg chg="del">
          <ac:chgData name="ROB WARTHEN" userId="5a955d83-d394-43b0-b0ae-d90ceb638966" providerId="ADAL" clId="{74004D73-4D1A-4742-A8CB-8BF503D354B5}" dt="2020-02-24T17:41:01.852" v="3238" actId="478"/>
          <ac:spMkLst>
            <pc:docMk/>
            <pc:sldMk cId="2067202205" sldId="277"/>
            <ac:spMk id="3" creationId="{D9B0FD62-D05A-4FA4-A692-17C1D7B56AA6}"/>
          </ac:spMkLst>
        </pc:spChg>
        <pc:picChg chg="add">
          <ac:chgData name="ROB WARTHEN" userId="5a955d83-d394-43b0-b0ae-d90ceb638966" providerId="ADAL" clId="{74004D73-4D1A-4742-A8CB-8BF503D354B5}" dt="2020-02-23T21:00:59.969" v="1026"/>
          <ac:picMkLst>
            <pc:docMk/>
            <pc:sldMk cId="2067202205" sldId="277"/>
            <ac:picMk id="4" creationId="{B928DA67-5F93-4E25-AFAC-5C66EA2AC221}"/>
          </ac:picMkLst>
        </pc:picChg>
        <pc:picChg chg="add mod">
          <ac:chgData name="ROB WARTHEN" userId="5a955d83-d394-43b0-b0ae-d90ceb638966" providerId="ADAL" clId="{74004D73-4D1A-4742-A8CB-8BF503D354B5}" dt="2020-02-23T21:02:00.535" v="1029" actId="1076"/>
          <ac:picMkLst>
            <pc:docMk/>
            <pc:sldMk cId="2067202205" sldId="277"/>
            <ac:picMk id="5" creationId="{320A8562-9552-4A9F-9A44-3650B68D61AA}"/>
          </ac:picMkLst>
        </pc:picChg>
        <pc:picChg chg="add mod">
          <ac:chgData name="ROB WARTHEN" userId="5a955d83-d394-43b0-b0ae-d90ceb638966" providerId="ADAL" clId="{74004D73-4D1A-4742-A8CB-8BF503D354B5}" dt="2020-02-23T21:01:54.190" v="1028" actId="1076"/>
          <ac:picMkLst>
            <pc:docMk/>
            <pc:sldMk cId="2067202205" sldId="277"/>
            <ac:picMk id="6" creationId="{0EBAC0E8-3831-4FB4-AB50-A9699A4AC75C}"/>
          </ac:picMkLst>
        </pc:picChg>
        <pc:picChg chg="add mod">
          <ac:chgData name="ROB WARTHEN" userId="5a955d83-d394-43b0-b0ae-d90ceb638966" providerId="ADAL" clId="{74004D73-4D1A-4742-A8CB-8BF503D354B5}" dt="2020-02-23T21:01:52.238" v="1027" actId="1076"/>
          <ac:picMkLst>
            <pc:docMk/>
            <pc:sldMk cId="2067202205" sldId="277"/>
            <ac:picMk id="7" creationId="{D4899879-2AE7-411A-B21E-23DA697A2458}"/>
          </ac:picMkLst>
        </pc:picChg>
      </pc:sldChg>
      <pc:sldChg chg="addSp delSp modSp add mod ord">
        <pc:chgData name="ROB WARTHEN" userId="5a955d83-d394-43b0-b0ae-d90ceb638966" providerId="ADAL" clId="{74004D73-4D1A-4742-A8CB-8BF503D354B5}" dt="2020-02-24T17:40:57.155" v="3237" actId="21"/>
        <pc:sldMkLst>
          <pc:docMk/>
          <pc:sldMk cId="2184218099" sldId="278"/>
        </pc:sldMkLst>
        <pc:spChg chg="mod">
          <ac:chgData name="ROB WARTHEN" userId="5a955d83-d394-43b0-b0ae-d90ceb638966" providerId="ADAL" clId="{74004D73-4D1A-4742-A8CB-8BF503D354B5}" dt="2020-02-23T21:04:05.912" v="1140" actId="20577"/>
          <ac:spMkLst>
            <pc:docMk/>
            <pc:sldMk cId="2184218099" sldId="278"/>
            <ac:spMk id="2" creationId="{BB7663A3-11A9-4B30-9E68-3F1F58A90EB5}"/>
          </ac:spMkLst>
        </pc:spChg>
        <pc:spChg chg="del">
          <ac:chgData name="ROB WARTHEN" userId="5a955d83-d394-43b0-b0ae-d90ceb638966" providerId="ADAL" clId="{74004D73-4D1A-4742-A8CB-8BF503D354B5}" dt="2020-02-24T17:40:57.155" v="3237" actId="21"/>
          <ac:spMkLst>
            <pc:docMk/>
            <pc:sldMk cId="2184218099" sldId="278"/>
            <ac:spMk id="3" creationId="{A766067F-BFBE-4752-B7D7-63C007A09696}"/>
          </ac:spMkLst>
        </pc:spChg>
        <pc:picChg chg="add mod">
          <ac:chgData name="ROB WARTHEN" userId="5a955d83-d394-43b0-b0ae-d90ceb638966" providerId="ADAL" clId="{74004D73-4D1A-4742-A8CB-8BF503D354B5}" dt="2020-02-23T21:03:37.232" v="1101" actId="1076"/>
          <ac:picMkLst>
            <pc:docMk/>
            <pc:sldMk cId="2184218099" sldId="278"/>
            <ac:picMk id="4" creationId="{D0CCA33F-1AC5-4E80-BE66-F1CD6686DF34}"/>
          </ac:picMkLst>
        </pc:picChg>
        <pc:picChg chg="add mod">
          <ac:chgData name="ROB WARTHEN" userId="5a955d83-d394-43b0-b0ae-d90ceb638966" providerId="ADAL" clId="{74004D73-4D1A-4742-A8CB-8BF503D354B5}" dt="2020-02-23T21:03:46.064" v="1102" actId="1076"/>
          <ac:picMkLst>
            <pc:docMk/>
            <pc:sldMk cId="2184218099" sldId="278"/>
            <ac:picMk id="5" creationId="{A42A3E8B-880E-4890-857F-46D295BE7F2F}"/>
          </ac:picMkLst>
        </pc:picChg>
      </pc:sldChg>
      <pc:sldChg chg="addSp modSp add mod">
        <pc:chgData name="ROB WARTHEN" userId="5a955d83-d394-43b0-b0ae-d90ceb638966" providerId="ADAL" clId="{74004D73-4D1A-4742-A8CB-8BF503D354B5}" dt="2020-02-23T21:03:03.045" v="1095" actId="1076"/>
        <pc:sldMkLst>
          <pc:docMk/>
          <pc:sldMk cId="2507041395" sldId="279"/>
        </pc:sldMkLst>
        <pc:picChg chg="add mod">
          <ac:chgData name="ROB WARTHEN" userId="5a955d83-d394-43b0-b0ae-d90ceb638966" providerId="ADAL" clId="{74004D73-4D1A-4742-A8CB-8BF503D354B5}" dt="2020-02-23T21:03:03.045" v="1095" actId="1076"/>
          <ac:picMkLst>
            <pc:docMk/>
            <pc:sldMk cId="2507041395" sldId="279"/>
            <ac:picMk id="4" creationId="{B9AB2BD5-076E-4B3F-B4B4-E784319BE184}"/>
          </ac:picMkLst>
        </pc:picChg>
        <pc:picChg chg="add mod">
          <ac:chgData name="ROB WARTHEN" userId="5a955d83-d394-43b0-b0ae-d90ceb638966" providerId="ADAL" clId="{74004D73-4D1A-4742-A8CB-8BF503D354B5}" dt="2020-02-23T21:02:56.497" v="1094" actId="1076"/>
          <ac:picMkLst>
            <pc:docMk/>
            <pc:sldMk cId="2507041395" sldId="279"/>
            <ac:picMk id="5" creationId="{FC6191C3-C294-43A7-9412-0FD38B2FE9E6}"/>
          </ac:picMkLst>
        </pc:picChg>
      </pc:sldChg>
      <pc:sldChg chg="addSp delSp modSp add mod setBg modClrScheme chgLayout">
        <pc:chgData name="ROB WARTHEN" userId="5a955d83-d394-43b0-b0ae-d90ceb638966" providerId="ADAL" clId="{74004D73-4D1A-4742-A8CB-8BF503D354B5}" dt="2020-02-24T17:43:20.938" v="3305" actId="20577"/>
        <pc:sldMkLst>
          <pc:docMk/>
          <pc:sldMk cId="3318210746" sldId="280"/>
        </pc:sldMkLst>
        <pc:spChg chg="mod">
          <ac:chgData name="ROB WARTHEN" userId="5a955d83-d394-43b0-b0ae-d90ceb638966" providerId="ADAL" clId="{74004D73-4D1A-4742-A8CB-8BF503D354B5}" dt="2020-02-23T21:34:24.668" v="1175" actId="26606"/>
          <ac:spMkLst>
            <pc:docMk/>
            <pc:sldMk cId="3318210746" sldId="280"/>
            <ac:spMk id="2" creationId="{E04BEB0F-5035-4051-AB88-DA2C0254CA7B}"/>
          </ac:spMkLst>
        </pc:spChg>
        <pc:spChg chg="del">
          <ac:chgData name="ROB WARTHEN" userId="5a955d83-d394-43b0-b0ae-d90ceb638966" providerId="ADAL" clId="{74004D73-4D1A-4742-A8CB-8BF503D354B5}" dt="2020-02-23T21:34:15.205" v="1172"/>
          <ac:spMkLst>
            <pc:docMk/>
            <pc:sldMk cId="3318210746" sldId="280"/>
            <ac:spMk id="3" creationId="{EF18525C-374D-474A-8347-B58FADDECDA2}"/>
          </ac:spMkLst>
        </pc:spChg>
        <pc:spChg chg="add mod">
          <ac:chgData name="ROB WARTHEN" userId="5a955d83-d394-43b0-b0ae-d90ceb638966" providerId="ADAL" clId="{74004D73-4D1A-4742-A8CB-8BF503D354B5}" dt="2020-02-24T17:43:20.938" v="3305" actId="20577"/>
          <ac:spMkLst>
            <pc:docMk/>
            <pc:sldMk cId="3318210746" sldId="280"/>
            <ac:spMk id="9" creationId="{CE9E622F-813D-4328-B00A-F763C42EAEAD}"/>
          </ac:spMkLst>
        </pc:spChg>
        <pc:picChg chg="add mod">
          <ac:chgData name="ROB WARTHEN" userId="5a955d83-d394-43b0-b0ae-d90ceb638966" providerId="ADAL" clId="{74004D73-4D1A-4742-A8CB-8BF503D354B5}" dt="2020-02-23T21:34:24.668" v="1175" actId="26606"/>
          <ac:picMkLst>
            <pc:docMk/>
            <pc:sldMk cId="3318210746" sldId="280"/>
            <ac:picMk id="4" creationId="{968E4112-B921-4A2C-A4D3-1B420423B738}"/>
          </ac:picMkLst>
        </pc:picChg>
      </pc:sldChg>
      <pc:sldChg chg="addSp modSp mod">
        <pc:chgData name="ROB WARTHEN" userId="5a955d83-d394-43b0-b0ae-d90ceb638966" providerId="ADAL" clId="{74004D73-4D1A-4742-A8CB-8BF503D354B5}" dt="2020-02-24T18:09:57.402" v="3970"/>
        <pc:sldMkLst>
          <pc:docMk/>
          <pc:sldMk cId="508459619" sldId="318"/>
        </pc:sldMkLst>
        <pc:picChg chg="add">
          <ac:chgData name="ROB WARTHEN" userId="5a955d83-d394-43b0-b0ae-d90ceb638966" providerId="ADAL" clId="{74004D73-4D1A-4742-A8CB-8BF503D354B5}" dt="2020-02-24T18:07:30.406" v="3966"/>
          <ac:picMkLst>
            <pc:docMk/>
            <pc:sldMk cId="508459619" sldId="318"/>
            <ac:picMk id="3" creationId="{6E760270-FDA1-41A0-B0D3-31FCB9454B21}"/>
          </ac:picMkLst>
        </pc:picChg>
        <pc:picChg chg="add mod">
          <ac:chgData name="ROB WARTHEN" userId="5a955d83-d394-43b0-b0ae-d90ceb638966" providerId="ADAL" clId="{74004D73-4D1A-4742-A8CB-8BF503D354B5}" dt="2020-02-24T18:07:48.846" v="3968" actId="1076"/>
          <ac:picMkLst>
            <pc:docMk/>
            <pc:sldMk cId="508459619" sldId="318"/>
            <ac:picMk id="5" creationId="{D897DE55-70BD-43BE-B330-1CFF62B20B09}"/>
          </ac:picMkLst>
        </pc:picChg>
        <pc:picChg chg="add">
          <ac:chgData name="ROB WARTHEN" userId="5a955d83-d394-43b0-b0ae-d90ceb638966" providerId="ADAL" clId="{74004D73-4D1A-4742-A8CB-8BF503D354B5}" dt="2020-02-24T18:09:45.399" v="3969"/>
          <ac:picMkLst>
            <pc:docMk/>
            <pc:sldMk cId="508459619" sldId="318"/>
            <ac:picMk id="6" creationId="{99B659F2-B7EA-4FB6-A8A6-56E6583760FC}"/>
          </ac:picMkLst>
        </pc:picChg>
        <pc:picChg chg="add">
          <ac:chgData name="ROB WARTHEN" userId="5a955d83-d394-43b0-b0ae-d90ceb638966" providerId="ADAL" clId="{74004D73-4D1A-4742-A8CB-8BF503D354B5}" dt="2020-02-24T18:09:57.402" v="3970"/>
          <ac:picMkLst>
            <pc:docMk/>
            <pc:sldMk cId="508459619" sldId="318"/>
            <ac:picMk id="7" creationId="{74AF107E-C7DD-4B0F-9130-88AB90B968C4}"/>
          </ac:picMkLst>
        </pc:picChg>
      </pc:sldChg>
      <pc:sldChg chg="addSp delSp modSp add mod">
        <pc:chgData name="ROB WARTHEN" userId="5a955d83-d394-43b0-b0ae-d90ceb638966" providerId="ADAL" clId="{74004D73-4D1A-4742-A8CB-8BF503D354B5}" dt="2020-02-23T22:57:37.680" v="1400" actId="1076"/>
        <pc:sldMkLst>
          <pc:docMk/>
          <pc:sldMk cId="3057226008" sldId="338"/>
        </pc:sldMkLst>
        <pc:spChg chg="mod">
          <ac:chgData name="ROB WARTHEN" userId="5a955d83-d394-43b0-b0ae-d90ceb638966" providerId="ADAL" clId="{74004D73-4D1A-4742-A8CB-8BF503D354B5}" dt="2020-02-23T22:21:25.264" v="1304" actId="20577"/>
          <ac:spMkLst>
            <pc:docMk/>
            <pc:sldMk cId="3057226008" sldId="338"/>
            <ac:spMk id="2" creationId="{2D5EB3DA-2973-4892-8A9F-BC9E4EC27CB7}"/>
          </ac:spMkLst>
        </pc:spChg>
        <pc:spChg chg="del">
          <ac:chgData name="ROB WARTHEN" userId="5a955d83-d394-43b0-b0ae-d90ceb638966" providerId="ADAL" clId="{74004D73-4D1A-4742-A8CB-8BF503D354B5}" dt="2020-02-23T22:56:29.284" v="1395"/>
          <ac:spMkLst>
            <pc:docMk/>
            <pc:sldMk cId="3057226008" sldId="338"/>
            <ac:spMk id="3" creationId="{7D9DEE94-0FFE-4BCD-B34F-7B93FCCA33EC}"/>
          </ac:spMkLst>
        </pc:spChg>
        <pc:picChg chg="add mod">
          <ac:chgData name="ROB WARTHEN" userId="5a955d83-d394-43b0-b0ae-d90ceb638966" providerId="ADAL" clId="{74004D73-4D1A-4742-A8CB-8BF503D354B5}" dt="2020-02-23T22:56:43.743" v="1397" actId="1076"/>
          <ac:picMkLst>
            <pc:docMk/>
            <pc:sldMk cId="3057226008" sldId="338"/>
            <ac:picMk id="4" creationId="{239297D9-CEB7-45C7-8255-2F64F425C40E}"/>
          </ac:picMkLst>
        </pc:picChg>
        <pc:picChg chg="add mod">
          <ac:chgData name="ROB WARTHEN" userId="5a955d83-d394-43b0-b0ae-d90ceb638966" providerId="ADAL" clId="{74004D73-4D1A-4742-A8CB-8BF503D354B5}" dt="2020-02-23T22:57:37.680" v="1400" actId="1076"/>
          <ac:picMkLst>
            <pc:docMk/>
            <pc:sldMk cId="3057226008" sldId="338"/>
            <ac:picMk id="5" creationId="{65235A23-9038-4741-9282-0E7A34489192}"/>
          </ac:picMkLst>
        </pc:picChg>
      </pc:sldChg>
      <pc:sldChg chg="modSp add mod">
        <pc:chgData name="ROB WARTHEN" userId="5a955d83-d394-43b0-b0ae-d90ceb638966" providerId="ADAL" clId="{74004D73-4D1A-4742-A8CB-8BF503D354B5}" dt="2020-02-23T22:21:31.416" v="1316" actId="20577"/>
        <pc:sldMkLst>
          <pc:docMk/>
          <pc:sldMk cId="4168897663" sldId="339"/>
        </pc:sldMkLst>
        <pc:spChg chg="mod">
          <ac:chgData name="ROB WARTHEN" userId="5a955d83-d394-43b0-b0ae-d90ceb638966" providerId="ADAL" clId="{74004D73-4D1A-4742-A8CB-8BF503D354B5}" dt="2020-02-23T22:21:31.416" v="1316" actId="20577"/>
          <ac:spMkLst>
            <pc:docMk/>
            <pc:sldMk cId="4168897663" sldId="339"/>
            <ac:spMk id="2" creationId="{2D5EB3DA-2973-4892-8A9F-BC9E4EC27CB7}"/>
          </ac:spMkLst>
        </pc:spChg>
      </pc:sldChg>
      <pc:sldChg chg="modSp add mod">
        <pc:chgData name="ROB WARTHEN" userId="5a955d83-d394-43b0-b0ae-d90ceb638966" providerId="ADAL" clId="{74004D73-4D1A-4742-A8CB-8BF503D354B5}" dt="2020-02-23T22:21:41.538" v="1334" actId="20577"/>
        <pc:sldMkLst>
          <pc:docMk/>
          <pc:sldMk cId="2166821080" sldId="340"/>
        </pc:sldMkLst>
        <pc:spChg chg="mod">
          <ac:chgData name="ROB WARTHEN" userId="5a955d83-d394-43b0-b0ae-d90ceb638966" providerId="ADAL" clId="{74004D73-4D1A-4742-A8CB-8BF503D354B5}" dt="2020-02-23T22:21:41.538" v="1334" actId="20577"/>
          <ac:spMkLst>
            <pc:docMk/>
            <pc:sldMk cId="2166821080" sldId="340"/>
            <ac:spMk id="2" creationId="{2D5EB3DA-2973-4892-8A9F-BC9E4EC27CB7}"/>
          </ac:spMkLst>
        </pc:spChg>
      </pc:sldChg>
      <pc:sldChg chg="modSp add mod">
        <pc:chgData name="ROB WARTHEN" userId="5a955d83-d394-43b0-b0ae-d90ceb638966" providerId="ADAL" clId="{74004D73-4D1A-4742-A8CB-8BF503D354B5}" dt="2020-02-23T22:21:49.766" v="1342" actId="20577"/>
        <pc:sldMkLst>
          <pc:docMk/>
          <pc:sldMk cId="733792149" sldId="341"/>
        </pc:sldMkLst>
        <pc:spChg chg="mod">
          <ac:chgData name="ROB WARTHEN" userId="5a955d83-d394-43b0-b0ae-d90ceb638966" providerId="ADAL" clId="{74004D73-4D1A-4742-A8CB-8BF503D354B5}" dt="2020-02-23T22:21:49.766" v="1342" actId="20577"/>
          <ac:spMkLst>
            <pc:docMk/>
            <pc:sldMk cId="733792149" sldId="341"/>
            <ac:spMk id="2" creationId="{2D5EB3DA-2973-4892-8A9F-BC9E4EC27CB7}"/>
          </ac:spMkLst>
        </pc:spChg>
      </pc:sldChg>
      <pc:sldChg chg="addSp delSp modSp add mod setBg modClrScheme chgLayout">
        <pc:chgData name="ROB WARTHEN" userId="5a955d83-d394-43b0-b0ae-d90ceb638966" providerId="ADAL" clId="{74004D73-4D1A-4742-A8CB-8BF503D354B5}" dt="2020-02-24T13:46:18.714" v="3165" actId="1076"/>
        <pc:sldMkLst>
          <pc:docMk/>
          <pc:sldMk cId="4225911168" sldId="342"/>
        </pc:sldMkLst>
        <pc:spChg chg="mod">
          <ac:chgData name="ROB WARTHEN" userId="5a955d83-d394-43b0-b0ae-d90ceb638966" providerId="ADAL" clId="{74004D73-4D1A-4742-A8CB-8BF503D354B5}" dt="2020-02-24T13:46:01.827" v="3160" actId="26606"/>
          <ac:spMkLst>
            <pc:docMk/>
            <pc:sldMk cId="4225911168" sldId="342"/>
            <ac:spMk id="2" creationId="{2D5EB3DA-2973-4892-8A9F-BC9E4EC27CB7}"/>
          </ac:spMkLst>
        </pc:spChg>
        <pc:spChg chg="mod ord">
          <ac:chgData name="ROB WARTHEN" userId="5a955d83-d394-43b0-b0ae-d90ceb638966" providerId="ADAL" clId="{74004D73-4D1A-4742-A8CB-8BF503D354B5}" dt="2020-02-24T13:46:07.408" v="3161" actId="14100"/>
          <ac:spMkLst>
            <pc:docMk/>
            <pc:sldMk cId="4225911168" sldId="342"/>
            <ac:spMk id="3" creationId="{7D9DEE94-0FFE-4BCD-B34F-7B93FCCA33EC}"/>
          </ac:spMkLst>
        </pc:spChg>
        <pc:spChg chg="add del mod">
          <ac:chgData name="ROB WARTHEN" userId="5a955d83-d394-43b0-b0ae-d90ceb638966" providerId="ADAL" clId="{74004D73-4D1A-4742-A8CB-8BF503D354B5}" dt="2020-02-24T13:45:24.538" v="3144" actId="26606"/>
          <ac:spMkLst>
            <pc:docMk/>
            <pc:sldMk cId="4225911168" sldId="342"/>
            <ac:spMk id="9" creationId="{C7077FBD-BEA6-4243-9933-A790B5F49708}"/>
          </ac:spMkLst>
        </pc:spChg>
        <pc:spChg chg="add del mod">
          <ac:chgData name="ROB WARTHEN" userId="5a955d83-d394-43b0-b0ae-d90ceb638966" providerId="ADAL" clId="{74004D73-4D1A-4742-A8CB-8BF503D354B5}" dt="2020-02-24T13:45:24.538" v="3144" actId="26606"/>
          <ac:spMkLst>
            <pc:docMk/>
            <pc:sldMk cId="4225911168" sldId="342"/>
            <ac:spMk id="11" creationId="{9D316DAF-77D0-43FA-BAB6-3C9896BAA17B}"/>
          </ac:spMkLst>
        </pc:spChg>
        <pc:picChg chg="add mod">
          <ac:chgData name="ROB WARTHEN" userId="5a955d83-d394-43b0-b0ae-d90ceb638966" providerId="ADAL" clId="{74004D73-4D1A-4742-A8CB-8BF503D354B5}" dt="2020-02-24T13:46:18.714" v="3165" actId="1076"/>
          <ac:picMkLst>
            <pc:docMk/>
            <pc:sldMk cId="4225911168" sldId="342"/>
            <ac:picMk id="4" creationId="{B8858C87-8DA2-4DCF-9D8A-AE2CB8BAFCBD}"/>
          </ac:picMkLst>
        </pc:picChg>
      </pc:sldChg>
      <pc:sldChg chg="modSp add mod">
        <pc:chgData name="ROB WARTHEN" userId="5a955d83-d394-43b0-b0ae-d90ceb638966" providerId="ADAL" clId="{74004D73-4D1A-4742-A8CB-8BF503D354B5}" dt="2020-02-23T22:24:26.902" v="1361" actId="20577"/>
        <pc:sldMkLst>
          <pc:docMk/>
          <pc:sldMk cId="1138732944" sldId="343"/>
        </pc:sldMkLst>
        <pc:spChg chg="mod">
          <ac:chgData name="ROB WARTHEN" userId="5a955d83-d394-43b0-b0ae-d90ceb638966" providerId="ADAL" clId="{74004D73-4D1A-4742-A8CB-8BF503D354B5}" dt="2020-02-23T22:24:26.902" v="1361" actId="20577"/>
          <ac:spMkLst>
            <pc:docMk/>
            <pc:sldMk cId="1138732944" sldId="343"/>
            <ac:spMk id="2" creationId="{C73973B4-FD5E-4E5F-AD95-C075D31FD0F8}"/>
          </ac:spMkLst>
        </pc:spChg>
      </pc:sldChg>
      <pc:sldChg chg="modSp add mod">
        <pc:chgData name="ROB WARTHEN" userId="5a955d83-d394-43b0-b0ae-d90ceb638966" providerId="ADAL" clId="{74004D73-4D1A-4742-A8CB-8BF503D354B5}" dt="2020-02-23T22:24:34.587" v="1375" actId="20577"/>
        <pc:sldMkLst>
          <pc:docMk/>
          <pc:sldMk cId="3200180584" sldId="344"/>
        </pc:sldMkLst>
        <pc:spChg chg="mod">
          <ac:chgData name="ROB WARTHEN" userId="5a955d83-d394-43b0-b0ae-d90ceb638966" providerId="ADAL" clId="{74004D73-4D1A-4742-A8CB-8BF503D354B5}" dt="2020-02-23T22:24:32.266" v="1371" actId="20577"/>
          <ac:spMkLst>
            <pc:docMk/>
            <pc:sldMk cId="3200180584" sldId="344"/>
            <ac:spMk id="2" creationId="{A19F9A6E-C5D7-43A0-8AC4-65FA5CC8B419}"/>
          </ac:spMkLst>
        </pc:spChg>
        <pc:spChg chg="mod">
          <ac:chgData name="ROB WARTHEN" userId="5a955d83-d394-43b0-b0ae-d90ceb638966" providerId="ADAL" clId="{74004D73-4D1A-4742-A8CB-8BF503D354B5}" dt="2020-02-23T22:24:34.587" v="1375" actId="20577"/>
          <ac:spMkLst>
            <pc:docMk/>
            <pc:sldMk cId="3200180584" sldId="344"/>
            <ac:spMk id="3" creationId="{AD009F30-0445-4985-85BA-642FA3BA4F00}"/>
          </ac:spMkLst>
        </pc:spChg>
      </pc:sldChg>
      <pc:sldChg chg="addSp delSp modSp add mod ord">
        <pc:chgData name="ROB WARTHEN" userId="5a955d83-d394-43b0-b0ae-d90ceb638966" providerId="ADAL" clId="{74004D73-4D1A-4742-A8CB-8BF503D354B5}" dt="2020-02-24T00:11:26.309" v="2670"/>
        <pc:sldMkLst>
          <pc:docMk/>
          <pc:sldMk cId="161262412" sldId="345"/>
        </pc:sldMkLst>
        <pc:spChg chg="mod">
          <ac:chgData name="ROB WARTHEN" userId="5a955d83-d394-43b0-b0ae-d90ceb638966" providerId="ADAL" clId="{74004D73-4D1A-4742-A8CB-8BF503D354B5}" dt="2020-02-23T22:35:47.908" v="1394" actId="20577"/>
          <ac:spMkLst>
            <pc:docMk/>
            <pc:sldMk cId="161262412" sldId="345"/>
            <ac:spMk id="2" creationId="{57A8FC0C-659B-41B9-AE7C-59142488481C}"/>
          </ac:spMkLst>
        </pc:spChg>
        <pc:spChg chg="mod">
          <ac:chgData name="ROB WARTHEN" userId="5a955d83-d394-43b0-b0ae-d90ceb638966" providerId="ADAL" clId="{74004D73-4D1A-4742-A8CB-8BF503D354B5}" dt="2020-02-23T23:26:40.306" v="2668" actId="20577"/>
          <ac:spMkLst>
            <pc:docMk/>
            <pc:sldMk cId="161262412" sldId="345"/>
            <ac:spMk id="3" creationId="{6218790C-48F2-49AC-8BF1-E9B18A471D95}"/>
          </ac:spMkLst>
        </pc:spChg>
        <pc:picChg chg="add del">
          <ac:chgData name="ROB WARTHEN" userId="5a955d83-d394-43b0-b0ae-d90ceb638966" providerId="ADAL" clId="{74004D73-4D1A-4742-A8CB-8BF503D354B5}" dt="2020-02-24T00:11:26.309" v="2670"/>
          <ac:picMkLst>
            <pc:docMk/>
            <pc:sldMk cId="161262412" sldId="345"/>
            <ac:picMk id="4" creationId="{088BE8CA-595D-44BE-B50C-1F88BDCACDE0}"/>
          </ac:picMkLst>
        </pc:picChg>
      </pc:sldChg>
      <pc:sldChg chg="modSp add mod">
        <pc:chgData name="ROB WARTHEN" userId="5a955d83-d394-43b0-b0ae-d90ceb638966" providerId="ADAL" clId="{74004D73-4D1A-4742-A8CB-8BF503D354B5}" dt="2020-02-23T23:04:41.324" v="1858" actId="20577"/>
        <pc:sldMkLst>
          <pc:docMk/>
          <pc:sldMk cId="3799931074" sldId="346"/>
        </pc:sldMkLst>
        <pc:spChg chg="mod">
          <ac:chgData name="ROB WARTHEN" userId="5a955d83-d394-43b0-b0ae-d90ceb638966" providerId="ADAL" clId="{74004D73-4D1A-4742-A8CB-8BF503D354B5}" dt="2020-02-23T23:02:28.744" v="1433" actId="20577"/>
          <ac:spMkLst>
            <pc:docMk/>
            <pc:sldMk cId="3799931074" sldId="346"/>
            <ac:spMk id="2" creationId="{4E85B548-7B9C-4CDA-9396-F78DA72A9C06}"/>
          </ac:spMkLst>
        </pc:spChg>
        <pc:spChg chg="mod">
          <ac:chgData name="ROB WARTHEN" userId="5a955d83-d394-43b0-b0ae-d90ceb638966" providerId="ADAL" clId="{74004D73-4D1A-4742-A8CB-8BF503D354B5}" dt="2020-02-23T23:04:41.324" v="1858" actId="20577"/>
          <ac:spMkLst>
            <pc:docMk/>
            <pc:sldMk cId="3799931074" sldId="346"/>
            <ac:spMk id="3" creationId="{E2FC3CBB-B7E0-4B83-82CA-C269D3971272}"/>
          </ac:spMkLst>
        </pc:spChg>
      </pc:sldChg>
      <pc:sldChg chg="addSp modSp add mod">
        <pc:chgData name="ROB WARTHEN" userId="5a955d83-d394-43b0-b0ae-d90ceb638966" providerId="ADAL" clId="{74004D73-4D1A-4742-A8CB-8BF503D354B5}" dt="2020-02-23T23:24:07.273" v="2440" actId="1076"/>
        <pc:sldMkLst>
          <pc:docMk/>
          <pc:sldMk cId="2894072039" sldId="347"/>
        </pc:sldMkLst>
        <pc:spChg chg="mod">
          <ac:chgData name="ROB WARTHEN" userId="5a955d83-d394-43b0-b0ae-d90ceb638966" providerId="ADAL" clId="{74004D73-4D1A-4742-A8CB-8BF503D354B5}" dt="2020-02-23T23:05:27.899" v="1874" actId="20577"/>
          <ac:spMkLst>
            <pc:docMk/>
            <pc:sldMk cId="2894072039" sldId="347"/>
            <ac:spMk id="2" creationId="{D02A1084-5A33-4299-B75F-A8D2AFF7ECD1}"/>
          </ac:spMkLst>
        </pc:spChg>
        <pc:spChg chg="mod">
          <ac:chgData name="ROB WARTHEN" userId="5a955d83-d394-43b0-b0ae-d90ceb638966" providerId="ADAL" clId="{74004D73-4D1A-4742-A8CB-8BF503D354B5}" dt="2020-02-23T23:13:24.630" v="2438" actId="20577"/>
          <ac:spMkLst>
            <pc:docMk/>
            <pc:sldMk cId="2894072039" sldId="347"/>
            <ac:spMk id="3" creationId="{2410302E-E36B-4701-9BCC-F2B9B0066E94}"/>
          </ac:spMkLst>
        </pc:spChg>
        <pc:picChg chg="add mod">
          <ac:chgData name="ROB WARTHEN" userId="5a955d83-d394-43b0-b0ae-d90ceb638966" providerId="ADAL" clId="{74004D73-4D1A-4742-A8CB-8BF503D354B5}" dt="2020-02-23T23:24:07.273" v="2440" actId="1076"/>
          <ac:picMkLst>
            <pc:docMk/>
            <pc:sldMk cId="2894072039" sldId="347"/>
            <ac:picMk id="4" creationId="{C8E8BC94-670B-4EF3-BF22-8288A69B2C13}"/>
          </ac:picMkLst>
        </pc:picChg>
      </pc:sldChg>
      <pc:sldChg chg="addSp delSp modSp add mod">
        <pc:chgData name="ROB WARTHEN" userId="5a955d83-d394-43b0-b0ae-d90ceb638966" providerId="ADAL" clId="{74004D73-4D1A-4742-A8CB-8BF503D354B5}" dt="2020-02-23T23:07:03.679" v="1895" actId="1076"/>
        <pc:sldMkLst>
          <pc:docMk/>
          <pc:sldMk cId="232630802" sldId="348"/>
        </pc:sldMkLst>
        <pc:spChg chg="mod">
          <ac:chgData name="ROB WARTHEN" userId="5a955d83-d394-43b0-b0ae-d90ceb638966" providerId="ADAL" clId="{74004D73-4D1A-4742-A8CB-8BF503D354B5}" dt="2020-02-23T23:06:46.974" v="1890" actId="20577"/>
          <ac:spMkLst>
            <pc:docMk/>
            <pc:sldMk cId="232630802" sldId="348"/>
            <ac:spMk id="2" creationId="{786044D7-D6E8-4239-9062-7F1F6621B65C}"/>
          </ac:spMkLst>
        </pc:spChg>
        <pc:spChg chg="del">
          <ac:chgData name="ROB WARTHEN" userId="5a955d83-d394-43b0-b0ae-d90ceb638966" providerId="ADAL" clId="{74004D73-4D1A-4742-A8CB-8BF503D354B5}" dt="2020-02-23T23:06:48.558" v="1891"/>
          <ac:spMkLst>
            <pc:docMk/>
            <pc:sldMk cId="232630802" sldId="348"/>
            <ac:spMk id="3" creationId="{47EBE810-70AC-4700-BCFB-C724D7DD416F}"/>
          </ac:spMkLst>
        </pc:spChg>
        <pc:picChg chg="add mod">
          <ac:chgData name="ROB WARTHEN" userId="5a955d83-d394-43b0-b0ae-d90ceb638966" providerId="ADAL" clId="{74004D73-4D1A-4742-A8CB-8BF503D354B5}" dt="2020-02-23T23:06:53.779" v="1893" actId="1076"/>
          <ac:picMkLst>
            <pc:docMk/>
            <pc:sldMk cId="232630802" sldId="348"/>
            <ac:picMk id="4" creationId="{86A7B219-A512-4E0D-B746-17AA90EC1C45}"/>
          </ac:picMkLst>
        </pc:picChg>
        <pc:picChg chg="add mod">
          <ac:chgData name="ROB WARTHEN" userId="5a955d83-d394-43b0-b0ae-d90ceb638966" providerId="ADAL" clId="{74004D73-4D1A-4742-A8CB-8BF503D354B5}" dt="2020-02-23T23:07:03.679" v="1895" actId="1076"/>
          <ac:picMkLst>
            <pc:docMk/>
            <pc:sldMk cId="232630802" sldId="348"/>
            <ac:picMk id="5" creationId="{42DAA793-44EA-4DE4-BE45-EF1234A49CD6}"/>
          </ac:picMkLst>
        </pc:picChg>
      </pc:sldChg>
      <pc:sldChg chg="addSp delSp modSp add mod setBg modClrScheme chgLayout">
        <pc:chgData name="ROB WARTHEN" userId="5a955d83-d394-43b0-b0ae-d90ceb638966" providerId="ADAL" clId="{74004D73-4D1A-4742-A8CB-8BF503D354B5}" dt="2020-02-24T16:04:16.473" v="3224" actId="1076"/>
        <pc:sldMkLst>
          <pc:docMk/>
          <pc:sldMk cId="483164743" sldId="349"/>
        </pc:sldMkLst>
        <pc:spChg chg="mod">
          <ac:chgData name="ROB WARTHEN" userId="5a955d83-d394-43b0-b0ae-d90ceb638966" providerId="ADAL" clId="{74004D73-4D1A-4742-A8CB-8BF503D354B5}" dt="2020-02-24T16:03:28.655" v="3215" actId="20577"/>
          <ac:spMkLst>
            <pc:docMk/>
            <pc:sldMk cId="483164743" sldId="349"/>
            <ac:spMk id="2" creationId="{87A5EE29-642B-4A48-8D5D-D97E203FDD6D}"/>
          </ac:spMkLst>
        </pc:spChg>
        <pc:spChg chg="add del">
          <ac:chgData name="ROB WARTHEN" userId="5a955d83-d394-43b0-b0ae-d90ceb638966" providerId="ADAL" clId="{74004D73-4D1A-4742-A8CB-8BF503D354B5}" dt="2020-02-24T15:44:26.323" v="3166"/>
          <ac:spMkLst>
            <pc:docMk/>
            <pc:sldMk cId="483164743" sldId="349"/>
            <ac:spMk id="3" creationId="{32FB1AB3-C38D-4BED-BD53-A0C18C3A8747}"/>
          </ac:spMkLst>
        </pc:spChg>
        <pc:spChg chg="add del mod">
          <ac:chgData name="ROB WARTHEN" userId="5a955d83-d394-43b0-b0ae-d90ceb638966" providerId="ADAL" clId="{74004D73-4D1A-4742-A8CB-8BF503D354B5}" dt="2020-02-24T00:33:48.697" v="2727" actId="26606"/>
          <ac:spMkLst>
            <pc:docMk/>
            <pc:sldMk cId="483164743" sldId="349"/>
            <ac:spMk id="9" creationId="{29A75EE9-7D19-493B-A7CB-2D375CAC6A26}"/>
          </ac:spMkLst>
        </pc:spChg>
        <pc:picChg chg="add del mod">
          <ac:chgData name="ROB WARTHEN" userId="5a955d83-d394-43b0-b0ae-d90ceb638966" providerId="ADAL" clId="{74004D73-4D1A-4742-A8CB-8BF503D354B5}" dt="2020-02-24T00:33:50.602" v="2729"/>
          <ac:picMkLst>
            <pc:docMk/>
            <pc:sldMk cId="483164743" sldId="349"/>
            <ac:picMk id="4" creationId="{BE5E5241-378B-45C8-8AB2-709904F07D98}"/>
          </ac:picMkLst>
        </pc:picChg>
        <pc:picChg chg="add mod">
          <ac:chgData name="ROB WARTHEN" userId="5a955d83-d394-43b0-b0ae-d90ceb638966" providerId="ADAL" clId="{74004D73-4D1A-4742-A8CB-8BF503D354B5}" dt="2020-02-24T16:03:40.335" v="3217" actId="1076"/>
          <ac:picMkLst>
            <pc:docMk/>
            <pc:sldMk cId="483164743" sldId="349"/>
            <ac:picMk id="5" creationId="{429A7440-1A92-499B-AE54-022E67B21F40}"/>
          </ac:picMkLst>
        </pc:picChg>
        <pc:picChg chg="add del mod">
          <ac:chgData name="ROB WARTHEN" userId="5a955d83-d394-43b0-b0ae-d90ceb638966" providerId="ADAL" clId="{74004D73-4D1A-4742-A8CB-8BF503D354B5}" dt="2020-02-24T16:04:01.254" v="3221" actId="478"/>
          <ac:picMkLst>
            <pc:docMk/>
            <pc:sldMk cId="483164743" sldId="349"/>
            <ac:picMk id="6" creationId="{DD01EB53-E96F-44A7-AC11-1E8B3D9629DC}"/>
          </ac:picMkLst>
        </pc:picChg>
        <pc:picChg chg="add mod">
          <ac:chgData name="ROB WARTHEN" userId="5a955d83-d394-43b0-b0ae-d90ceb638966" providerId="ADAL" clId="{74004D73-4D1A-4742-A8CB-8BF503D354B5}" dt="2020-02-24T16:03:47.102" v="3219" actId="1076"/>
          <ac:picMkLst>
            <pc:docMk/>
            <pc:sldMk cId="483164743" sldId="349"/>
            <ac:picMk id="8" creationId="{467B2D02-CCD0-4614-B3C4-447BC8FB4ACA}"/>
          </ac:picMkLst>
        </pc:picChg>
        <pc:picChg chg="add mod">
          <ac:chgData name="ROB WARTHEN" userId="5a955d83-d394-43b0-b0ae-d90ceb638966" providerId="ADAL" clId="{74004D73-4D1A-4742-A8CB-8BF503D354B5}" dt="2020-02-24T16:04:16.473" v="3224" actId="1076"/>
          <ac:picMkLst>
            <pc:docMk/>
            <pc:sldMk cId="483164743" sldId="349"/>
            <ac:picMk id="10" creationId="{69566CFA-F753-418D-97B2-85374D276CF6}"/>
          </ac:picMkLst>
        </pc:picChg>
      </pc:sldChg>
      <pc:sldChg chg="modSp add mod">
        <pc:chgData name="ROB WARTHEN" userId="5a955d83-d394-43b0-b0ae-d90ceb638966" providerId="ADAL" clId="{74004D73-4D1A-4742-A8CB-8BF503D354B5}" dt="2020-02-23T23:09:24.577" v="2338" actId="20577"/>
        <pc:sldMkLst>
          <pc:docMk/>
          <pc:sldMk cId="766361288" sldId="350"/>
        </pc:sldMkLst>
        <pc:spChg chg="mod">
          <ac:chgData name="ROB WARTHEN" userId="5a955d83-d394-43b0-b0ae-d90ceb638966" providerId="ADAL" clId="{74004D73-4D1A-4742-A8CB-8BF503D354B5}" dt="2020-02-23T23:09:24.577" v="2338" actId="20577"/>
          <ac:spMkLst>
            <pc:docMk/>
            <pc:sldMk cId="766361288" sldId="350"/>
            <ac:spMk id="2" creationId="{AFA5DA36-A0CA-4F26-A85E-31262072C2D4}"/>
          </ac:spMkLst>
        </pc:spChg>
      </pc:sldChg>
      <pc:sldChg chg="addSp delSp modSp add mod setBg modClrScheme chgLayout">
        <pc:chgData name="ROB WARTHEN" userId="5a955d83-d394-43b0-b0ae-d90ceb638966" providerId="ADAL" clId="{74004D73-4D1A-4742-A8CB-8BF503D354B5}" dt="2020-02-24T00:37:44.402" v="2973" actId="20577"/>
        <pc:sldMkLst>
          <pc:docMk/>
          <pc:sldMk cId="2542887217" sldId="351"/>
        </pc:sldMkLst>
        <pc:spChg chg="mod">
          <ac:chgData name="ROB WARTHEN" userId="5a955d83-d394-43b0-b0ae-d90ceb638966" providerId="ADAL" clId="{74004D73-4D1A-4742-A8CB-8BF503D354B5}" dt="2020-02-24T00:34:02.549" v="2739" actId="26606"/>
          <ac:spMkLst>
            <pc:docMk/>
            <pc:sldMk cId="2542887217" sldId="351"/>
            <ac:spMk id="2" creationId="{32BDD0CF-D24B-4A50-AE46-9E719069C65C}"/>
          </ac:spMkLst>
        </pc:spChg>
        <pc:spChg chg="del">
          <ac:chgData name="ROB WARTHEN" userId="5a955d83-d394-43b0-b0ae-d90ceb638966" providerId="ADAL" clId="{74004D73-4D1A-4742-A8CB-8BF503D354B5}" dt="2020-02-24T00:33:53.659" v="2730"/>
          <ac:spMkLst>
            <pc:docMk/>
            <pc:sldMk cId="2542887217" sldId="351"/>
            <ac:spMk id="3" creationId="{6E4C9DF2-EF70-4D5F-ACE6-CBB2CEDDD239}"/>
          </ac:spMkLst>
        </pc:spChg>
        <pc:spChg chg="add del mod">
          <ac:chgData name="ROB WARTHEN" userId="5a955d83-d394-43b0-b0ae-d90ceb638966" providerId="ADAL" clId="{74004D73-4D1A-4742-A8CB-8BF503D354B5}" dt="2020-02-24T00:34:02.547" v="2738" actId="26606"/>
          <ac:spMkLst>
            <pc:docMk/>
            <pc:sldMk cId="2542887217" sldId="351"/>
            <ac:spMk id="9" creationId="{96C6CC62-4239-495F-AA6D-0605EDEA4569}"/>
          </ac:spMkLst>
        </pc:spChg>
        <pc:spChg chg="add mod">
          <ac:chgData name="ROB WARTHEN" userId="5a955d83-d394-43b0-b0ae-d90ceb638966" providerId="ADAL" clId="{74004D73-4D1A-4742-A8CB-8BF503D354B5}" dt="2020-02-24T00:37:44.402" v="2973" actId="20577"/>
          <ac:spMkLst>
            <pc:docMk/>
            <pc:sldMk cId="2542887217" sldId="351"/>
            <ac:spMk id="11" creationId="{C045C3BA-3858-4AA1-B5C0-7C48C896539E}"/>
          </ac:spMkLst>
        </pc:spChg>
        <pc:picChg chg="add mod">
          <ac:chgData name="ROB WARTHEN" userId="5a955d83-d394-43b0-b0ae-d90ceb638966" providerId="ADAL" clId="{74004D73-4D1A-4742-A8CB-8BF503D354B5}" dt="2020-02-24T00:35:54.336" v="2785" actId="14100"/>
          <ac:picMkLst>
            <pc:docMk/>
            <pc:sldMk cId="2542887217" sldId="351"/>
            <ac:picMk id="4" creationId="{F9C2C9D0-DCAA-40EE-8584-7E3F439FC7CD}"/>
          </ac:picMkLst>
        </pc:picChg>
        <pc:picChg chg="add mod">
          <ac:chgData name="ROB WARTHEN" userId="5a955d83-d394-43b0-b0ae-d90ceb638966" providerId="ADAL" clId="{74004D73-4D1A-4742-A8CB-8BF503D354B5}" dt="2020-02-24T00:35:39.412" v="2784" actId="1076"/>
          <ac:picMkLst>
            <pc:docMk/>
            <pc:sldMk cId="2542887217" sldId="351"/>
            <ac:picMk id="5" creationId="{5699B3C5-81D6-4501-BFED-91DAA9870157}"/>
          </ac:picMkLst>
        </pc:picChg>
        <pc:picChg chg="add mod">
          <ac:chgData name="ROB WARTHEN" userId="5a955d83-d394-43b0-b0ae-d90ceb638966" providerId="ADAL" clId="{74004D73-4D1A-4742-A8CB-8BF503D354B5}" dt="2020-02-24T00:37:22.499" v="2917" actId="1076"/>
          <ac:picMkLst>
            <pc:docMk/>
            <pc:sldMk cId="2542887217" sldId="351"/>
            <ac:picMk id="6" creationId="{54C43725-7D31-448E-B07E-8EB3A67DCE17}"/>
          </ac:picMkLst>
        </pc:picChg>
      </pc:sldChg>
      <pc:sldChg chg="addSp delSp modSp add mod">
        <pc:chgData name="ROB WARTHEN" userId="5a955d83-d394-43b0-b0ae-d90ceb638966" providerId="ADAL" clId="{74004D73-4D1A-4742-A8CB-8BF503D354B5}" dt="2020-02-24T00:15:23.148" v="2702" actId="1076"/>
        <pc:sldMkLst>
          <pc:docMk/>
          <pc:sldMk cId="3501296564" sldId="352"/>
        </pc:sldMkLst>
        <pc:spChg chg="mod">
          <ac:chgData name="ROB WARTHEN" userId="5a955d83-d394-43b0-b0ae-d90ceb638966" providerId="ADAL" clId="{74004D73-4D1A-4742-A8CB-8BF503D354B5}" dt="2020-02-24T00:11:39.001" v="2687" actId="20577"/>
          <ac:spMkLst>
            <pc:docMk/>
            <pc:sldMk cId="3501296564" sldId="352"/>
            <ac:spMk id="2" creationId="{13CF3D5A-D90A-4ACC-827C-2EA5325FF6D0}"/>
          </ac:spMkLst>
        </pc:spChg>
        <pc:spChg chg="del">
          <ac:chgData name="ROB WARTHEN" userId="5a955d83-d394-43b0-b0ae-d90ceb638966" providerId="ADAL" clId="{74004D73-4D1A-4742-A8CB-8BF503D354B5}" dt="2020-02-24T00:11:40.599" v="2688"/>
          <ac:spMkLst>
            <pc:docMk/>
            <pc:sldMk cId="3501296564" sldId="352"/>
            <ac:spMk id="3" creationId="{39D7A01A-8253-4C8D-87EC-F1B76CC31CB7}"/>
          </ac:spMkLst>
        </pc:spChg>
        <pc:picChg chg="add mod">
          <ac:chgData name="ROB WARTHEN" userId="5a955d83-d394-43b0-b0ae-d90ceb638966" providerId="ADAL" clId="{74004D73-4D1A-4742-A8CB-8BF503D354B5}" dt="2020-02-24T00:15:23.148" v="2702" actId="1076"/>
          <ac:picMkLst>
            <pc:docMk/>
            <pc:sldMk cId="3501296564" sldId="352"/>
            <ac:picMk id="4" creationId="{B3E8DE98-1615-4A62-A484-019A55C5321D}"/>
          </ac:picMkLst>
        </pc:picChg>
        <pc:picChg chg="add mod">
          <ac:chgData name="ROB WARTHEN" userId="5a955d83-d394-43b0-b0ae-d90ceb638966" providerId="ADAL" clId="{74004D73-4D1A-4742-A8CB-8BF503D354B5}" dt="2020-02-24T00:15:09.687" v="2698" actId="1076"/>
          <ac:picMkLst>
            <pc:docMk/>
            <pc:sldMk cId="3501296564" sldId="352"/>
            <ac:picMk id="5" creationId="{3E1F44AC-54D8-4028-80AD-9045D8A213A7}"/>
          </ac:picMkLst>
        </pc:picChg>
        <pc:picChg chg="add del">
          <ac:chgData name="ROB WARTHEN" userId="5a955d83-d394-43b0-b0ae-d90ceb638966" providerId="ADAL" clId="{74004D73-4D1A-4742-A8CB-8BF503D354B5}" dt="2020-02-24T00:14:58.181" v="2694"/>
          <ac:picMkLst>
            <pc:docMk/>
            <pc:sldMk cId="3501296564" sldId="352"/>
            <ac:picMk id="6" creationId="{99BB4577-B036-454F-9D13-FE4599DF42CE}"/>
          </ac:picMkLst>
        </pc:picChg>
        <pc:picChg chg="add mod">
          <ac:chgData name="ROB WARTHEN" userId="5a955d83-d394-43b0-b0ae-d90ceb638966" providerId="ADAL" clId="{74004D73-4D1A-4742-A8CB-8BF503D354B5}" dt="2020-02-24T00:15:14.167" v="2700" actId="1076"/>
          <ac:picMkLst>
            <pc:docMk/>
            <pc:sldMk cId="3501296564" sldId="352"/>
            <ac:picMk id="7" creationId="{F548ED75-A5A3-4F15-999A-240FDD350587}"/>
          </ac:picMkLst>
        </pc:picChg>
      </pc:sldChg>
      <pc:sldChg chg="addSp delSp modSp add del mod">
        <pc:chgData name="ROB WARTHEN" userId="5a955d83-d394-43b0-b0ae-d90ceb638966" providerId="ADAL" clId="{74004D73-4D1A-4742-A8CB-8BF503D354B5}" dt="2020-02-24T17:39:48.444" v="3235" actId="2696"/>
        <pc:sldMkLst>
          <pc:docMk/>
          <pc:sldMk cId="3713964172" sldId="353"/>
        </pc:sldMkLst>
        <pc:spChg chg="mod">
          <ac:chgData name="ROB WARTHEN" userId="5a955d83-d394-43b0-b0ae-d90ceb638966" providerId="ADAL" clId="{74004D73-4D1A-4742-A8CB-8BF503D354B5}" dt="2020-02-24T01:00:59.785" v="2986" actId="20577"/>
          <ac:spMkLst>
            <pc:docMk/>
            <pc:sldMk cId="3713964172" sldId="353"/>
            <ac:spMk id="2" creationId="{ED2C0487-BE12-49D4-8C99-7DD7789D68BA}"/>
          </ac:spMkLst>
        </pc:spChg>
        <pc:spChg chg="del">
          <ac:chgData name="ROB WARTHEN" userId="5a955d83-d394-43b0-b0ae-d90ceb638966" providerId="ADAL" clId="{74004D73-4D1A-4742-A8CB-8BF503D354B5}" dt="2020-02-24T01:00:56.491" v="2975"/>
          <ac:spMkLst>
            <pc:docMk/>
            <pc:sldMk cId="3713964172" sldId="353"/>
            <ac:spMk id="3" creationId="{F98D6EBC-E794-4087-B4F9-BD793C5D62F1}"/>
          </ac:spMkLst>
        </pc:spChg>
        <pc:spChg chg="add mod">
          <ac:chgData name="ROB WARTHEN" userId="5a955d83-d394-43b0-b0ae-d90ceb638966" providerId="ADAL" clId="{74004D73-4D1A-4742-A8CB-8BF503D354B5}" dt="2020-02-24T13:45:09.430" v="3141" actId="21"/>
          <ac:spMkLst>
            <pc:docMk/>
            <pc:sldMk cId="3713964172" sldId="353"/>
            <ac:spMk id="6" creationId="{D8A12BF3-340D-4F8D-8846-D6F63FE8F4E3}"/>
          </ac:spMkLst>
        </pc:spChg>
        <pc:picChg chg="add del mod">
          <ac:chgData name="ROB WARTHEN" userId="5a955d83-d394-43b0-b0ae-d90ceb638966" providerId="ADAL" clId="{74004D73-4D1A-4742-A8CB-8BF503D354B5}" dt="2020-02-24T13:45:09.430" v="3141" actId="21"/>
          <ac:picMkLst>
            <pc:docMk/>
            <pc:sldMk cId="3713964172" sldId="353"/>
            <ac:picMk id="4" creationId="{6980E0B9-E04A-4823-8C2D-695099F0260A}"/>
          </ac:picMkLst>
        </pc:picChg>
      </pc:sldChg>
      <pc:sldChg chg="addSp delSp modSp add mod ord">
        <pc:chgData name="ROB WARTHEN" userId="5a955d83-d394-43b0-b0ae-d90ceb638966" providerId="ADAL" clId="{74004D73-4D1A-4742-A8CB-8BF503D354B5}" dt="2020-02-24T16:33:17.783" v="3234"/>
        <pc:sldMkLst>
          <pc:docMk/>
          <pc:sldMk cId="3098636659" sldId="354"/>
        </pc:sldMkLst>
        <pc:spChg chg="mod">
          <ac:chgData name="ROB WARTHEN" userId="5a955d83-d394-43b0-b0ae-d90ceb638966" providerId="ADAL" clId="{74004D73-4D1A-4742-A8CB-8BF503D354B5}" dt="2020-02-24T16:04:44.609" v="3231" actId="20577"/>
          <ac:spMkLst>
            <pc:docMk/>
            <pc:sldMk cId="3098636659" sldId="354"/>
            <ac:spMk id="2" creationId="{E9A46D21-B488-4C98-9BDD-D5A6C40F4496}"/>
          </ac:spMkLst>
        </pc:spChg>
        <pc:spChg chg="del">
          <ac:chgData name="ROB WARTHEN" userId="5a955d83-d394-43b0-b0ae-d90ceb638966" providerId="ADAL" clId="{74004D73-4D1A-4742-A8CB-8BF503D354B5}" dt="2020-02-24T16:01:53.582" v="3186"/>
          <ac:spMkLst>
            <pc:docMk/>
            <pc:sldMk cId="3098636659" sldId="354"/>
            <ac:spMk id="3" creationId="{7B111634-89FB-4197-978D-017EDB521E1E}"/>
          </ac:spMkLst>
        </pc:spChg>
        <pc:spChg chg="add del mod">
          <ac:chgData name="ROB WARTHEN" userId="5a955d83-d394-43b0-b0ae-d90ceb638966" providerId="ADAL" clId="{74004D73-4D1A-4742-A8CB-8BF503D354B5}" dt="2020-02-24T16:33:17.783" v="3234"/>
          <ac:spMkLst>
            <pc:docMk/>
            <pc:sldMk cId="3098636659" sldId="354"/>
            <ac:spMk id="7" creationId="{2B870423-724C-4081-9EC5-084AFC2827F1}"/>
          </ac:spMkLst>
        </pc:spChg>
        <pc:picChg chg="add del mod">
          <ac:chgData name="ROB WARTHEN" userId="5a955d83-d394-43b0-b0ae-d90ceb638966" providerId="ADAL" clId="{74004D73-4D1A-4742-A8CB-8BF503D354B5}" dt="2020-02-24T16:04:41.202" v="3225" actId="478"/>
          <ac:picMkLst>
            <pc:docMk/>
            <pc:sldMk cId="3098636659" sldId="354"/>
            <ac:picMk id="4" creationId="{47BE508C-5FD3-49F9-ABC8-D259B9061970}"/>
          </ac:picMkLst>
        </pc:picChg>
        <pc:picChg chg="add del mod">
          <ac:chgData name="ROB WARTHEN" userId="5a955d83-d394-43b0-b0ae-d90ceb638966" providerId="ADAL" clId="{74004D73-4D1A-4742-A8CB-8BF503D354B5}" dt="2020-02-24T16:03:19.175" v="3200" actId="21"/>
          <ac:picMkLst>
            <pc:docMk/>
            <pc:sldMk cId="3098636659" sldId="354"/>
            <ac:picMk id="5" creationId="{92CB3B9E-E1E0-4590-B0AA-207E1F66EED8}"/>
          </ac:picMkLst>
        </pc:picChg>
        <pc:picChg chg="add mod">
          <ac:chgData name="ROB WARTHEN" userId="5a955d83-d394-43b0-b0ae-d90ceb638966" providerId="ADAL" clId="{74004D73-4D1A-4742-A8CB-8BF503D354B5}" dt="2020-02-24T16:33:17.783" v="3234"/>
          <ac:picMkLst>
            <pc:docMk/>
            <pc:sldMk cId="3098636659" sldId="354"/>
            <ac:picMk id="8" creationId="{DBBA4BF6-F571-4983-8D71-62D0B134B585}"/>
          </ac:picMkLst>
        </pc:picChg>
      </pc:sldChg>
      <pc:sldChg chg="addSp delSp modSp add">
        <pc:chgData name="ROB WARTHEN" userId="5a955d83-d394-43b0-b0ae-d90ceb638966" providerId="ADAL" clId="{74004D73-4D1A-4742-A8CB-8BF503D354B5}" dt="2020-02-24T17:52:26.395" v="3310"/>
        <pc:sldMkLst>
          <pc:docMk/>
          <pc:sldMk cId="680697247" sldId="355"/>
        </pc:sldMkLst>
        <pc:spChg chg="del">
          <ac:chgData name="ROB WARTHEN" userId="5a955d83-d394-43b0-b0ae-d90ceb638966" providerId="ADAL" clId="{74004D73-4D1A-4742-A8CB-8BF503D354B5}" dt="2020-02-24T17:52:26.395" v="3310"/>
          <ac:spMkLst>
            <pc:docMk/>
            <pc:sldMk cId="680697247" sldId="355"/>
            <ac:spMk id="3" creationId="{E1A2FD18-7140-4C8B-AFF6-FD36EBC5AF9A}"/>
          </ac:spMkLst>
        </pc:spChg>
        <pc:picChg chg="add">
          <ac:chgData name="ROB WARTHEN" userId="5a955d83-d394-43b0-b0ae-d90ceb638966" providerId="ADAL" clId="{74004D73-4D1A-4742-A8CB-8BF503D354B5}" dt="2020-02-24T17:52:20.397" v="3309"/>
          <ac:picMkLst>
            <pc:docMk/>
            <pc:sldMk cId="680697247" sldId="355"/>
            <ac:picMk id="4" creationId="{F6BCFFC7-265F-40FB-925F-C050335773A3}"/>
          </ac:picMkLst>
        </pc:picChg>
        <pc:picChg chg="add mod">
          <ac:chgData name="ROB WARTHEN" userId="5a955d83-d394-43b0-b0ae-d90ceb638966" providerId="ADAL" clId="{74004D73-4D1A-4742-A8CB-8BF503D354B5}" dt="2020-02-24T17:52:26.395" v="3310"/>
          <ac:picMkLst>
            <pc:docMk/>
            <pc:sldMk cId="680697247" sldId="355"/>
            <ac:picMk id="5" creationId="{A804D93F-A72A-4EFC-AB62-075EA430F13D}"/>
          </ac:picMkLst>
        </pc:picChg>
      </pc:sldChg>
      <pc:sldChg chg="modSp add mod">
        <pc:chgData name="ROB WARTHEN" userId="5a955d83-d394-43b0-b0ae-d90ceb638966" providerId="ADAL" clId="{74004D73-4D1A-4742-A8CB-8BF503D354B5}" dt="2020-02-24T17:52:50.109" v="3327" actId="20577"/>
        <pc:sldMkLst>
          <pc:docMk/>
          <pc:sldMk cId="922931533" sldId="356"/>
        </pc:sldMkLst>
        <pc:spChg chg="mod">
          <ac:chgData name="ROB WARTHEN" userId="5a955d83-d394-43b0-b0ae-d90ceb638966" providerId="ADAL" clId="{74004D73-4D1A-4742-A8CB-8BF503D354B5}" dt="2020-02-24T17:52:50.109" v="3327" actId="20577"/>
          <ac:spMkLst>
            <pc:docMk/>
            <pc:sldMk cId="922931533" sldId="356"/>
            <ac:spMk id="2" creationId="{158B4290-DD5F-453A-82A7-BFA1E15FB529}"/>
          </ac:spMkLst>
        </pc:spChg>
        <pc:spChg chg="mod">
          <ac:chgData name="ROB WARTHEN" userId="5a955d83-d394-43b0-b0ae-d90ceb638966" providerId="ADAL" clId="{74004D73-4D1A-4742-A8CB-8BF503D354B5}" dt="2020-02-24T17:52:43.409" v="3312"/>
          <ac:spMkLst>
            <pc:docMk/>
            <pc:sldMk cId="922931533" sldId="356"/>
            <ac:spMk id="3" creationId="{DC5863D7-8135-488E-B457-70AD1323660C}"/>
          </ac:spMkLst>
        </pc:spChg>
      </pc:sldChg>
      <pc:sldChg chg="modSp add mod">
        <pc:chgData name="ROB WARTHEN" userId="5a955d83-d394-43b0-b0ae-d90ceb638966" providerId="ADAL" clId="{74004D73-4D1A-4742-A8CB-8BF503D354B5}" dt="2020-02-24T17:54:07.342" v="3346" actId="20577"/>
        <pc:sldMkLst>
          <pc:docMk/>
          <pc:sldMk cId="2595693679" sldId="357"/>
        </pc:sldMkLst>
        <pc:spChg chg="mod">
          <ac:chgData name="ROB WARTHEN" userId="5a955d83-d394-43b0-b0ae-d90ceb638966" providerId="ADAL" clId="{74004D73-4D1A-4742-A8CB-8BF503D354B5}" dt="2020-02-24T17:54:07.342" v="3346" actId="20577"/>
          <ac:spMkLst>
            <pc:docMk/>
            <pc:sldMk cId="2595693679" sldId="357"/>
            <ac:spMk id="2" creationId="{02D9ADA1-A97A-401B-90FE-399CA551DCC6}"/>
          </ac:spMkLst>
        </pc:spChg>
        <pc:spChg chg="mod">
          <ac:chgData name="ROB WARTHEN" userId="5a955d83-d394-43b0-b0ae-d90ceb638966" providerId="ADAL" clId="{74004D73-4D1A-4742-A8CB-8BF503D354B5}" dt="2020-02-24T17:54:03.537" v="3335"/>
          <ac:spMkLst>
            <pc:docMk/>
            <pc:sldMk cId="2595693679" sldId="357"/>
            <ac:spMk id="3" creationId="{302E2D0F-A662-49C6-BA26-BB1DA2BD498A}"/>
          </ac:spMkLst>
        </pc:spChg>
      </pc:sldChg>
      <pc:sldChg chg="addSp delSp modSp add mod">
        <pc:chgData name="ROB WARTHEN" userId="5a955d83-d394-43b0-b0ae-d90ceb638966" providerId="ADAL" clId="{74004D73-4D1A-4742-A8CB-8BF503D354B5}" dt="2020-02-24T17:55:40.426" v="3596" actId="20577"/>
        <pc:sldMkLst>
          <pc:docMk/>
          <pc:sldMk cId="138306522" sldId="358"/>
        </pc:sldMkLst>
        <pc:spChg chg="mod">
          <ac:chgData name="ROB WARTHEN" userId="5a955d83-d394-43b0-b0ae-d90ceb638966" providerId="ADAL" clId="{74004D73-4D1A-4742-A8CB-8BF503D354B5}" dt="2020-02-24T17:54:40.347" v="3383" actId="20577"/>
          <ac:spMkLst>
            <pc:docMk/>
            <pc:sldMk cId="138306522" sldId="358"/>
            <ac:spMk id="2" creationId="{02D9ADA1-A97A-401B-90FE-399CA551DCC6}"/>
          </ac:spMkLst>
        </pc:spChg>
        <pc:spChg chg="del">
          <ac:chgData name="ROB WARTHEN" userId="5a955d83-d394-43b0-b0ae-d90ceb638966" providerId="ADAL" clId="{74004D73-4D1A-4742-A8CB-8BF503D354B5}" dt="2020-02-24T17:53:54.394" v="3333"/>
          <ac:spMkLst>
            <pc:docMk/>
            <pc:sldMk cId="138306522" sldId="358"/>
            <ac:spMk id="3" creationId="{302E2D0F-A662-49C6-BA26-BB1DA2BD498A}"/>
          </ac:spMkLst>
        </pc:spChg>
        <pc:spChg chg="add mod">
          <ac:chgData name="ROB WARTHEN" userId="5a955d83-d394-43b0-b0ae-d90ceb638966" providerId="ADAL" clId="{74004D73-4D1A-4742-A8CB-8BF503D354B5}" dt="2020-02-24T17:55:40.426" v="3596" actId="20577"/>
          <ac:spMkLst>
            <pc:docMk/>
            <pc:sldMk cId="138306522" sldId="358"/>
            <ac:spMk id="6" creationId="{A782A5BF-5434-4A0E-AFF2-46A67F51DAE3}"/>
          </ac:spMkLst>
        </pc:spChg>
        <pc:picChg chg="add del mod">
          <ac:chgData name="ROB WARTHEN" userId="5a955d83-d394-43b0-b0ae-d90ceb638966" providerId="ADAL" clId="{74004D73-4D1A-4742-A8CB-8BF503D354B5}" dt="2020-02-24T17:54:18.787" v="3348" actId="21"/>
          <ac:picMkLst>
            <pc:docMk/>
            <pc:sldMk cId="138306522" sldId="358"/>
            <ac:picMk id="4" creationId="{F29B9ADC-E873-4512-96DE-EE945A54EBF3}"/>
          </ac:picMkLst>
        </pc:picChg>
      </pc:sldChg>
      <pc:sldChg chg="addSp delSp modSp add mod">
        <pc:chgData name="ROB WARTHEN" userId="5a955d83-d394-43b0-b0ae-d90ceb638966" providerId="ADAL" clId="{74004D73-4D1A-4742-A8CB-8BF503D354B5}" dt="2020-02-24T18:01:20.958" v="3772" actId="20577"/>
        <pc:sldMkLst>
          <pc:docMk/>
          <pc:sldMk cId="2375394651" sldId="359"/>
        </pc:sldMkLst>
        <pc:spChg chg="mod">
          <ac:chgData name="ROB WARTHEN" userId="5a955d83-d394-43b0-b0ae-d90ceb638966" providerId="ADAL" clId="{74004D73-4D1A-4742-A8CB-8BF503D354B5}" dt="2020-02-24T17:59:36.179" v="3651" actId="313"/>
          <ac:spMkLst>
            <pc:docMk/>
            <pc:sldMk cId="2375394651" sldId="359"/>
            <ac:spMk id="2" creationId="{02D9ADA1-A97A-401B-90FE-399CA551DCC6}"/>
          </ac:spMkLst>
        </pc:spChg>
        <pc:spChg chg="del">
          <ac:chgData name="ROB WARTHEN" userId="5a955d83-d394-43b0-b0ae-d90ceb638966" providerId="ADAL" clId="{74004D73-4D1A-4742-A8CB-8BF503D354B5}" dt="2020-02-24T17:59:10.395" v="3608"/>
          <ac:spMkLst>
            <pc:docMk/>
            <pc:sldMk cId="2375394651" sldId="359"/>
            <ac:spMk id="3" creationId="{302E2D0F-A662-49C6-BA26-BB1DA2BD498A}"/>
          </ac:spMkLst>
        </pc:spChg>
        <pc:spChg chg="add mod">
          <ac:chgData name="ROB WARTHEN" userId="5a955d83-d394-43b0-b0ae-d90ceb638966" providerId="ADAL" clId="{74004D73-4D1A-4742-A8CB-8BF503D354B5}" dt="2020-02-24T18:01:20.958" v="3772" actId="20577"/>
          <ac:spMkLst>
            <pc:docMk/>
            <pc:sldMk cId="2375394651" sldId="359"/>
            <ac:spMk id="5" creationId="{B9C10443-B2E8-4B08-B8B6-EAB9FE62177A}"/>
          </ac:spMkLst>
        </pc:spChg>
        <pc:picChg chg="add mod">
          <ac:chgData name="ROB WARTHEN" userId="5a955d83-d394-43b0-b0ae-d90ceb638966" providerId="ADAL" clId="{74004D73-4D1A-4742-A8CB-8BF503D354B5}" dt="2020-02-24T17:59:49.186" v="3652" actId="1076"/>
          <ac:picMkLst>
            <pc:docMk/>
            <pc:sldMk cId="2375394651" sldId="359"/>
            <ac:picMk id="4" creationId="{A343C79F-60C9-4A0A-831F-8A3424B82D30}"/>
          </ac:picMkLst>
        </pc:picChg>
      </pc:sldChg>
      <pc:sldChg chg="addSp delSp modSp add mod">
        <pc:chgData name="ROB WARTHEN" userId="5a955d83-d394-43b0-b0ae-d90ceb638966" providerId="ADAL" clId="{74004D73-4D1A-4742-A8CB-8BF503D354B5}" dt="2020-02-24T18:03:02.622" v="3795"/>
        <pc:sldMkLst>
          <pc:docMk/>
          <pc:sldMk cId="1753406610" sldId="360"/>
        </pc:sldMkLst>
        <pc:spChg chg="mod">
          <ac:chgData name="ROB WARTHEN" userId="5a955d83-d394-43b0-b0ae-d90ceb638966" providerId="ADAL" clId="{74004D73-4D1A-4742-A8CB-8BF503D354B5}" dt="2020-02-24T18:02:01.030" v="3794" actId="20577"/>
          <ac:spMkLst>
            <pc:docMk/>
            <pc:sldMk cId="1753406610" sldId="360"/>
            <ac:spMk id="2" creationId="{02D9ADA1-A97A-401B-90FE-399CA551DCC6}"/>
          </ac:spMkLst>
        </pc:spChg>
        <pc:spChg chg="del mod">
          <ac:chgData name="ROB WARTHEN" userId="5a955d83-d394-43b0-b0ae-d90ceb638966" providerId="ADAL" clId="{74004D73-4D1A-4742-A8CB-8BF503D354B5}" dt="2020-02-24T18:03:02.622" v="3795"/>
          <ac:spMkLst>
            <pc:docMk/>
            <pc:sldMk cId="1753406610" sldId="360"/>
            <ac:spMk id="3" creationId="{302E2D0F-A662-49C6-BA26-BB1DA2BD498A}"/>
          </ac:spMkLst>
        </pc:spChg>
        <pc:picChg chg="add">
          <ac:chgData name="ROB WARTHEN" userId="5a955d83-d394-43b0-b0ae-d90ceb638966" providerId="ADAL" clId="{74004D73-4D1A-4742-A8CB-8BF503D354B5}" dt="2020-02-24T18:03:02.622" v="3795"/>
          <ac:picMkLst>
            <pc:docMk/>
            <pc:sldMk cId="1753406610" sldId="360"/>
            <ac:picMk id="4" creationId="{9E4EF8EC-492F-475B-B46A-BD76D9231730}"/>
          </ac:picMkLst>
        </pc:picChg>
      </pc:sldChg>
      <pc:sldChg chg="addSp delSp modSp add mod">
        <pc:chgData name="ROB WARTHEN" userId="5a955d83-d394-43b0-b0ae-d90ceb638966" providerId="ADAL" clId="{74004D73-4D1A-4742-A8CB-8BF503D354B5}" dt="2020-02-24T17:54:27.257" v="3365" actId="20577"/>
        <pc:sldMkLst>
          <pc:docMk/>
          <pc:sldMk cId="2559520936" sldId="361"/>
        </pc:sldMkLst>
        <pc:spChg chg="mod">
          <ac:chgData name="ROB WARTHEN" userId="5a955d83-d394-43b0-b0ae-d90ceb638966" providerId="ADAL" clId="{74004D73-4D1A-4742-A8CB-8BF503D354B5}" dt="2020-02-24T17:54:27.257" v="3365" actId="20577"/>
          <ac:spMkLst>
            <pc:docMk/>
            <pc:sldMk cId="2559520936" sldId="361"/>
            <ac:spMk id="2" creationId="{1A3081AE-0837-43EE-80CA-773506244127}"/>
          </ac:spMkLst>
        </pc:spChg>
        <pc:spChg chg="del">
          <ac:chgData name="ROB WARTHEN" userId="5a955d83-d394-43b0-b0ae-d90ceb638966" providerId="ADAL" clId="{74004D73-4D1A-4742-A8CB-8BF503D354B5}" dt="2020-02-24T17:54:22.393" v="3349"/>
          <ac:spMkLst>
            <pc:docMk/>
            <pc:sldMk cId="2559520936" sldId="361"/>
            <ac:spMk id="3" creationId="{083E6528-5230-4129-BE53-C83B52926AC4}"/>
          </ac:spMkLst>
        </pc:spChg>
        <pc:picChg chg="add">
          <ac:chgData name="ROB WARTHEN" userId="5a955d83-d394-43b0-b0ae-d90ceb638966" providerId="ADAL" clId="{74004D73-4D1A-4742-A8CB-8BF503D354B5}" dt="2020-02-24T17:54:22.393" v="3349"/>
          <ac:picMkLst>
            <pc:docMk/>
            <pc:sldMk cId="2559520936" sldId="361"/>
            <ac:picMk id="4" creationId="{E1AC9ECF-8580-4E92-8EC0-226B2B1F8F9B}"/>
          </ac:picMkLst>
        </pc:picChg>
      </pc:sldChg>
      <pc:sldChg chg="addSp delSp modSp add mod">
        <pc:chgData name="ROB WARTHEN" userId="5a955d83-d394-43b0-b0ae-d90ceb638966" providerId="ADAL" clId="{74004D73-4D1A-4742-A8CB-8BF503D354B5}" dt="2020-02-24T17:57:48.620" v="3607" actId="20577"/>
        <pc:sldMkLst>
          <pc:docMk/>
          <pc:sldMk cId="2143949597" sldId="362"/>
        </pc:sldMkLst>
        <pc:spChg chg="mod">
          <ac:chgData name="ROB WARTHEN" userId="5a955d83-d394-43b0-b0ae-d90ceb638966" providerId="ADAL" clId="{74004D73-4D1A-4742-A8CB-8BF503D354B5}" dt="2020-02-24T17:57:48.620" v="3607" actId="20577"/>
          <ac:spMkLst>
            <pc:docMk/>
            <pc:sldMk cId="2143949597" sldId="362"/>
            <ac:spMk id="2" creationId="{CA9F3F13-4DC1-4120-8FD2-033686DFE50E}"/>
          </ac:spMkLst>
        </pc:spChg>
        <pc:spChg chg="del">
          <ac:chgData name="ROB WARTHEN" userId="5a955d83-d394-43b0-b0ae-d90ceb638966" providerId="ADAL" clId="{74004D73-4D1A-4742-A8CB-8BF503D354B5}" dt="2020-02-24T17:57:26.411" v="3598"/>
          <ac:spMkLst>
            <pc:docMk/>
            <pc:sldMk cId="2143949597" sldId="362"/>
            <ac:spMk id="3" creationId="{55DBAA08-286C-4A4B-8806-2CA8030625FF}"/>
          </ac:spMkLst>
        </pc:spChg>
        <pc:picChg chg="add mod">
          <ac:chgData name="ROB WARTHEN" userId="5a955d83-d394-43b0-b0ae-d90ceb638966" providerId="ADAL" clId="{74004D73-4D1A-4742-A8CB-8BF503D354B5}" dt="2020-02-24T17:57:29.442" v="3599" actId="1076"/>
          <ac:picMkLst>
            <pc:docMk/>
            <pc:sldMk cId="2143949597" sldId="362"/>
            <ac:picMk id="4" creationId="{2291E788-4C8F-4BCB-AD9F-2D7E785E3467}"/>
          </ac:picMkLst>
        </pc:picChg>
      </pc:sldChg>
      <pc:sldChg chg="addSp delSp modSp add mod">
        <pc:chgData name="ROB WARTHEN" userId="5a955d83-d394-43b0-b0ae-d90ceb638966" providerId="ADAL" clId="{74004D73-4D1A-4742-A8CB-8BF503D354B5}" dt="2020-02-24T18:03:46.271" v="3886" actId="1076"/>
        <pc:sldMkLst>
          <pc:docMk/>
          <pc:sldMk cId="3884971879" sldId="363"/>
        </pc:sldMkLst>
        <pc:spChg chg="add del mod">
          <ac:chgData name="ROB WARTHEN" userId="5a955d83-d394-43b0-b0ae-d90ceb638966" providerId="ADAL" clId="{74004D73-4D1A-4742-A8CB-8BF503D354B5}" dt="2020-02-24T18:03:41.916" v="3884" actId="20577"/>
          <ac:spMkLst>
            <pc:docMk/>
            <pc:sldMk cId="3884971879" sldId="363"/>
            <ac:spMk id="3" creationId="{213EFBCA-44F5-49B8-958E-EF7AC550A0CA}"/>
          </ac:spMkLst>
        </pc:spChg>
        <pc:picChg chg="add del">
          <ac:chgData name="ROB WARTHEN" userId="5a955d83-d394-43b0-b0ae-d90ceb638966" providerId="ADAL" clId="{74004D73-4D1A-4742-A8CB-8BF503D354B5}" dt="2020-02-24T18:03:23.569" v="3798"/>
          <ac:picMkLst>
            <pc:docMk/>
            <pc:sldMk cId="3884971879" sldId="363"/>
            <ac:picMk id="4" creationId="{5F9FB44E-9CB4-4F64-898F-44B4B1B751FE}"/>
          </ac:picMkLst>
        </pc:picChg>
        <pc:picChg chg="add mod">
          <ac:chgData name="ROB WARTHEN" userId="5a955d83-d394-43b0-b0ae-d90ceb638966" providerId="ADAL" clId="{74004D73-4D1A-4742-A8CB-8BF503D354B5}" dt="2020-02-24T18:03:46.271" v="3886" actId="1076"/>
          <ac:picMkLst>
            <pc:docMk/>
            <pc:sldMk cId="3884971879" sldId="363"/>
            <ac:picMk id="5" creationId="{A75AB721-AEA6-4ABD-96DC-140B8AEBEF81}"/>
          </ac:picMkLst>
        </pc:picChg>
      </pc:sldChg>
      <pc:sldChg chg="addSp delSp modSp add mod">
        <pc:chgData name="ROB WARTHEN" userId="5a955d83-d394-43b0-b0ae-d90ceb638966" providerId="ADAL" clId="{74004D73-4D1A-4742-A8CB-8BF503D354B5}" dt="2020-02-24T18:04:12.680" v="3915"/>
        <pc:sldMkLst>
          <pc:docMk/>
          <pc:sldMk cId="417991887" sldId="364"/>
        </pc:sldMkLst>
        <pc:spChg chg="mod">
          <ac:chgData name="ROB WARTHEN" userId="5a955d83-d394-43b0-b0ae-d90ceb638966" providerId="ADAL" clId="{74004D73-4D1A-4742-A8CB-8BF503D354B5}" dt="2020-02-24T18:04:09.622" v="3914" actId="20577"/>
          <ac:spMkLst>
            <pc:docMk/>
            <pc:sldMk cId="417991887" sldId="364"/>
            <ac:spMk id="2" creationId="{CC114330-FC69-4078-A625-36518CCF29D8}"/>
          </ac:spMkLst>
        </pc:spChg>
        <pc:spChg chg="del">
          <ac:chgData name="ROB WARTHEN" userId="5a955d83-d394-43b0-b0ae-d90ceb638966" providerId="ADAL" clId="{74004D73-4D1A-4742-A8CB-8BF503D354B5}" dt="2020-02-24T18:04:12.680" v="3915"/>
          <ac:spMkLst>
            <pc:docMk/>
            <pc:sldMk cId="417991887" sldId="364"/>
            <ac:spMk id="3" creationId="{EA442E68-264A-4AA6-9B79-F51A866719B8}"/>
          </ac:spMkLst>
        </pc:spChg>
        <pc:picChg chg="add mod">
          <ac:chgData name="ROB WARTHEN" userId="5a955d83-d394-43b0-b0ae-d90ceb638966" providerId="ADAL" clId="{74004D73-4D1A-4742-A8CB-8BF503D354B5}" dt="2020-02-24T18:04:12.680" v="3915"/>
          <ac:picMkLst>
            <pc:docMk/>
            <pc:sldMk cId="417991887" sldId="364"/>
            <ac:picMk id="4" creationId="{92FC9F76-3D97-47A1-9332-55FFEAFAC97A}"/>
          </ac:picMkLst>
        </pc:picChg>
      </pc:sldChg>
      <pc:sldChg chg="modSp add mod">
        <pc:chgData name="ROB WARTHEN" userId="5a955d83-d394-43b0-b0ae-d90ceb638966" providerId="ADAL" clId="{74004D73-4D1A-4742-A8CB-8BF503D354B5}" dt="2020-02-24T18:04:36.479" v="3941" actId="27636"/>
        <pc:sldMkLst>
          <pc:docMk/>
          <pc:sldMk cId="2980683435" sldId="365"/>
        </pc:sldMkLst>
        <pc:spChg chg="mod">
          <ac:chgData name="ROB WARTHEN" userId="5a955d83-d394-43b0-b0ae-d90ceb638966" providerId="ADAL" clId="{74004D73-4D1A-4742-A8CB-8BF503D354B5}" dt="2020-02-24T18:04:35.309" v="3939" actId="20577"/>
          <ac:spMkLst>
            <pc:docMk/>
            <pc:sldMk cId="2980683435" sldId="365"/>
            <ac:spMk id="2" creationId="{AD02B802-F2AF-4656-9E51-6D61E1F38921}"/>
          </ac:spMkLst>
        </pc:spChg>
        <pc:spChg chg="mod">
          <ac:chgData name="ROB WARTHEN" userId="5a955d83-d394-43b0-b0ae-d90ceb638966" providerId="ADAL" clId="{74004D73-4D1A-4742-A8CB-8BF503D354B5}" dt="2020-02-24T18:04:36.479" v="3941" actId="27636"/>
          <ac:spMkLst>
            <pc:docMk/>
            <pc:sldMk cId="2980683435" sldId="365"/>
            <ac:spMk id="3" creationId="{8BF34BE6-6A66-4CB1-A154-F6EEFD6204ED}"/>
          </ac:spMkLst>
        </pc:spChg>
      </pc:sldChg>
      <pc:sldChg chg="addSp delSp modSp add mod">
        <pc:chgData name="ROB WARTHEN" userId="5a955d83-d394-43b0-b0ae-d90ceb638966" providerId="ADAL" clId="{74004D73-4D1A-4742-A8CB-8BF503D354B5}" dt="2020-02-24T18:05:59.345" v="3965" actId="20577"/>
        <pc:sldMkLst>
          <pc:docMk/>
          <pc:sldMk cId="3110453181" sldId="366"/>
        </pc:sldMkLst>
        <pc:spChg chg="mod">
          <ac:chgData name="ROB WARTHEN" userId="5a955d83-d394-43b0-b0ae-d90ceb638966" providerId="ADAL" clId="{74004D73-4D1A-4742-A8CB-8BF503D354B5}" dt="2020-02-24T18:05:59.345" v="3965" actId="20577"/>
          <ac:spMkLst>
            <pc:docMk/>
            <pc:sldMk cId="3110453181" sldId="366"/>
            <ac:spMk id="2" creationId="{DB94DEE7-3308-4EC8-8FED-17C783EC558D}"/>
          </ac:spMkLst>
        </pc:spChg>
        <pc:spChg chg="del">
          <ac:chgData name="ROB WARTHEN" userId="5a955d83-d394-43b0-b0ae-d90ceb638966" providerId="ADAL" clId="{74004D73-4D1A-4742-A8CB-8BF503D354B5}" dt="2020-02-24T18:05:46.406" v="3943"/>
          <ac:spMkLst>
            <pc:docMk/>
            <pc:sldMk cId="3110453181" sldId="366"/>
            <ac:spMk id="3" creationId="{F60FA9C8-E941-42A9-96D0-889EBECC77EE}"/>
          </ac:spMkLst>
        </pc:spChg>
        <pc:picChg chg="add">
          <ac:chgData name="ROB WARTHEN" userId="5a955d83-d394-43b0-b0ae-d90ceb638966" providerId="ADAL" clId="{74004D73-4D1A-4742-A8CB-8BF503D354B5}" dt="2020-02-24T18:05:46.406" v="3943"/>
          <ac:picMkLst>
            <pc:docMk/>
            <pc:sldMk cId="3110453181" sldId="366"/>
            <ac:picMk id="4" creationId="{72DD3371-1A57-4BEB-8A68-7301D073BF4D}"/>
          </ac:picMkLst>
        </pc:picChg>
      </pc:sldChg>
      <pc:sldChg chg="modSp add mod">
        <pc:chgData name="ROB WARTHEN" userId="5a955d83-d394-43b0-b0ae-d90ceb638966" providerId="ADAL" clId="{74004D73-4D1A-4742-A8CB-8BF503D354B5}" dt="2020-02-24T18:11:41.539" v="4005" actId="20577"/>
        <pc:sldMkLst>
          <pc:docMk/>
          <pc:sldMk cId="1100897579" sldId="367"/>
        </pc:sldMkLst>
        <pc:spChg chg="mod">
          <ac:chgData name="ROB WARTHEN" userId="5a955d83-d394-43b0-b0ae-d90ceb638966" providerId="ADAL" clId="{74004D73-4D1A-4742-A8CB-8BF503D354B5}" dt="2020-02-24T18:11:41.539" v="4005" actId="20577"/>
          <ac:spMkLst>
            <pc:docMk/>
            <pc:sldMk cId="1100897579" sldId="367"/>
            <ac:spMk id="2" creationId="{B2627458-E69A-48C2-AC32-35AB3624F0D4}"/>
          </ac:spMkLst>
        </pc:spChg>
        <pc:spChg chg="mod">
          <ac:chgData name="ROB WARTHEN" userId="5a955d83-d394-43b0-b0ae-d90ceb638966" providerId="ADAL" clId="{74004D73-4D1A-4742-A8CB-8BF503D354B5}" dt="2020-02-24T18:11:32.513" v="3972"/>
          <ac:spMkLst>
            <pc:docMk/>
            <pc:sldMk cId="1100897579" sldId="367"/>
            <ac:spMk id="3" creationId="{89326326-EF9E-4CE1-A722-02CE2E1BC1FD}"/>
          </ac:spMkLst>
        </pc:spChg>
      </pc:sldChg>
      <pc:sldChg chg="add del">
        <pc:chgData name="ROB WARTHEN" userId="5a955d83-d394-43b0-b0ae-d90ceb638966" providerId="ADAL" clId="{74004D73-4D1A-4742-A8CB-8BF503D354B5}" dt="2020-02-24T18:12:49.367" v="4007"/>
        <pc:sldMkLst>
          <pc:docMk/>
          <pc:sldMk cId="986426114" sldId="368"/>
        </pc:sldMkLst>
      </pc:sldChg>
      <pc:sldChg chg="modSp add mod ord">
        <pc:chgData name="ROB WARTHEN" userId="5a955d83-d394-43b0-b0ae-d90ceb638966" providerId="ADAL" clId="{74004D73-4D1A-4742-A8CB-8BF503D354B5}" dt="2020-02-24T18:13:31.552" v="4033" actId="20577"/>
        <pc:sldMkLst>
          <pc:docMk/>
          <pc:sldMk cId="2065437426" sldId="368"/>
        </pc:sldMkLst>
        <pc:spChg chg="mod">
          <ac:chgData name="ROB WARTHEN" userId="5a955d83-d394-43b0-b0ae-d90ceb638966" providerId="ADAL" clId="{74004D73-4D1A-4742-A8CB-8BF503D354B5}" dt="2020-02-24T18:13:11.454" v="4022" actId="20577"/>
          <ac:spMkLst>
            <pc:docMk/>
            <pc:sldMk cId="2065437426" sldId="368"/>
            <ac:spMk id="2" creationId="{8871B692-9F42-42D6-BCA7-CE628E5BB713}"/>
          </ac:spMkLst>
        </pc:spChg>
        <pc:spChg chg="mod">
          <ac:chgData name="ROB WARTHEN" userId="5a955d83-d394-43b0-b0ae-d90ceb638966" providerId="ADAL" clId="{74004D73-4D1A-4742-A8CB-8BF503D354B5}" dt="2020-02-24T18:13:31.552" v="4033" actId="20577"/>
          <ac:spMkLst>
            <pc:docMk/>
            <pc:sldMk cId="2065437426" sldId="368"/>
            <ac:spMk id="3" creationId="{571D06AF-5494-4771-898C-2AA5744AE8E5}"/>
          </ac:spMkLst>
        </pc:spChg>
      </pc:sldChg>
      <pc:sldMasterChg chg="modSldLayout">
        <pc:chgData name="ROB WARTHEN" userId="5a955d83-d394-43b0-b0ae-d90ceb638966" providerId="ADAL" clId="{74004D73-4D1A-4742-A8CB-8BF503D354B5}" dt="2020-02-23T19:00:32.385" v="366" actId="1076"/>
        <pc:sldMasterMkLst>
          <pc:docMk/>
          <pc:sldMasterMk cId="3236526491" sldId="2147483648"/>
        </pc:sldMasterMkLst>
        <pc:sldLayoutChg chg="addSp delSp modSp mod">
          <pc:chgData name="ROB WARTHEN" userId="5a955d83-d394-43b0-b0ae-d90ceb638966" providerId="ADAL" clId="{74004D73-4D1A-4742-A8CB-8BF503D354B5}" dt="2020-02-23T19:00:32.385" v="366" actId="1076"/>
          <pc:sldLayoutMkLst>
            <pc:docMk/>
            <pc:sldMasterMk cId="3236526491" sldId="2147483648"/>
            <pc:sldLayoutMk cId="1368015658" sldId="2147483649"/>
          </pc:sldLayoutMkLst>
          <pc:spChg chg="add del">
            <ac:chgData name="ROB WARTHEN" userId="5a955d83-d394-43b0-b0ae-d90ceb638966" providerId="ADAL" clId="{74004D73-4D1A-4742-A8CB-8BF503D354B5}" dt="2020-02-23T19:00:20.170" v="362"/>
            <ac:spMkLst>
              <pc:docMk/>
              <pc:sldMasterMk cId="3236526491" sldId="2147483648"/>
              <pc:sldLayoutMk cId="1368015658" sldId="2147483649"/>
              <ac:spMk id="4" creationId="{D52BF36F-0D96-4FEB-A99C-0EDC222C8BA0}"/>
            </ac:spMkLst>
          </pc:spChg>
          <pc:picChg chg="add mod">
            <ac:chgData name="ROB WARTHEN" userId="5a955d83-d394-43b0-b0ae-d90ceb638966" providerId="ADAL" clId="{74004D73-4D1A-4742-A8CB-8BF503D354B5}" dt="2020-02-23T19:00:32.385" v="366" actId="1076"/>
            <ac:picMkLst>
              <pc:docMk/>
              <pc:sldMasterMk cId="3236526491" sldId="2147483648"/>
              <pc:sldLayoutMk cId="1368015658" sldId="2147483649"/>
              <ac:picMk id="6" creationId="{2CE57C01-912E-4182-8B06-67DFF355E809}"/>
            </ac:picMkLst>
          </pc:picChg>
        </pc:sldLayoutChg>
        <pc:sldLayoutChg chg="addSp modSp mod">
          <pc:chgData name="ROB WARTHEN" userId="5a955d83-d394-43b0-b0ae-d90ceb638966" providerId="ADAL" clId="{74004D73-4D1A-4742-A8CB-8BF503D354B5}" dt="2020-02-23T18:59:59.641" v="360" actId="1076"/>
          <pc:sldLayoutMkLst>
            <pc:docMk/>
            <pc:sldMasterMk cId="3236526491" sldId="2147483648"/>
            <pc:sldLayoutMk cId="378153939" sldId="2147483650"/>
          </pc:sldLayoutMkLst>
          <pc:picChg chg="add mod">
            <ac:chgData name="ROB WARTHEN" userId="5a955d83-d394-43b0-b0ae-d90ceb638966" providerId="ADAL" clId="{74004D73-4D1A-4742-A8CB-8BF503D354B5}" dt="2020-02-23T18:59:59.641" v="360" actId="1076"/>
            <ac:picMkLst>
              <pc:docMk/>
              <pc:sldMasterMk cId="3236526491" sldId="2147483648"/>
              <pc:sldLayoutMk cId="378153939" sldId="2147483650"/>
              <ac:picMk id="9" creationId="{7F808BD6-8CB7-4F13-8BC6-E9F95F24B4E7}"/>
            </ac:picMkLst>
          </pc:picChg>
        </pc:sldLayoutChg>
      </pc:sldMasterChg>
    </pc:docChg>
  </pc:docChgLst>
  <pc:docChgLst>
    <pc:chgData name="Rob Warthen" userId="S::rob.warthen@dnagedcom.com::5a955d83-d394-43b0-b0ae-d90ceb638966" providerId="AD" clId="Web-{633C6792-B190-4381-8066-045FBAE9112B}"/>
    <pc:docChg chg="addSld modSld sldOrd modSection">
      <pc:chgData name="Rob Warthen" userId="S::rob.warthen@dnagedcom.com::5a955d83-d394-43b0-b0ae-d90ceb638966" providerId="AD" clId="Web-{633C6792-B190-4381-8066-045FBAE9112B}" dt="2020-02-25T05:20:21.577" v="130" actId="1076"/>
      <pc:docMkLst>
        <pc:docMk/>
      </pc:docMkLst>
      <pc:sldChg chg="addSp delSp modSp">
        <pc:chgData name="Rob Warthen" userId="S::rob.warthen@dnagedcom.com::5a955d83-d394-43b0-b0ae-d90ceb638966" providerId="AD" clId="Web-{633C6792-B190-4381-8066-045FBAE9112B}" dt="2020-02-25T05:15:38.393" v="19" actId="14100"/>
        <pc:sldMkLst>
          <pc:docMk/>
          <pc:sldMk cId="4168897663" sldId="339"/>
        </pc:sldMkLst>
        <pc:spChg chg="mod">
          <ac:chgData name="Rob Warthen" userId="S::rob.warthen@dnagedcom.com::5a955d83-d394-43b0-b0ae-d90ceb638966" providerId="AD" clId="Web-{633C6792-B190-4381-8066-045FBAE9112B}" dt="2020-02-25T05:13:11.691" v="4" actId="20577"/>
          <ac:spMkLst>
            <pc:docMk/>
            <pc:sldMk cId="4168897663" sldId="339"/>
            <ac:spMk id="2" creationId="{2D5EB3DA-2973-4892-8A9F-BC9E4EC27CB7}"/>
          </ac:spMkLst>
        </pc:spChg>
        <pc:spChg chg="del mod">
          <ac:chgData name="Rob Warthen" userId="S::rob.warthen@dnagedcom.com::5a955d83-d394-43b0-b0ae-d90ceb638966" providerId="AD" clId="Web-{633C6792-B190-4381-8066-045FBAE9112B}" dt="2020-02-25T05:13:17.832" v="11"/>
          <ac:spMkLst>
            <pc:docMk/>
            <pc:sldMk cId="4168897663" sldId="339"/>
            <ac:spMk id="3" creationId="{7D9DEE94-0FFE-4BCD-B34F-7B93FCCA33EC}"/>
          </ac:spMkLst>
        </pc:spChg>
        <pc:picChg chg="add mod ord">
          <ac:chgData name="Rob Warthen" userId="S::rob.warthen@dnagedcom.com::5a955d83-d394-43b0-b0ae-d90ceb638966" providerId="AD" clId="Web-{633C6792-B190-4381-8066-045FBAE9112B}" dt="2020-02-25T05:13:25.129" v="14" actId="1076"/>
          <ac:picMkLst>
            <pc:docMk/>
            <pc:sldMk cId="4168897663" sldId="339"/>
            <ac:picMk id="4" creationId="{CB5B98C5-48B3-4FF7-BDC5-62043F56C067}"/>
          </ac:picMkLst>
        </pc:picChg>
        <pc:picChg chg="add mod">
          <ac:chgData name="Rob Warthen" userId="S::rob.warthen@dnagedcom.com::5a955d83-d394-43b0-b0ae-d90ceb638966" providerId="AD" clId="Web-{633C6792-B190-4381-8066-045FBAE9112B}" dt="2020-02-25T05:15:38.393" v="19" actId="14100"/>
          <ac:picMkLst>
            <pc:docMk/>
            <pc:sldMk cId="4168897663" sldId="339"/>
            <ac:picMk id="6" creationId="{AC60AD0E-A41E-40E2-8407-32C4714E1DF8}"/>
          </ac:picMkLst>
        </pc:picChg>
      </pc:sldChg>
      <pc:sldChg chg="ord">
        <pc:chgData name="Rob Warthen" userId="S::rob.warthen@dnagedcom.com::5a955d83-d394-43b0-b0ae-d90ceb638966" providerId="AD" clId="Web-{633C6792-B190-4381-8066-045FBAE9112B}" dt="2020-02-25T05:19:42.609" v="83"/>
        <pc:sldMkLst>
          <pc:docMk/>
          <pc:sldMk cId="3200180584" sldId="344"/>
        </pc:sldMkLst>
      </pc:sldChg>
      <pc:sldChg chg="addSp modSp">
        <pc:chgData name="Rob Warthen" userId="S::rob.warthen@dnagedcom.com::5a955d83-d394-43b0-b0ae-d90ceb638966" providerId="AD" clId="Web-{633C6792-B190-4381-8066-045FBAE9112B}" dt="2020-02-25T05:17:52.704" v="52" actId="20577"/>
        <pc:sldMkLst>
          <pc:docMk/>
          <pc:sldMk cId="2065437426" sldId="368"/>
        </pc:sldMkLst>
        <pc:spChg chg="mod">
          <ac:chgData name="Rob Warthen" userId="S::rob.warthen@dnagedcom.com::5a955d83-d394-43b0-b0ae-d90ceb638966" providerId="AD" clId="Web-{633C6792-B190-4381-8066-045FBAE9112B}" dt="2020-02-25T05:17:52.704" v="52" actId="20577"/>
          <ac:spMkLst>
            <pc:docMk/>
            <pc:sldMk cId="2065437426" sldId="368"/>
            <ac:spMk id="3" creationId="{571D06AF-5494-4771-898C-2AA5744AE8E5}"/>
          </ac:spMkLst>
        </pc:spChg>
        <pc:picChg chg="add mod">
          <ac:chgData name="Rob Warthen" userId="S::rob.warthen@dnagedcom.com::5a955d83-d394-43b0-b0ae-d90ceb638966" providerId="AD" clId="Web-{633C6792-B190-4381-8066-045FBAE9112B}" dt="2020-02-25T05:16:40.736" v="22" actId="1076"/>
          <ac:picMkLst>
            <pc:docMk/>
            <pc:sldMk cId="2065437426" sldId="368"/>
            <ac:picMk id="4" creationId="{FB28A3C6-1D04-4546-9FCB-F03B67352BCF}"/>
          </ac:picMkLst>
        </pc:picChg>
      </pc:sldChg>
      <pc:sldChg chg="modSp new">
        <pc:chgData name="Rob Warthen" userId="S::rob.warthen@dnagedcom.com::5a955d83-d394-43b0-b0ae-d90ceb638966" providerId="AD" clId="Web-{633C6792-B190-4381-8066-045FBAE9112B}" dt="2020-02-25T05:19:29.421" v="81" actId="20577"/>
        <pc:sldMkLst>
          <pc:docMk/>
          <pc:sldMk cId="2973324821" sldId="369"/>
        </pc:sldMkLst>
        <pc:spChg chg="mod">
          <ac:chgData name="Rob Warthen" userId="S::rob.warthen@dnagedcom.com::5a955d83-d394-43b0-b0ae-d90ceb638966" providerId="AD" clId="Web-{633C6792-B190-4381-8066-045FBAE9112B}" dt="2020-02-25T05:18:12.516" v="71" actId="20577"/>
          <ac:spMkLst>
            <pc:docMk/>
            <pc:sldMk cId="2973324821" sldId="369"/>
            <ac:spMk id="2" creationId="{BF0054E9-1110-4C50-98A3-003FDC98DC58}"/>
          </ac:spMkLst>
        </pc:spChg>
        <pc:spChg chg="mod">
          <ac:chgData name="Rob Warthen" userId="S::rob.warthen@dnagedcom.com::5a955d83-d394-43b0-b0ae-d90ceb638966" providerId="AD" clId="Web-{633C6792-B190-4381-8066-045FBAE9112B}" dt="2020-02-25T05:19:29.421" v="81" actId="20577"/>
          <ac:spMkLst>
            <pc:docMk/>
            <pc:sldMk cId="2973324821" sldId="369"/>
            <ac:spMk id="3" creationId="{A859FD8C-2D40-4B57-9478-714B820938E5}"/>
          </ac:spMkLst>
        </pc:spChg>
      </pc:sldChg>
      <pc:sldChg chg="addSp delSp modSp new">
        <pc:chgData name="Rob Warthen" userId="S::rob.warthen@dnagedcom.com::5a955d83-d394-43b0-b0ae-d90ceb638966" providerId="AD" clId="Web-{633C6792-B190-4381-8066-045FBAE9112B}" dt="2020-02-25T05:20:21.577" v="130" actId="1076"/>
        <pc:sldMkLst>
          <pc:docMk/>
          <pc:sldMk cId="866577204" sldId="370"/>
        </pc:sldMkLst>
        <pc:spChg chg="mod">
          <ac:chgData name="Rob Warthen" userId="S::rob.warthen@dnagedcom.com::5a955d83-d394-43b0-b0ae-d90ceb638966" providerId="AD" clId="Web-{633C6792-B190-4381-8066-045FBAE9112B}" dt="2020-02-25T05:20:02.515" v="123" actId="20577"/>
          <ac:spMkLst>
            <pc:docMk/>
            <pc:sldMk cId="866577204" sldId="370"/>
            <ac:spMk id="2" creationId="{91FE6A15-9790-44B0-8871-4F32B8BDC46D}"/>
          </ac:spMkLst>
        </pc:spChg>
        <pc:spChg chg="del">
          <ac:chgData name="Rob Warthen" userId="S::rob.warthen@dnagedcom.com::5a955d83-d394-43b0-b0ae-d90ceb638966" providerId="AD" clId="Web-{633C6792-B190-4381-8066-045FBAE9112B}" dt="2020-02-25T05:20:06.874" v="126"/>
          <ac:spMkLst>
            <pc:docMk/>
            <pc:sldMk cId="866577204" sldId="370"/>
            <ac:spMk id="3" creationId="{76CE7395-2BA3-45C0-9DF3-92CA156EFB07}"/>
          </ac:spMkLst>
        </pc:spChg>
        <pc:picChg chg="add mod ord">
          <ac:chgData name="Rob Warthen" userId="S::rob.warthen@dnagedcom.com::5a955d83-d394-43b0-b0ae-d90ceb638966" providerId="AD" clId="Web-{633C6792-B190-4381-8066-045FBAE9112B}" dt="2020-02-25T05:20:21.577" v="130" actId="1076"/>
          <ac:picMkLst>
            <pc:docMk/>
            <pc:sldMk cId="866577204" sldId="370"/>
            <ac:picMk id="4" creationId="{9B9625BD-F7E7-4E1C-AA49-8DB86ADD4563}"/>
          </ac:picMkLst>
        </pc:picChg>
      </pc:sldChg>
    </pc:docChg>
  </pc:docChgLst>
  <pc:docChgLst>
    <pc:chgData name="Rob Warthen" userId="5a955d83-d394-43b0-b0ae-d90ceb638966" providerId="ADAL" clId="{17D0FE06-CF9B-4AE4-8850-0C0B2DAE227A}"/>
    <pc:docChg chg="undo redo custSel addSld delSld modSld sldOrd modSection">
      <pc:chgData name="Rob Warthen" userId="5a955d83-d394-43b0-b0ae-d90ceb638966" providerId="ADAL" clId="{17D0FE06-CF9B-4AE4-8850-0C0B2DAE227A}" dt="2020-02-26T16:14:01.897" v="6207" actId="20577"/>
      <pc:docMkLst>
        <pc:docMk/>
      </pc:docMkLst>
      <pc:sldChg chg="add">
        <pc:chgData name="Rob Warthen" userId="5a955d83-d394-43b0-b0ae-d90ceb638966" providerId="ADAL" clId="{17D0FE06-CF9B-4AE4-8850-0C0B2DAE227A}" dt="2020-02-26T12:50:37.807" v="5376"/>
        <pc:sldMkLst>
          <pc:docMk/>
          <pc:sldMk cId="2366360344" sldId="257"/>
        </pc:sldMkLst>
      </pc:sldChg>
      <pc:sldChg chg="addSp modSp">
        <pc:chgData name="Rob Warthen" userId="5a955d83-d394-43b0-b0ae-d90ceb638966" providerId="ADAL" clId="{17D0FE06-CF9B-4AE4-8850-0C0B2DAE227A}" dt="2020-02-25T21:56:58.958" v="3325" actId="255"/>
        <pc:sldMkLst>
          <pc:docMk/>
          <pc:sldMk cId="1888433774" sldId="260"/>
        </pc:sldMkLst>
        <pc:spChg chg="add mod">
          <ac:chgData name="Rob Warthen" userId="5a955d83-d394-43b0-b0ae-d90ceb638966" providerId="ADAL" clId="{17D0FE06-CF9B-4AE4-8850-0C0B2DAE227A}" dt="2020-02-25T21:56:58.958" v="3325" actId="255"/>
          <ac:spMkLst>
            <pc:docMk/>
            <pc:sldMk cId="1888433774" sldId="260"/>
            <ac:spMk id="3" creationId="{153454FA-C13C-4393-8B35-59C4D8860FB8}"/>
          </ac:spMkLst>
        </pc:spChg>
        <pc:picChg chg="add mod">
          <ac:chgData name="Rob Warthen" userId="5a955d83-d394-43b0-b0ae-d90ceb638966" providerId="ADAL" clId="{17D0FE06-CF9B-4AE4-8850-0C0B2DAE227A}" dt="2020-02-25T21:56:10.819" v="3271" actId="1076"/>
          <ac:picMkLst>
            <pc:docMk/>
            <pc:sldMk cId="1888433774" sldId="260"/>
            <ac:picMk id="16" creationId="{97149259-DA4D-4BB8-81F3-6DF053B6912A}"/>
          </ac:picMkLst>
        </pc:picChg>
      </pc:sldChg>
      <pc:sldChg chg="addSp modSp del">
        <pc:chgData name="Rob Warthen" userId="5a955d83-d394-43b0-b0ae-d90ceb638966" providerId="ADAL" clId="{17D0FE06-CF9B-4AE4-8850-0C0B2DAE227A}" dt="2020-02-25T21:57:37.462" v="3327" actId="47"/>
        <pc:sldMkLst>
          <pc:docMk/>
          <pc:sldMk cId="1507878388" sldId="262"/>
        </pc:sldMkLst>
        <pc:graphicFrameChg chg="mod modGraphic">
          <ac:chgData name="Rob Warthen" userId="5a955d83-d394-43b0-b0ae-d90ceb638966" providerId="ADAL" clId="{17D0FE06-CF9B-4AE4-8850-0C0B2DAE227A}" dt="2020-02-25T05:35:19.078" v="497" actId="21"/>
          <ac:graphicFrameMkLst>
            <pc:docMk/>
            <pc:sldMk cId="1507878388" sldId="262"/>
            <ac:graphicFrameMk id="5" creationId="{F7AFFD5A-B1FD-4B29-90F6-87599CD513DC}"/>
          </ac:graphicFrameMkLst>
        </pc:graphicFrameChg>
        <pc:picChg chg="add">
          <ac:chgData name="Rob Warthen" userId="5a955d83-d394-43b0-b0ae-d90ceb638966" providerId="ADAL" clId="{17D0FE06-CF9B-4AE4-8850-0C0B2DAE227A}" dt="2020-02-25T13:40:44.161" v="1228"/>
          <ac:picMkLst>
            <pc:docMk/>
            <pc:sldMk cId="1507878388" sldId="262"/>
            <ac:picMk id="6" creationId="{60632411-4D71-4A9A-AA88-42CD4E36533E}"/>
          </ac:picMkLst>
        </pc:picChg>
      </pc:sldChg>
      <pc:sldChg chg="modSp">
        <pc:chgData name="Rob Warthen" userId="5a955d83-d394-43b0-b0ae-d90ceb638966" providerId="ADAL" clId="{17D0FE06-CF9B-4AE4-8850-0C0B2DAE227A}" dt="2020-02-26T02:50:29.283" v="3501" actId="5793"/>
        <pc:sldMkLst>
          <pc:docMk/>
          <pc:sldMk cId="423711725" sldId="263"/>
        </pc:sldMkLst>
        <pc:spChg chg="mod">
          <ac:chgData name="Rob Warthen" userId="5a955d83-d394-43b0-b0ae-d90ceb638966" providerId="ADAL" clId="{17D0FE06-CF9B-4AE4-8850-0C0B2DAE227A}" dt="2020-02-26T02:50:29.283" v="3501" actId="5793"/>
          <ac:spMkLst>
            <pc:docMk/>
            <pc:sldMk cId="423711725" sldId="263"/>
            <ac:spMk id="2" creationId="{E5A50174-417A-4FB4-97D4-7C069101C100}"/>
          </ac:spMkLst>
        </pc:spChg>
        <pc:spChg chg="mod">
          <ac:chgData name="Rob Warthen" userId="5a955d83-d394-43b0-b0ae-d90ceb638966" providerId="ADAL" clId="{17D0FE06-CF9B-4AE4-8850-0C0B2DAE227A}" dt="2020-02-26T02:49:28.112" v="3487" actId="313"/>
          <ac:spMkLst>
            <pc:docMk/>
            <pc:sldMk cId="423711725" sldId="263"/>
            <ac:spMk id="3" creationId="{26E2AF63-FE0D-4DBE-A593-57B339466F51}"/>
          </ac:spMkLst>
        </pc:spChg>
      </pc:sldChg>
      <pc:sldChg chg="modSp">
        <pc:chgData name="Rob Warthen" userId="5a955d83-d394-43b0-b0ae-d90ceb638966" providerId="ADAL" clId="{17D0FE06-CF9B-4AE4-8850-0C0B2DAE227A}" dt="2020-02-25T21:58:24.927" v="3347" actId="20577"/>
        <pc:sldMkLst>
          <pc:docMk/>
          <pc:sldMk cId="1263827215" sldId="266"/>
        </pc:sldMkLst>
        <pc:graphicFrameChg chg="modGraphic">
          <ac:chgData name="Rob Warthen" userId="5a955d83-d394-43b0-b0ae-d90ceb638966" providerId="ADAL" clId="{17D0FE06-CF9B-4AE4-8850-0C0B2DAE227A}" dt="2020-02-25T21:58:24.927" v="3347" actId="20577"/>
          <ac:graphicFrameMkLst>
            <pc:docMk/>
            <pc:sldMk cId="1263827215" sldId="266"/>
            <ac:graphicFrameMk id="6" creationId="{BE5BDDCB-058A-4D5C-9F5C-EC82FC6045AB}"/>
          </ac:graphicFrameMkLst>
        </pc:graphicFrameChg>
      </pc:sldChg>
      <pc:sldChg chg="ord">
        <pc:chgData name="Rob Warthen" userId="5a955d83-d394-43b0-b0ae-d90ceb638966" providerId="ADAL" clId="{17D0FE06-CF9B-4AE4-8850-0C0B2DAE227A}" dt="2020-02-25T13:57:34.637" v="1695"/>
        <pc:sldMkLst>
          <pc:docMk/>
          <pc:sldMk cId="2048683997" sldId="268"/>
        </pc:sldMkLst>
      </pc:sldChg>
      <pc:sldChg chg="addSp modSp del">
        <pc:chgData name="Rob Warthen" userId="5a955d83-d394-43b0-b0ae-d90ceb638966" providerId="ADAL" clId="{17D0FE06-CF9B-4AE4-8850-0C0B2DAE227A}" dt="2020-02-25T21:57:38.816" v="3328" actId="47"/>
        <pc:sldMkLst>
          <pc:docMk/>
          <pc:sldMk cId="3693359038" sldId="270"/>
        </pc:sldMkLst>
        <pc:graphicFrameChg chg="modGraphic">
          <ac:chgData name="Rob Warthen" userId="5a955d83-d394-43b0-b0ae-d90ceb638966" providerId="ADAL" clId="{17D0FE06-CF9B-4AE4-8850-0C0B2DAE227A}" dt="2020-02-25T13:39:52.765" v="1221" actId="33524"/>
          <ac:graphicFrameMkLst>
            <pc:docMk/>
            <pc:sldMk cId="3693359038" sldId="270"/>
            <ac:graphicFrameMk id="5" creationId="{F7AFFD5A-B1FD-4B29-90F6-87599CD513DC}"/>
          </ac:graphicFrameMkLst>
        </pc:graphicFrameChg>
        <pc:picChg chg="add mod">
          <ac:chgData name="Rob Warthen" userId="5a955d83-d394-43b0-b0ae-d90ceb638966" providerId="ADAL" clId="{17D0FE06-CF9B-4AE4-8850-0C0B2DAE227A}" dt="2020-02-25T13:40:41.176" v="1227" actId="1076"/>
          <ac:picMkLst>
            <pc:docMk/>
            <pc:sldMk cId="3693359038" sldId="270"/>
            <ac:picMk id="6" creationId="{03DE866C-4FD0-4869-94E5-D4AA95E17FA0}"/>
          </ac:picMkLst>
        </pc:picChg>
      </pc:sldChg>
      <pc:sldChg chg="addSp delSp modSp del">
        <pc:chgData name="Rob Warthen" userId="5a955d83-d394-43b0-b0ae-d90ceb638966" providerId="ADAL" clId="{17D0FE06-CF9B-4AE4-8850-0C0B2DAE227A}" dt="2020-02-25T21:57:39.438" v="3329" actId="47"/>
        <pc:sldMkLst>
          <pc:docMk/>
          <pc:sldMk cId="391020" sldId="271"/>
        </pc:sldMkLst>
        <pc:spChg chg="add mod">
          <ac:chgData name="Rob Warthen" userId="5a955d83-d394-43b0-b0ae-d90ceb638966" providerId="ADAL" clId="{17D0FE06-CF9B-4AE4-8850-0C0B2DAE227A}" dt="2020-02-25T13:42:02.089" v="1310"/>
          <ac:spMkLst>
            <pc:docMk/>
            <pc:sldMk cId="391020" sldId="271"/>
            <ac:spMk id="2" creationId="{75DE135D-01CE-47B3-8B67-D03B5E1337EA}"/>
          </ac:spMkLst>
        </pc:spChg>
        <pc:graphicFrameChg chg="mod modGraphic">
          <ac:chgData name="Rob Warthen" userId="5a955d83-d394-43b0-b0ae-d90ceb638966" providerId="ADAL" clId="{17D0FE06-CF9B-4AE4-8850-0C0B2DAE227A}" dt="2020-02-25T20:19:34.974" v="2199" actId="20577"/>
          <ac:graphicFrameMkLst>
            <pc:docMk/>
            <pc:sldMk cId="391020" sldId="271"/>
            <ac:graphicFrameMk id="5" creationId="{F7AFFD5A-B1FD-4B29-90F6-87599CD513DC}"/>
          </ac:graphicFrameMkLst>
        </pc:graphicFrameChg>
        <pc:picChg chg="add">
          <ac:chgData name="Rob Warthen" userId="5a955d83-d394-43b0-b0ae-d90ceb638966" providerId="ADAL" clId="{17D0FE06-CF9B-4AE4-8850-0C0B2DAE227A}" dt="2020-02-25T13:40:48.495" v="1230"/>
          <ac:picMkLst>
            <pc:docMk/>
            <pc:sldMk cId="391020" sldId="271"/>
            <ac:picMk id="6" creationId="{9EE5061A-789D-4C46-947A-18075C57A2E2}"/>
          </ac:picMkLst>
        </pc:picChg>
        <pc:picChg chg="add del mod">
          <ac:chgData name="Rob Warthen" userId="5a955d83-d394-43b0-b0ae-d90ceb638966" providerId="ADAL" clId="{17D0FE06-CF9B-4AE4-8850-0C0B2DAE227A}" dt="2020-02-25T13:40:48.102" v="1229" actId="478"/>
          <ac:picMkLst>
            <pc:docMk/>
            <pc:sldMk cId="391020" sldId="271"/>
            <ac:picMk id="6146" creationId="{1AFE016D-1923-429E-8C56-1AE58467079C}"/>
          </ac:picMkLst>
        </pc:picChg>
      </pc:sldChg>
      <pc:sldChg chg="del">
        <pc:chgData name="Rob Warthen" userId="5a955d83-d394-43b0-b0ae-d90ceb638966" providerId="ADAL" clId="{17D0FE06-CF9B-4AE4-8850-0C0B2DAE227A}" dt="2020-02-25T05:50:07.164" v="882" actId="2696"/>
        <pc:sldMkLst>
          <pc:docMk/>
          <pc:sldMk cId="1407968237" sldId="274"/>
        </pc:sldMkLst>
      </pc:sldChg>
      <pc:sldChg chg="delSp">
        <pc:chgData name="Rob Warthen" userId="5a955d83-d394-43b0-b0ae-d90ceb638966" providerId="ADAL" clId="{17D0FE06-CF9B-4AE4-8850-0C0B2DAE227A}" dt="2020-02-26T06:01:44.312" v="4116" actId="478"/>
        <pc:sldMkLst>
          <pc:docMk/>
          <pc:sldMk cId="2507041395" sldId="279"/>
        </pc:sldMkLst>
        <pc:spChg chg="del">
          <ac:chgData name="Rob Warthen" userId="5a955d83-d394-43b0-b0ae-d90ceb638966" providerId="ADAL" clId="{17D0FE06-CF9B-4AE4-8850-0C0B2DAE227A}" dt="2020-02-26T06:01:44.312" v="4116" actId="478"/>
          <ac:spMkLst>
            <pc:docMk/>
            <pc:sldMk cId="2507041395" sldId="279"/>
            <ac:spMk id="3" creationId="{D363EF28-734B-43A0-8173-469FCE4C5902}"/>
          </ac:spMkLst>
        </pc:spChg>
      </pc:sldChg>
      <pc:sldChg chg="modSp">
        <pc:chgData name="Rob Warthen" userId="5a955d83-d394-43b0-b0ae-d90ceb638966" providerId="ADAL" clId="{17D0FE06-CF9B-4AE4-8850-0C0B2DAE227A}" dt="2020-02-26T02:48:22.221" v="3386" actId="20577"/>
        <pc:sldMkLst>
          <pc:docMk/>
          <pc:sldMk cId="3318210746" sldId="280"/>
        </pc:sldMkLst>
        <pc:spChg chg="mod">
          <ac:chgData name="Rob Warthen" userId="5a955d83-d394-43b0-b0ae-d90ceb638966" providerId="ADAL" clId="{17D0FE06-CF9B-4AE4-8850-0C0B2DAE227A}" dt="2020-02-26T02:48:22.221" v="3386" actId="20577"/>
          <ac:spMkLst>
            <pc:docMk/>
            <pc:sldMk cId="3318210746" sldId="280"/>
            <ac:spMk id="9" creationId="{CE9E622F-813D-4328-B00A-F763C42EAEAD}"/>
          </ac:spMkLst>
        </pc:spChg>
      </pc:sldChg>
      <pc:sldChg chg="modSp">
        <pc:chgData name="Rob Warthen" userId="5a955d83-d394-43b0-b0ae-d90ceb638966" providerId="ADAL" clId="{17D0FE06-CF9B-4AE4-8850-0C0B2DAE227A}" dt="2020-02-25T22:00:01.474" v="3364" actId="20577"/>
        <pc:sldMkLst>
          <pc:docMk/>
          <pc:sldMk cId="2802496576" sldId="300"/>
        </pc:sldMkLst>
        <pc:spChg chg="mod">
          <ac:chgData name="Rob Warthen" userId="5a955d83-d394-43b0-b0ae-d90ceb638966" providerId="ADAL" clId="{17D0FE06-CF9B-4AE4-8850-0C0B2DAE227A}" dt="2020-02-25T14:03:19.901" v="1832" actId="20577"/>
          <ac:spMkLst>
            <pc:docMk/>
            <pc:sldMk cId="2802496576" sldId="300"/>
            <ac:spMk id="1091" creationId="{00000000-0000-0000-0000-000000000000}"/>
          </ac:spMkLst>
        </pc:spChg>
        <pc:spChg chg="mod">
          <ac:chgData name="Rob Warthen" userId="5a955d83-d394-43b0-b0ae-d90ceb638966" providerId="ADAL" clId="{17D0FE06-CF9B-4AE4-8850-0C0B2DAE227A}" dt="2020-02-25T14:03:29.856" v="1839" actId="20577"/>
          <ac:spMkLst>
            <pc:docMk/>
            <pc:sldMk cId="2802496576" sldId="300"/>
            <ac:spMk id="1092" creationId="{00000000-0000-0000-0000-000000000000}"/>
          </ac:spMkLst>
        </pc:spChg>
        <pc:spChg chg="mod">
          <ac:chgData name="Rob Warthen" userId="5a955d83-d394-43b0-b0ae-d90ceb638966" providerId="ADAL" clId="{17D0FE06-CF9B-4AE4-8850-0C0B2DAE227A}" dt="2020-02-25T22:00:01.474" v="3364" actId="20577"/>
          <ac:spMkLst>
            <pc:docMk/>
            <pc:sldMk cId="2802496576" sldId="300"/>
            <ac:spMk id="1302" creationId="{00000000-0000-0000-0000-000000000000}"/>
          </ac:spMkLst>
        </pc:spChg>
      </pc:sldChg>
      <pc:sldChg chg="delSp modSp del">
        <pc:chgData name="Rob Warthen" userId="5a955d83-d394-43b0-b0ae-d90ceb638966" providerId="ADAL" clId="{17D0FE06-CF9B-4AE4-8850-0C0B2DAE227A}" dt="2020-02-25T21:58:37.548" v="3348" actId="47"/>
        <pc:sldMkLst>
          <pc:docMk/>
          <pc:sldMk cId="508459619" sldId="318"/>
        </pc:sldMkLst>
        <pc:picChg chg="del">
          <ac:chgData name="Rob Warthen" userId="5a955d83-d394-43b0-b0ae-d90ceb638966" providerId="ADAL" clId="{17D0FE06-CF9B-4AE4-8850-0C0B2DAE227A}" dt="2020-02-25T21:55:52.873" v="3268" actId="478"/>
          <ac:picMkLst>
            <pc:docMk/>
            <pc:sldMk cId="508459619" sldId="318"/>
            <ac:picMk id="3" creationId="{6E760270-FDA1-41A0-B0D3-31FCB9454B21}"/>
          </ac:picMkLst>
        </pc:picChg>
        <pc:picChg chg="mod">
          <ac:chgData name="Rob Warthen" userId="5a955d83-d394-43b0-b0ae-d90ceb638966" providerId="ADAL" clId="{17D0FE06-CF9B-4AE4-8850-0C0B2DAE227A}" dt="2020-02-25T13:33:42.481" v="1207" actId="1076"/>
          <ac:picMkLst>
            <pc:docMk/>
            <pc:sldMk cId="508459619" sldId="318"/>
            <ac:picMk id="5" creationId="{D897DE55-70BD-43BE-B330-1CFF62B20B09}"/>
          </ac:picMkLst>
        </pc:picChg>
      </pc:sldChg>
      <pc:sldChg chg="del">
        <pc:chgData name="Rob Warthen" userId="5a955d83-d394-43b0-b0ae-d90ceb638966" providerId="ADAL" clId="{17D0FE06-CF9B-4AE4-8850-0C0B2DAE227A}" dt="2020-02-26T13:25:09.750" v="5845" actId="2696"/>
        <pc:sldMkLst>
          <pc:docMk/>
          <pc:sldMk cId="2992318016" sldId="336"/>
        </pc:sldMkLst>
      </pc:sldChg>
      <pc:sldChg chg="modSp">
        <pc:chgData name="Rob Warthen" userId="5a955d83-d394-43b0-b0ae-d90ceb638966" providerId="ADAL" clId="{17D0FE06-CF9B-4AE4-8850-0C0B2DAE227A}" dt="2020-02-26T03:25:12.473" v="3788" actId="1076"/>
        <pc:sldMkLst>
          <pc:docMk/>
          <pc:sldMk cId="3057226008" sldId="338"/>
        </pc:sldMkLst>
        <pc:picChg chg="mod">
          <ac:chgData name="Rob Warthen" userId="5a955d83-d394-43b0-b0ae-d90ceb638966" providerId="ADAL" clId="{17D0FE06-CF9B-4AE4-8850-0C0B2DAE227A}" dt="2020-02-26T03:25:12.473" v="3788" actId="1076"/>
          <ac:picMkLst>
            <pc:docMk/>
            <pc:sldMk cId="3057226008" sldId="338"/>
            <ac:picMk id="4" creationId="{239297D9-CEB7-45C7-8255-2F64F425C40E}"/>
          </ac:picMkLst>
        </pc:picChg>
      </pc:sldChg>
      <pc:sldChg chg="ord">
        <pc:chgData name="Rob Warthen" userId="5a955d83-d394-43b0-b0ae-d90ceb638966" providerId="ADAL" clId="{17D0FE06-CF9B-4AE4-8850-0C0B2DAE227A}" dt="2020-02-25T05:52:57.374" v="910"/>
        <pc:sldMkLst>
          <pc:docMk/>
          <pc:sldMk cId="4168897663" sldId="339"/>
        </pc:sldMkLst>
      </pc:sldChg>
      <pc:sldChg chg="addSp delSp modSp">
        <pc:chgData name="Rob Warthen" userId="5a955d83-d394-43b0-b0ae-d90ceb638966" providerId="ADAL" clId="{17D0FE06-CF9B-4AE4-8850-0C0B2DAE227A}" dt="2020-02-26T12:56:26.018" v="5798" actId="20577"/>
        <pc:sldMkLst>
          <pc:docMk/>
          <pc:sldMk cId="2166821080" sldId="340"/>
        </pc:sldMkLst>
        <pc:spChg chg="mod">
          <ac:chgData name="Rob Warthen" userId="5a955d83-d394-43b0-b0ae-d90ceb638966" providerId="ADAL" clId="{17D0FE06-CF9B-4AE4-8850-0C0B2DAE227A}" dt="2020-02-26T12:56:26.018" v="5798" actId="20577"/>
          <ac:spMkLst>
            <pc:docMk/>
            <pc:sldMk cId="2166821080" sldId="340"/>
            <ac:spMk id="3" creationId="{7D9DEE94-0FFE-4BCD-B34F-7B93FCCA33EC}"/>
          </ac:spMkLst>
        </pc:spChg>
        <pc:grpChg chg="del mod">
          <ac:chgData name="Rob Warthen" userId="5a955d83-d394-43b0-b0ae-d90ceb638966" providerId="ADAL" clId="{17D0FE06-CF9B-4AE4-8850-0C0B2DAE227A}" dt="2020-02-26T12:51:10.993" v="5379" actId="478"/>
          <ac:grpSpMkLst>
            <pc:docMk/>
            <pc:sldMk cId="2166821080" sldId="340"/>
            <ac:grpSpMk id="16" creationId="{0D43C19E-1FBD-460F-AEB8-2F801F1BFC3D}"/>
          </ac:grpSpMkLst>
        </pc:grpChg>
        <pc:grpChg chg="del mod">
          <ac:chgData name="Rob Warthen" userId="5a955d83-d394-43b0-b0ae-d90ceb638966" providerId="ADAL" clId="{17D0FE06-CF9B-4AE4-8850-0C0B2DAE227A}" dt="2020-02-26T12:51:10.993" v="5379" actId="478"/>
          <ac:grpSpMkLst>
            <pc:docMk/>
            <pc:sldMk cId="2166821080" sldId="340"/>
            <ac:grpSpMk id="19" creationId="{251C208C-8C54-4A93-94B1-27F2A7BCA833}"/>
          </ac:grpSpMkLst>
        </pc:grpChg>
        <pc:grpChg chg="mod">
          <ac:chgData name="Rob Warthen" userId="5a955d83-d394-43b0-b0ae-d90ceb638966" providerId="ADAL" clId="{17D0FE06-CF9B-4AE4-8850-0C0B2DAE227A}" dt="2020-02-26T05:36:38.748" v="3837"/>
          <ac:grpSpMkLst>
            <pc:docMk/>
            <pc:sldMk cId="2166821080" sldId="340"/>
            <ac:grpSpMk id="22" creationId="{3081042A-62A4-4032-817C-D18EBC214ECA}"/>
          </ac:grpSpMkLst>
        </pc:grpChg>
        <pc:grpChg chg="del mod">
          <ac:chgData name="Rob Warthen" userId="5a955d83-d394-43b0-b0ae-d90ceb638966" providerId="ADAL" clId="{17D0FE06-CF9B-4AE4-8850-0C0B2DAE227A}" dt="2020-02-26T12:51:10.993" v="5379" actId="478"/>
          <ac:grpSpMkLst>
            <pc:docMk/>
            <pc:sldMk cId="2166821080" sldId="340"/>
            <ac:grpSpMk id="33" creationId="{C641EBF1-59D9-4269-9F78-FE05A5407DF5}"/>
          </ac:grpSpMkLst>
        </pc:grpChg>
        <pc:grpChg chg="del mod">
          <ac:chgData name="Rob Warthen" userId="5a955d83-d394-43b0-b0ae-d90ceb638966" providerId="ADAL" clId="{17D0FE06-CF9B-4AE4-8850-0C0B2DAE227A}" dt="2020-02-26T12:51:10.993" v="5379" actId="478"/>
          <ac:grpSpMkLst>
            <pc:docMk/>
            <pc:sldMk cId="2166821080" sldId="340"/>
            <ac:grpSpMk id="36" creationId="{C2693621-4F7E-4148-9115-D8E2D9075B93}"/>
          </ac:grpSpMkLst>
        </pc:grpChg>
        <pc:grpChg chg="del mod">
          <ac:chgData name="Rob Warthen" userId="5a955d83-d394-43b0-b0ae-d90ceb638966" providerId="ADAL" clId="{17D0FE06-CF9B-4AE4-8850-0C0B2DAE227A}" dt="2020-02-26T12:51:10.993" v="5379" actId="478"/>
          <ac:grpSpMkLst>
            <pc:docMk/>
            <pc:sldMk cId="2166821080" sldId="340"/>
            <ac:grpSpMk id="38" creationId="{7915085A-EB3D-416E-8573-3096DABCA45E}"/>
          </ac:grpSpMkLst>
        </pc:grpChg>
        <pc:grpChg chg="del mod">
          <ac:chgData name="Rob Warthen" userId="5a955d83-d394-43b0-b0ae-d90ceb638966" providerId="ADAL" clId="{17D0FE06-CF9B-4AE4-8850-0C0B2DAE227A}" dt="2020-02-26T05:37:31.912" v="3862"/>
          <ac:grpSpMkLst>
            <pc:docMk/>
            <pc:sldMk cId="2166821080" sldId="340"/>
            <ac:grpSpMk id="45" creationId="{949F7819-9ABD-4B74-AF19-9E9B37548CE4}"/>
          </ac:grpSpMkLst>
        </pc:grpChg>
        <pc:grpChg chg="del mod">
          <ac:chgData name="Rob Warthen" userId="5a955d83-d394-43b0-b0ae-d90ceb638966" providerId="ADAL" clId="{17D0FE06-CF9B-4AE4-8850-0C0B2DAE227A}" dt="2020-02-26T12:51:10.993" v="5379" actId="478"/>
          <ac:grpSpMkLst>
            <pc:docMk/>
            <pc:sldMk cId="2166821080" sldId="340"/>
            <ac:grpSpMk id="47" creationId="{5314CC21-2B61-4555-9DAB-47D431DCA5BA}"/>
          </ac:grpSpMkLst>
        </pc:grpChg>
        <pc:grpChg chg="del mod">
          <ac:chgData name="Rob Warthen" userId="5a955d83-d394-43b0-b0ae-d90ceb638966" providerId="ADAL" clId="{17D0FE06-CF9B-4AE4-8850-0C0B2DAE227A}" dt="2020-02-26T12:51:10.993" v="5379" actId="478"/>
          <ac:grpSpMkLst>
            <pc:docMk/>
            <pc:sldMk cId="2166821080" sldId="340"/>
            <ac:grpSpMk id="50" creationId="{A627C529-55C8-4E4F-8F9E-826C53E0FB43}"/>
          </ac:grpSpMkLst>
        </pc:grpChg>
        <pc:grpChg chg="del mod">
          <ac:chgData name="Rob Warthen" userId="5a955d83-d394-43b0-b0ae-d90ceb638966" providerId="ADAL" clId="{17D0FE06-CF9B-4AE4-8850-0C0B2DAE227A}" dt="2020-02-26T12:51:10.993" v="5379" actId="478"/>
          <ac:grpSpMkLst>
            <pc:docMk/>
            <pc:sldMk cId="2166821080" sldId="340"/>
            <ac:grpSpMk id="53" creationId="{551FFDFD-3C3A-4AA7-A1A8-CB18C5837416}"/>
          </ac:grpSpMkLst>
        </pc:grpChg>
        <pc:grpChg chg="del mod">
          <ac:chgData name="Rob Warthen" userId="5a955d83-d394-43b0-b0ae-d90ceb638966" providerId="ADAL" clId="{17D0FE06-CF9B-4AE4-8850-0C0B2DAE227A}" dt="2020-02-26T12:51:10.993" v="5379" actId="478"/>
          <ac:grpSpMkLst>
            <pc:docMk/>
            <pc:sldMk cId="2166821080" sldId="340"/>
            <ac:grpSpMk id="56" creationId="{578C0E49-0F24-4CF3-B3AF-1D15C2C0EB5D}"/>
          </ac:grpSpMkLst>
        </pc:grpChg>
        <pc:grpChg chg="del mod">
          <ac:chgData name="Rob Warthen" userId="5a955d83-d394-43b0-b0ae-d90ceb638966" providerId="ADAL" clId="{17D0FE06-CF9B-4AE4-8850-0C0B2DAE227A}" dt="2020-02-26T12:51:10.993" v="5379" actId="478"/>
          <ac:grpSpMkLst>
            <pc:docMk/>
            <pc:sldMk cId="2166821080" sldId="340"/>
            <ac:grpSpMk id="60" creationId="{1E4AF1EC-FEA1-4B89-8F13-5AF7D86FF1A2}"/>
          </ac:grpSpMkLst>
        </pc:grpChg>
        <pc:picChg chg="add del mod">
          <ac:chgData name="Rob Warthen" userId="5a955d83-d394-43b0-b0ae-d90ceb638966" providerId="ADAL" clId="{17D0FE06-CF9B-4AE4-8850-0C0B2DAE227A}" dt="2020-02-26T12:51:12.752" v="5380" actId="478"/>
          <ac:picMkLst>
            <pc:docMk/>
            <pc:sldMk cId="2166821080" sldId="340"/>
            <ac:picMk id="4" creationId="{E6C87359-858C-4579-8DED-09A658554804}"/>
          </ac:picMkLst>
        </pc:picChg>
        <pc:inkChg chg="add del">
          <ac:chgData name="Rob Warthen" userId="5a955d83-d394-43b0-b0ae-d90ceb638966" providerId="ADAL" clId="{17D0FE06-CF9B-4AE4-8850-0C0B2DAE227A}" dt="2020-02-26T05:35:57.908" v="3818" actId="9405"/>
          <ac:inkMkLst>
            <pc:docMk/>
            <pc:sldMk cId="2166821080" sldId="340"/>
            <ac:inkMk id="5" creationId="{1795BFD1-311D-4647-8873-883962C919F4}"/>
          </ac:inkMkLst>
        </pc:inkChg>
        <pc:inkChg chg="add del">
          <ac:chgData name="Rob Warthen" userId="5a955d83-d394-43b0-b0ae-d90ceb638966" providerId="ADAL" clId="{17D0FE06-CF9B-4AE4-8850-0C0B2DAE227A}" dt="2020-02-26T05:35:51.760" v="3815" actId="9405"/>
          <ac:inkMkLst>
            <pc:docMk/>
            <pc:sldMk cId="2166821080" sldId="340"/>
            <ac:inkMk id="6" creationId="{C4FC23E7-01BB-4748-8E64-4D4BF2B94B5F}"/>
          </ac:inkMkLst>
        </pc:inkChg>
        <pc:inkChg chg="add del">
          <ac:chgData name="Rob Warthen" userId="5a955d83-d394-43b0-b0ae-d90ceb638966" providerId="ADAL" clId="{17D0FE06-CF9B-4AE4-8850-0C0B2DAE227A}" dt="2020-02-26T05:35:57.368" v="3817" actId="9405"/>
          <ac:inkMkLst>
            <pc:docMk/>
            <pc:sldMk cId="2166821080" sldId="340"/>
            <ac:inkMk id="7" creationId="{3AE880F2-6AB8-4560-A009-C6FECABED401}"/>
          </ac:inkMkLst>
        </pc:inkChg>
        <pc:inkChg chg="add del">
          <ac:chgData name="Rob Warthen" userId="5a955d83-d394-43b0-b0ae-d90ceb638966" providerId="ADAL" clId="{17D0FE06-CF9B-4AE4-8850-0C0B2DAE227A}" dt="2020-02-26T05:36:04.619" v="3820" actId="9405"/>
          <ac:inkMkLst>
            <pc:docMk/>
            <pc:sldMk cId="2166821080" sldId="340"/>
            <ac:inkMk id="8" creationId="{038C1C7B-C953-4F84-A035-7765454CFDD8}"/>
          </ac:inkMkLst>
        </pc:inkChg>
        <pc:inkChg chg="add del">
          <ac:chgData name="Rob Warthen" userId="5a955d83-d394-43b0-b0ae-d90ceb638966" providerId="ADAL" clId="{17D0FE06-CF9B-4AE4-8850-0C0B2DAE227A}" dt="2020-02-26T05:36:08.980" v="3822" actId="9405"/>
          <ac:inkMkLst>
            <pc:docMk/>
            <pc:sldMk cId="2166821080" sldId="340"/>
            <ac:inkMk id="9" creationId="{8A9D36E8-520C-4716-AB12-2544CE746CB4}"/>
          </ac:inkMkLst>
        </pc:inkChg>
        <pc:inkChg chg="add del">
          <ac:chgData name="Rob Warthen" userId="5a955d83-d394-43b0-b0ae-d90ceb638966" providerId="ADAL" clId="{17D0FE06-CF9B-4AE4-8850-0C0B2DAE227A}" dt="2020-02-26T12:51:10.993" v="5379" actId="478"/>
          <ac:inkMkLst>
            <pc:docMk/>
            <pc:sldMk cId="2166821080" sldId="340"/>
            <ac:inkMk id="10" creationId="{1E75AAF3-53C1-4A02-9760-669BED302712}"/>
          </ac:inkMkLst>
        </pc:inkChg>
        <pc:inkChg chg="add del">
          <ac:chgData name="Rob Warthen" userId="5a955d83-d394-43b0-b0ae-d90ceb638966" providerId="ADAL" clId="{17D0FE06-CF9B-4AE4-8850-0C0B2DAE227A}" dt="2020-02-26T12:51:10.993" v="5379" actId="478"/>
          <ac:inkMkLst>
            <pc:docMk/>
            <pc:sldMk cId="2166821080" sldId="340"/>
            <ac:inkMk id="11" creationId="{499FCD6E-F68D-4075-B257-79B49C9DFA52}"/>
          </ac:inkMkLst>
        </pc:inkChg>
        <pc:inkChg chg="add del">
          <ac:chgData name="Rob Warthen" userId="5a955d83-d394-43b0-b0ae-d90ceb638966" providerId="ADAL" clId="{17D0FE06-CF9B-4AE4-8850-0C0B2DAE227A}" dt="2020-02-26T12:51:10.993" v="5379" actId="478"/>
          <ac:inkMkLst>
            <pc:docMk/>
            <pc:sldMk cId="2166821080" sldId="340"/>
            <ac:inkMk id="12" creationId="{AC1FB5C0-5424-485B-B232-4511EB8AA65A}"/>
          </ac:inkMkLst>
        </pc:inkChg>
        <pc:inkChg chg="add del">
          <ac:chgData name="Rob Warthen" userId="5a955d83-d394-43b0-b0ae-d90ceb638966" providerId="ADAL" clId="{17D0FE06-CF9B-4AE4-8850-0C0B2DAE227A}" dt="2020-02-26T12:51:10.993" v="5379" actId="478"/>
          <ac:inkMkLst>
            <pc:docMk/>
            <pc:sldMk cId="2166821080" sldId="340"/>
            <ac:inkMk id="13" creationId="{BC7C40AC-1247-420C-876C-28EF4901FAD8}"/>
          </ac:inkMkLst>
        </pc:inkChg>
        <pc:inkChg chg="add mod">
          <ac:chgData name="Rob Warthen" userId="5a955d83-d394-43b0-b0ae-d90ceb638966" providerId="ADAL" clId="{17D0FE06-CF9B-4AE4-8850-0C0B2DAE227A}" dt="2020-02-26T05:36:28.349" v="3829"/>
          <ac:inkMkLst>
            <pc:docMk/>
            <pc:sldMk cId="2166821080" sldId="340"/>
            <ac:inkMk id="14" creationId="{509C5930-E91D-48CC-912C-E08390D2614A}"/>
          </ac:inkMkLst>
        </pc:inkChg>
        <pc:inkChg chg="add mod">
          <ac:chgData name="Rob Warthen" userId="5a955d83-d394-43b0-b0ae-d90ceb638966" providerId="ADAL" clId="{17D0FE06-CF9B-4AE4-8850-0C0B2DAE227A}" dt="2020-02-26T05:36:28.349" v="3829"/>
          <ac:inkMkLst>
            <pc:docMk/>
            <pc:sldMk cId="2166821080" sldId="340"/>
            <ac:inkMk id="15" creationId="{35183198-6D69-4D54-9BD4-C268467623F5}"/>
          </ac:inkMkLst>
        </pc:inkChg>
        <pc:inkChg chg="add mod">
          <ac:chgData name="Rob Warthen" userId="5a955d83-d394-43b0-b0ae-d90ceb638966" providerId="ADAL" clId="{17D0FE06-CF9B-4AE4-8850-0C0B2DAE227A}" dt="2020-02-26T05:36:33.524" v="3832"/>
          <ac:inkMkLst>
            <pc:docMk/>
            <pc:sldMk cId="2166821080" sldId="340"/>
            <ac:inkMk id="17" creationId="{033B06A8-79F8-4EBC-97B7-95AEC7333D71}"/>
          </ac:inkMkLst>
        </pc:inkChg>
        <pc:inkChg chg="add mod">
          <ac:chgData name="Rob Warthen" userId="5a955d83-d394-43b0-b0ae-d90ceb638966" providerId="ADAL" clId="{17D0FE06-CF9B-4AE4-8850-0C0B2DAE227A}" dt="2020-02-26T05:36:33.524" v="3832"/>
          <ac:inkMkLst>
            <pc:docMk/>
            <pc:sldMk cId="2166821080" sldId="340"/>
            <ac:inkMk id="18" creationId="{24B7D039-684C-4C2D-8049-CE5D56DBF840}"/>
          </ac:inkMkLst>
        </pc:inkChg>
        <pc:inkChg chg="add del mod">
          <ac:chgData name="Rob Warthen" userId="5a955d83-d394-43b0-b0ae-d90ceb638966" providerId="ADAL" clId="{17D0FE06-CF9B-4AE4-8850-0C0B2DAE227A}" dt="2020-02-26T12:51:10.993" v="5379" actId="478"/>
          <ac:inkMkLst>
            <pc:docMk/>
            <pc:sldMk cId="2166821080" sldId="340"/>
            <ac:inkMk id="20" creationId="{245492B9-7542-49FE-A9CF-AA83D27C0C56}"/>
          </ac:inkMkLst>
        </pc:inkChg>
        <pc:inkChg chg="add del mod">
          <ac:chgData name="Rob Warthen" userId="5a955d83-d394-43b0-b0ae-d90ceb638966" providerId="ADAL" clId="{17D0FE06-CF9B-4AE4-8850-0C0B2DAE227A}" dt="2020-02-26T05:36:38.748" v="3837"/>
          <ac:inkMkLst>
            <pc:docMk/>
            <pc:sldMk cId="2166821080" sldId="340"/>
            <ac:inkMk id="21" creationId="{18A05DCF-339D-4FC6-91D0-466C9ACBFA9E}"/>
          </ac:inkMkLst>
        </pc:inkChg>
        <pc:inkChg chg="add del">
          <ac:chgData name="Rob Warthen" userId="5a955d83-d394-43b0-b0ae-d90ceb638966" providerId="ADAL" clId="{17D0FE06-CF9B-4AE4-8850-0C0B2DAE227A}" dt="2020-02-26T12:51:10.993" v="5379" actId="478"/>
          <ac:inkMkLst>
            <pc:docMk/>
            <pc:sldMk cId="2166821080" sldId="340"/>
            <ac:inkMk id="23" creationId="{1A2D6389-9A17-44CD-9CA3-4DD39EEFE358}"/>
          </ac:inkMkLst>
        </pc:inkChg>
        <pc:inkChg chg="add del">
          <ac:chgData name="Rob Warthen" userId="5a955d83-d394-43b0-b0ae-d90ceb638966" providerId="ADAL" clId="{17D0FE06-CF9B-4AE4-8850-0C0B2DAE227A}" dt="2020-02-26T12:51:10.993" v="5379" actId="478"/>
          <ac:inkMkLst>
            <pc:docMk/>
            <pc:sldMk cId="2166821080" sldId="340"/>
            <ac:inkMk id="24" creationId="{98F9E0C3-206D-4BC7-A7F8-86A49219535A}"/>
          </ac:inkMkLst>
        </pc:inkChg>
        <pc:inkChg chg="add del">
          <ac:chgData name="Rob Warthen" userId="5a955d83-d394-43b0-b0ae-d90ceb638966" providerId="ADAL" clId="{17D0FE06-CF9B-4AE4-8850-0C0B2DAE227A}" dt="2020-02-26T12:51:10.993" v="5379" actId="478"/>
          <ac:inkMkLst>
            <pc:docMk/>
            <pc:sldMk cId="2166821080" sldId="340"/>
            <ac:inkMk id="25" creationId="{80DFAA6F-8043-49EE-84D6-A2A3AEADE713}"/>
          </ac:inkMkLst>
        </pc:inkChg>
        <pc:inkChg chg="add del">
          <ac:chgData name="Rob Warthen" userId="5a955d83-d394-43b0-b0ae-d90ceb638966" providerId="ADAL" clId="{17D0FE06-CF9B-4AE4-8850-0C0B2DAE227A}" dt="2020-02-26T12:51:10.993" v="5379" actId="478"/>
          <ac:inkMkLst>
            <pc:docMk/>
            <pc:sldMk cId="2166821080" sldId="340"/>
            <ac:inkMk id="26" creationId="{55F9F6C6-4422-49DD-BDBA-6AA0ED3D72B3}"/>
          </ac:inkMkLst>
        </pc:inkChg>
        <pc:inkChg chg="add del">
          <ac:chgData name="Rob Warthen" userId="5a955d83-d394-43b0-b0ae-d90ceb638966" providerId="ADAL" clId="{17D0FE06-CF9B-4AE4-8850-0C0B2DAE227A}" dt="2020-02-26T12:51:10.993" v="5379" actId="478"/>
          <ac:inkMkLst>
            <pc:docMk/>
            <pc:sldMk cId="2166821080" sldId="340"/>
            <ac:inkMk id="27" creationId="{01F8E1F1-C48D-441D-8182-128A83AB9E30}"/>
          </ac:inkMkLst>
        </pc:inkChg>
        <pc:inkChg chg="add del">
          <ac:chgData name="Rob Warthen" userId="5a955d83-d394-43b0-b0ae-d90ceb638966" providerId="ADAL" clId="{17D0FE06-CF9B-4AE4-8850-0C0B2DAE227A}" dt="2020-02-26T12:51:10.993" v="5379" actId="478"/>
          <ac:inkMkLst>
            <pc:docMk/>
            <pc:sldMk cId="2166821080" sldId="340"/>
            <ac:inkMk id="28" creationId="{8D383F03-FCB1-44DD-80B3-F7AFCA446AB5}"/>
          </ac:inkMkLst>
        </pc:inkChg>
        <pc:inkChg chg="add del">
          <ac:chgData name="Rob Warthen" userId="5a955d83-d394-43b0-b0ae-d90ceb638966" providerId="ADAL" clId="{17D0FE06-CF9B-4AE4-8850-0C0B2DAE227A}" dt="2020-02-26T12:51:10.993" v="5379" actId="478"/>
          <ac:inkMkLst>
            <pc:docMk/>
            <pc:sldMk cId="2166821080" sldId="340"/>
            <ac:inkMk id="29" creationId="{2C12C5E6-1061-4B76-BF4E-16AF13CCF66F}"/>
          </ac:inkMkLst>
        </pc:inkChg>
        <pc:inkChg chg="add mod">
          <ac:chgData name="Rob Warthen" userId="5a955d83-d394-43b0-b0ae-d90ceb638966" providerId="ADAL" clId="{17D0FE06-CF9B-4AE4-8850-0C0B2DAE227A}" dt="2020-02-26T05:37:07.649" v="3848"/>
          <ac:inkMkLst>
            <pc:docMk/>
            <pc:sldMk cId="2166821080" sldId="340"/>
            <ac:inkMk id="30" creationId="{8A5DA73F-DEA2-4583-AEB4-F325C33F9334}"/>
          </ac:inkMkLst>
        </pc:inkChg>
        <pc:inkChg chg="add mod">
          <ac:chgData name="Rob Warthen" userId="5a955d83-d394-43b0-b0ae-d90ceb638966" providerId="ADAL" clId="{17D0FE06-CF9B-4AE4-8850-0C0B2DAE227A}" dt="2020-02-26T05:37:07.649" v="3848"/>
          <ac:inkMkLst>
            <pc:docMk/>
            <pc:sldMk cId="2166821080" sldId="340"/>
            <ac:inkMk id="31" creationId="{3F305479-36DE-47C0-BA46-E17B0AD1F5DA}"/>
          </ac:inkMkLst>
        </pc:inkChg>
        <pc:inkChg chg="add mod">
          <ac:chgData name="Rob Warthen" userId="5a955d83-d394-43b0-b0ae-d90ceb638966" providerId="ADAL" clId="{17D0FE06-CF9B-4AE4-8850-0C0B2DAE227A}" dt="2020-02-26T05:37:11.414" v="3851"/>
          <ac:inkMkLst>
            <pc:docMk/>
            <pc:sldMk cId="2166821080" sldId="340"/>
            <ac:inkMk id="32" creationId="{C4C1BB50-360E-4CE8-9F45-DB950606E3DA}"/>
          </ac:inkMkLst>
        </pc:inkChg>
        <pc:inkChg chg="add mod">
          <ac:chgData name="Rob Warthen" userId="5a955d83-d394-43b0-b0ae-d90ceb638966" providerId="ADAL" clId="{17D0FE06-CF9B-4AE4-8850-0C0B2DAE227A}" dt="2020-02-26T05:37:11.414" v="3851"/>
          <ac:inkMkLst>
            <pc:docMk/>
            <pc:sldMk cId="2166821080" sldId="340"/>
            <ac:inkMk id="34" creationId="{D31973EE-6368-4BA8-A676-C54582C70D69}"/>
          </ac:inkMkLst>
        </pc:inkChg>
        <pc:inkChg chg="add mod">
          <ac:chgData name="Rob Warthen" userId="5a955d83-d394-43b0-b0ae-d90ceb638966" providerId="ADAL" clId="{17D0FE06-CF9B-4AE4-8850-0C0B2DAE227A}" dt="2020-02-26T05:37:13.827" v="3853"/>
          <ac:inkMkLst>
            <pc:docMk/>
            <pc:sldMk cId="2166821080" sldId="340"/>
            <ac:inkMk id="35" creationId="{16869AE6-652E-4BA2-9FBF-88B3D2C75772}"/>
          </ac:inkMkLst>
        </pc:inkChg>
        <pc:inkChg chg="add mod">
          <ac:chgData name="Rob Warthen" userId="5a955d83-d394-43b0-b0ae-d90ceb638966" providerId="ADAL" clId="{17D0FE06-CF9B-4AE4-8850-0C0B2DAE227A}" dt="2020-02-26T05:37:13.827" v="3853"/>
          <ac:inkMkLst>
            <pc:docMk/>
            <pc:sldMk cId="2166821080" sldId="340"/>
            <ac:inkMk id="37" creationId="{5FC3A9D6-3A08-499D-BE61-EA8F30E6374E}"/>
          </ac:inkMkLst>
        </pc:inkChg>
        <pc:inkChg chg="add del">
          <ac:chgData name="Rob Warthen" userId="5a955d83-d394-43b0-b0ae-d90ceb638966" providerId="ADAL" clId="{17D0FE06-CF9B-4AE4-8850-0C0B2DAE227A}" dt="2020-02-26T12:51:10.993" v="5379" actId="478"/>
          <ac:inkMkLst>
            <pc:docMk/>
            <pc:sldMk cId="2166821080" sldId="340"/>
            <ac:inkMk id="39" creationId="{FE579BD8-531D-402F-820E-018BF999F45E}"/>
          </ac:inkMkLst>
        </pc:inkChg>
        <pc:inkChg chg="add del">
          <ac:chgData name="Rob Warthen" userId="5a955d83-d394-43b0-b0ae-d90ceb638966" providerId="ADAL" clId="{17D0FE06-CF9B-4AE4-8850-0C0B2DAE227A}" dt="2020-02-26T12:51:10.993" v="5379" actId="478"/>
          <ac:inkMkLst>
            <pc:docMk/>
            <pc:sldMk cId="2166821080" sldId="340"/>
            <ac:inkMk id="40" creationId="{D66754BB-65AD-4449-8210-66A52577BE70}"/>
          </ac:inkMkLst>
        </pc:inkChg>
        <pc:inkChg chg="add del">
          <ac:chgData name="Rob Warthen" userId="5a955d83-d394-43b0-b0ae-d90ceb638966" providerId="ADAL" clId="{17D0FE06-CF9B-4AE4-8850-0C0B2DAE227A}" dt="2020-02-26T12:51:10.993" v="5379" actId="478"/>
          <ac:inkMkLst>
            <pc:docMk/>
            <pc:sldMk cId="2166821080" sldId="340"/>
            <ac:inkMk id="41" creationId="{EECB05DF-281E-4F35-8922-98936E07C86A}"/>
          </ac:inkMkLst>
        </pc:inkChg>
        <pc:inkChg chg="add del">
          <ac:chgData name="Rob Warthen" userId="5a955d83-d394-43b0-b0ae-d90ceb638966" providerId="ADAL" clId="{17D0FE06-CF9B-4AE4-8850-0C0B2DAE227A}" dt="2020-02-26T12:51:10.993" v="5379" actId="478"/>
          <ac:inkMkLst>
            <pc:docMk/>
            <pc:sldMk cId="2166821080" sldId="340"/>
            <ac:inkMk id="42" creationId="{51148145-7E57-4368-8C5A-B4C38A9CE158}"/>
          </ac:inkMkLst>
        </pc:inkChg>
        <pc:inkChg chg="add mod">
          <ac:chgData name="Rob Warthen" userId="5a955d83-d394-43b0-b0ae-d90ceb638966" providerId="ADAL" clId="{17D0FE06-CF9B-4AE4-8850-0C0B2DAE227A}" dt="2020-02-26T05:37:31.912" v="3862"/>
          <ac:inkMkLst>
            <pc:docMk/>
            <pc:sldMk cId="2166821080" sldId="340"/>
            <ac:inkMk id="43" creationId="{5B3EA76F-5A5F-4EF6-96FE-8FB3F5ED4997}"/>
          </ac:inkMkLst>
        </pc:inkChg>
        <pc:inkChg chg="add mod">
          <ac:chgData name="Rob Warthen" userId="5a955d83-d394-43b0-b0ae-d90ceb638966" providerId="ADAL" clId="{17D0FE06-CF9B-4AE4-8850-0C0B2DAE227A}" dt="2020-02-26T05:37:31.912" v="3862"/>
          <ac:inkMkLst>
            <pc:docMk/>
            <pc:sldMk cId="2166821080" sldId="340"/>
            <ac:inkMk id="44" creationId="{A3DAAE47-6385-4CF6-BD23-265BDCC53F25}"/>
          </ac:inkMkLst>
        </pc:inkChg>
        <pc:inkChg chg="add mod">
          <ac:chgData name="Rob Warthen" userId="5a955d83-d394-43b0-b0ae-d90ceb638966" providerId="ADAL" clId="{17D0FE06-CF9B-4AE4-8850-0C0B2DAE227A}" dt="2020-02-26T05:37:31.912" v="3862"/>
          <ac:inkMkLst>
            <pc:docMk/>
            <pc:sldMk cId="2166821080" sldId="340"/>
            <ac:inkMk id="46" creationId="{2A553D46-9ED8-43A8-B947-0411703AE43E}"/>
          </ac:inkMkLst>
        </pc:inkChg>
        <pc:inkChg chg="add mod">
          <ac:chgData name="Rob Warthen" userId="5a955d83-d394-43b0-b0ae-d90ceb638966" providerId="ADAL" clId="{17D0FE06-CF9B-4AE4-8850-0C0B2DAE227A}" dt="2020-02-26T05:37:36.726" v="3865"/>
          <ac:inkMkLst>
            <pc:docMk/>
            <pc:sldMk cId="2166821080" sldId="340"/>
            <ac:inkMk id="48" creationId="{424B7950-D563-407C-9F7C-00773F1AD45F}"/>
          </ac:inkMkLst>
        </pc:inkChg>
        <pc:inkChg chg="add mod">
          <ac:chgData name="Rob Warthen" userId="5a955d83-d394-43b0-b0ae-d90ceb638966" providerId="ADAL" clId="{17D0FE06-CF9B-4AE4-8850-0C0B2DAE227A}" dt="2020-02-26T05:37:36.726" v="3865"/>
          <ac:inkMkLst>
            <pc:docMk/>
            <pc:sldMk cId="2166821080" sldId="340"/>
            <ac:inkMk id="49" creationId="{59B5F1D4-BB24-46F6-B3C2-B4FB96DCDC29}"/>
          </ac:inkMkLst>
        </pc:inkChg>
        <pc:inkChg chg="add mod">
          <ac:chgData name="Rob Warthen" userId="5a955d83-d394-43b0-b0ae-d90ceb638966" providerId="ADAL" clId="{17D0FE06-CF9B-4AE4-8850-0C0B2DAE227A}" dt="2020-02-26T05:37:41.492" v="3868"/>
          <ac:inkMkLst>
            <pc:docMk/>
            <pc:sldMk cId="2166821080" sldId="340"/>
            <ac:inkMk id="51" creationId="{D4A9E83B-2701-46F3-863A-8DA2723B511E}"/>
          </ac:inkMkLst>
        </pc:inkChg>
        <pc:inkChg chg="add mod">
          <ac:chgData name="Rob Warthen" userId="5a955d83-d394-43b0-b0ae-d90ceb638966" providerId="ADAL" clId="{17D0FE06-CF9B-4AE4-8850-0C0B2DAE227A}" dt="2020-02-26T05:37:41.492" v="3868"/>
          <ac:inkMkLst>
            <pc:docMk/>
            <pc:sldMk cId="2166821080" sldId="340"/>
            <ac:inkMk id="52" creationId="{C5D82B61-1316-4E48-9558-CD6081909FE5}"/>
          </ac:inkMkLst>
        </pc:inkChg>
        <pc:inkChg chg="add mod">
          <ac:chgData name="Rob Warthen" userId="5a955d83-d394-43b0-b0ae-d90ceb638966" providerId="ADAL" clId="{17D0FE06-CF9B-4AE4-8850-0C0B2DAE227A}" dt="2020-02-26T05:37:45.820" v="3871"/>
          <ac:inkMkLst>
            <pc:docMk/>
            <pc:sldMk cId="2166821080" sldId="340"/>
            <ac:inkMk id="54" creationId="{131113E6-85CF-4D83-A88D-E895EB256976}"/>
          </ac:inkMkLst>
        </pc:inkChg>
        <pc:inkChg chg="add mod">
          <ac:chgData name="Rob Warthen" userId="5a955d83-d394-43b0-b0ae-d90ceb638966" providerId="ADAL" clId="{17D0FE06-CF9B-4AE4-8850-0C0B2DAE227A}" dt="2020-02-26T05:37:45.820" v="3871"/>
          <ac:inkMkLst>
            <pc:docMk/>
            <pc:sldMk cId="2166821080" sldId="340"/>
            <ac:inkMk id="55" creationId="{9D37A6A4-B8B7-4E76-AC6A-B4C48A5CDA50}"/>
          </ac:inkMkLst>
        </pc:inkChg>
        <pc:inkChg chg="add del">
          <ac:chgData name="Rob Warthen" userId="5a955d83-d394-43b0-b0ae-d90ceb638966" providerId="ADAL" clId="{17D0FE06-CF9B-4AE4-8850-0C0B2DAE227A}" dt="2020-02-26T12:51:10.993" v="5379" actId="478"/>
          <ac:inkMkLst>
            <pc:docMk/>
            <pc:sldMk cId="2166821080" sldId="340"/>
            <ac:inkMk id="57" creationId="{613176EA-0168-488A-A2F9-ACBBBDCC3675}"/>
          </ac:inkMkLst>
        </pc:inkChg>
        <pc:inkChg chg="add mod">
          <ac:chgData name="Rob Warthen" userId="5a955d83-d394-43b0-b0ae-d90ceb638966" providerId="ADAL" clId="{17D0FE06-CF9B-4AE4-8850-0C0B2DAE227A}" dt="2020-02-26T05:38:11.072" v="3875"/>
          <ac:inkMkLst>
            <pc:docMk/>
            <pc:sldMk cId="2166821080" sldId="340"/>
            <ac:inkMk id="58" creationId="{8BBBE8A0-06A9-4010-B473-EA4262928C28}"/>
          </ac:inkMkLst>
        </pc:inkChg>
        <pc:inkChg chg="add mod">
          <ac:chgData name="Rob Warthen" userId="5a955d83-d394-43b0-b0ae-d90ceb638966" providerId="ADAL" clId="{17D0FE06-CF9B-4AE4-8850-0C0B2DAE227A}" dt="2020-02-26T05:38:11.072" v="3875"/>
          <ac:inkMkLst>
            <pc:docMk/>
            <pc:sldMk cId="2166821080" sldId="340"/>
            <ac:inkMk id="59" creationId="{0B9F693D-9CE5-4BA9-8CDB-744003C8D1BA}"/>
          </ac:inkMkLst>
        </pc:inkChg>
      </pc:sldChg>
      <pc:sldChg chg="addSp delSp modSp">
        <pc:chgData name="Rob Warthen" userId="5a955d83-d394-43b0-b0ae-d90ceb638966" providerId="ADAL" clId="{17D0FE06-CF9B-4AE4-8850-0C0B2DAE227A}" dt="2020-02-26T13:03:27.124" v="5842" actId="1076"/>
        <pc:sldMkLst>
          <pc:docMk/>
          <pc:sldMk cId="733792149" sldId="341"/>
        </pc:sldMkLst>
        <pc:spChg chg="del">
          <ac:chgData name="Rob Warthen" userId="5a955d83-d394-43b0-b0ae-d90ceb638966" providerId="ADAL" clId="{17D0FE06-CF9B-4AE4-8850-0C0B2DAE227A}" dt="2020-02-25T14:21:32.409" v="2133" actId="478"/>
          <ac:spMkLst>
            <pc:docMk/>
            <pc:sldMk cId="733792149" sldId="341"/>
            <ac:spMk id="3" creationId="{7D9DEE94-0FFE-4BCD-B34F-7B93FCCA33EC}"/>
          </ac:spMkLst>
        </pc:spChg>
        <pc:picChg chg="add mod">
          <ac:chgData name="Rob Warthen" userId="5a955d83-d394-43b0-b0ae-d90ceb638966" providerId="ADAL" clId="{17D0FE06-CF9B-4AE4-8850-0C0B2DAE227A}" dt="2020-02-26T13:03:27.124" v="5842" actId="1076"/>
          <ac:picMkLst>
            <pc:docMk/>
            <pc:sldMk cId="733792149" sldId="341"/>
            <ac:picMk id="3" creationId="{42BC3CC9-E650-41C5-B823-5787B07CA61A}"/>
          </ac:picMkLst>
        </pc:picChg>
        <pc:picChg chg="add mod">
          <ac:chgData name="Rob Warthen" userId="5a955d83-d394-43b0-b0ae-d90ceb638966" providerId="ADAL" clId="{17D0FE06-CF9B-4AE4-8850-0C0B2DAE227A}" dt="2020-02-25T14:29:13.886" v="2143" actId="14100"/>
          <ac:picMkLst>
            <pc:docMk/>
            <pc:sldMk cId="733792149" sldId="341"/>
            <ac:picMk id="4" creationId="{81BF54C4-71E9-4FAC-A590-935358BB63F6}"/>
          </ac:picMkLst>
        </pc:picChg>
        <pc:picChg chg="add mod">
          <ac:chgData name="Rob Warthen" userId="5a955d83-d394-43b0-b0ae-d90ceb638966" providerId="ADAL" clId="{17D0FE06-CF9B-4AE4-8850-0C0B2DAE227A}" dt="2020-02-25T14:21:08.726" v="2128" actId="14100"/>
          <ac:picMkLst>
            <pc:docMk/>
            <pc:sldMk cId="733792149" sldId="341"/>
            <ac:picMk id="5" creationId="{0D147866-1EE5-4879-B876-610B4F7B068D}"/>
          </ac:picMkLst>
        </pc:picChg>
        <pc:picChg chg="add mod">
          <ac:chgData name="Rob Warthen" userId="5a955d83-d394-43b0-b0ae-d90ceb638966" providerId="ADAL" clId="{17D0FE06-CF9B-4AE4-8850-0C0B2DAE227A}" dt="2020-02-25T14:29:15.538" v="2144" actId="1076"/>
          <ac:picMkLst>
            <pc:docMk/>
            <pc:sldMk cId="733792149" sldId="341"/>
            <ac:picMk id="6" creationId="{7D26156F-C748-4C39-9BFF-571A61F87138}"/>
          </ac:picMkLst>
        </pc:picChg>
      </pc:sldChg>
      <pc:sldChg chg="addSp delSp modSp">
        <pc:chgData name="Rob Warthen" userId="5a955d83-d394-43b0-b0ae-d90ceb638966" providerId="ADAL" clId="{17D0FE06-CF9B-4AE4-8850-0C0B2DAE227A}" dt="2020-02-25T05:59:32.034" v="939" actId="478"/>
        <pc:sldMkLst>
          <pc:docMk/>
          <pc:sldMk cId="1138732944" sldId="343"/>
        </pc:sldMkLst>
        <pc:spChg chg="del">
          <ac:chgData name="Rob Warthen" userId="5a955d83-d394-43b0-b0ae-d90ceb638966" providerId="ADAL" clId="{17D0FE06-CF9B-4AE4-8850-0C0B2DAE227A}" dt="2020-02-25T05:59:32.034" v="939" actId="478"/>
          <ac:spMkLst>
            <pc:docMk/>
            <pc:sldMk cId="1138732944" sldId="343"/>
            <ac:spMk id="3" creationId="{A5730C28-5EDB-4F40-A71E-AB10580413CC}"/>
          </ac:spMkLst>
        </pc:spChg>
        <pc:picChg chg="add mod">
          <ac:chgData name="Rob Warthen" userId="5a955d83-d394-43b0-b0ae-d90ceb638966" providerId="ADAL" clId="{17D0FE06-CF9B-4AE4-8850-0C0B2DAE227A}" dt="2020-02-25T05:58:49.052" v="919" actId="1076"/>
          <ac:picMkLst>
            <pc:docMk/>
            <pc:sldMk cId="1138732944" sldId="343"/>
            <ac:picMk id="2050" creationId="{22A1A509-185A-46C7-BA54-913CC85623B2}"/>
          </ac:picMkLst>
        </pc:picChg>
        <pc:picChg chg="add del">
          <ac:chgData name="Rob Warthen" userId="5a955d83-d394-43b0-b0ae-d90ceb638966" providerId="ADAL" clId="{17D0FE06-CF9B-4AE4-8850-0C0B2DAE227A}" dt="2020-02-25T05:58:37.917" v="915"/>
          <ac:picMkLst>
            <pc:docMk/>
            <pc:sldMk cId="1138732944" sldId="343"/>
            <ac:picMk id="2052" creationId="{7AA0987F-E241-49A7-96B7-1D708431D3ED}"/>
          </ac:picMkLst>
        </pc:picChg>
      </pc:sldChg>
      <pc:sldChg chg="addSp modSp">
        <pc:chgData name="Rob Warthen" userId="5a955d83-d394-43b0-b0ae-d90ceb638966" providerId="ADAL" clId="{17D0FE06-CF9B-4AE4-8850-0C0B2DAE227A}" dt="2020-02-25T05:52:16.777" v="906" actId="20577"/>
        <pc:sldMkLst>
          <pc:docMk/>
          <pc:sldMk cId="3200180584" sldId="344"/>
        </pc:sldMkLst>
        <pc:spChg chg="mod">
          <ac:chgData name="Rob Warthen" userId="5a955d83-d394-43b0-b0ae-d90ceb638966" providerId="ADAL" clId="{17D0FE06-CF9B-4AE4-8850-0C0B2DAE227A}" dt="2020-02-25T05:52:16.777" v="906" actId="20577"/>
          <ac:spMkLst>
            <pc:docMk/>
            <pc:sldMk cId="3200180584" sldId="344"/>
            <ac:spMk id="2" creationId="{A19F9A6E-C5D7-43A0-8AC4-65FA5CC8B419}"/>
          </ac:spMkLst>
        </pc:spChg>
        <pc:picChg chg="add mod ord">
          <ac:chgData name="Rob Warthen" userId="5a955d83-d394-43b0-b0ae-d90ceb638966" providerId="ADAL" clId="{17D0FE06-CF9B-4AE4-8850-0C0B2DAE227A}" dt="2020-02-25T05:52:03.109" v="891" actId="166"/>
          <ac:picMkLst>
            <pc:docMk/>
            <pc:sldMk cId="3200180584" sldId="344"/>
            <ac:picMk id="4" creationId="{11E6636A-579A-4660-95E5-365F60BFB795}"/>
          </ac:picMkLst>
        </pc:picChg>
        <pc:picChg chg="add mod">
          <ac:chgData name="Rob Warthen" userId="5a955d83-d394-43b0-b0ae-d90ceb638966" providerId="ADAL" clId="{17D0FE06-CF9B-4AE4-8850-0C0B2DAE227A}" dt="2020-02-25T05:51:58.074" v="890" actId="1076"/>
          <ac:picMkLst>
            <pc:docMk/>
            <pc:sldMk cId="3200180584" sldId="344"/>
            <ac:picMk id="5" creationId="{E4FBC503-6865-444D-ADCD-BC5AA74FA951}"/>
          </ac:picMkLst>
        </pc:picChg>
      </pc:sldChg>
      <pc:sldChg chg="ord">
        <pc:chgData name="Rob Warthen" userId="5a955d83-d394-43b0-b0ae-d90ceb638966" providerId="ADAL" clId="{17D0FE06-CF9B-4AE4-8850-0C0B2DAE227A}" dt="2020-02-25T05:52:37.554" v="908"/>
        <pc:sldMkLst>
          <pc:docMk/>
          <pc:sldMk cId="3799931074" sldId="346"/>
        </pc:sldMkLst>
      </pc:sldChg>
      <pc:sldChg chg="modSp">
        <pc:chgData name="Rob Warthen" userId="5a955d83-d394-43b0-b0ae-d90ceb638966" providerId="ADAL" clId="{17D0FE06-CF9B-4AE4-8850-0C0B2DAE227A}" dt="2020-02-25T13:32:33.462" v="1206" actId="20577"/>
        <pc:sldMkLst>
          <pc:docMk/>
          <pc:sldMk cId="2894072039" sldId="347"/>
        </pc:sldMkLst>
        <pc:spChg chg="mod">
          <ac:chgData name="Rob Warthen" userId="5a955d83-d394-43b0-b0ae-d90ceb638966" providerId="ADAL" clId="{17D0FE06-CF9B-4AE4-8850-0C0B2DAE227A}" dt="2020-02-25T13:32:33.462" v="1206" actId="20577"/>
          <ac:spMkLst>
            <pc:docMk/>
            <pc:sldMk cId="2894072039" sldId="347"/>
            <ac:spMk id="3" creationId="{2410302E-E36B-4701-9BCC-F2B9B0066E94}"/>
          </ac:spMkLst>
        </pc:spChg>
      </pc:sldChg>
      <pc:sldChg chg="modSp">
        <pc:chgData name="Rob Warthen" userId="5a955d83-d394-43b0-b0ae-d90ceb638966" providerId="ADAL" clId="{17D0FE06-CF9B-4AE4-8850-0C0B2DAE227A}" dt="2020-02-26T03:47:09.044" v="3789" actId="14100"/>
        <pc:sldMkLst>
          <pc:docMk/>
          <pc:sldMk cId="232630802" sldId="348"/>
        </pc:sldMkLst>
        <pc:picChg chg="mod">
          <ac:chgData name="Rob Warthen" userId="5a955d83-d394-43b0-b0ae-d90ceb638966" providerId="ADAL" clId="{17D0FE06-CF9B-4AE4-8850-0C0B2DAE227A}" dt="2020-02-26T03:47:09.044" v="3789" actId="14100"/>
          <ac:picMkLst>
            <pc:docMk/>
            <pc:sldMk cId="232630802" sldId="348"/>
            <ac:picMk id="4" creationId="{86A7B219-A512-4E0D-B746-17AA90EC1C45}"/>
          </ac:picMkLst>
        </pc:picChg>
      </pc:sldChg>
      <pc:sldChg chg="addSp delSp modSp ord">
        <pc:chgData name="Rob Warthen" userId="5a955d83-d394-43b0-b0ae-d90ceb638966" providerId="ADAL" clId="{17D0FE06-CF9B-4AE4-8850-0C0B2DAE227A}" dt="2020-02-26T14:38:18.188" v="6141" actId="1076"/>
        <pc:sldMkLst>
          <pc:docMk/>
          <pc:sldMk cId="483164743" sldId="349"/>
        </pc:sldMkLst>
        <pc:spChg chg="mod">
          <ac:chgData name="Rob Warthen" userId="5a955d83-d394-43b0-b0ae-d90ceb638966" providerId="ADAL" clId="{17D0FE06-CF9B-4AE4-8850-0C0B2DAE227A}" dt="2020-02-26T14:37:58.595" v="6134" actId="20577"/>
          <ac:spMkLst>
            <pc:docMk/>
            <pc:sldMk cId="483164743" sldId="349"/>
            <ac:spMk id="2" creationId="{87A5EE29-642B-4A48-8D5D-D97E203FDD6D}"/>
          </ac:spMkLst>
        </pc:spChg>
        <pc:spChg chg="add del mod">
          <ac:chgData name="Rob Warthen" userId="5a955d83-d394-43b0-b0ae-d90ceb638966" providerId="ADAL" clId="{17D0FE06-CF9B-4AE4-8850-0C0B2DAE227A}" dt="2020-02-26T14:38:07.877" v="6137" actId="478"/>
          <ac:spMkLst>
            <pc:docMk/>
            <pc:sldMk cId="483164743" sldId="349"/>
            <ac:spMk id="9" creationId="{5647639E-DC24-45A5-BA8F-806F903E7531}"/>
          </ac:spMkLst>
        </pc:spChg>
        <pc:picChg chg="del">
          <ac:chgData name="Rob Warthen" userId="5a955d83-d394-43b0-b0ae-d90ceb638966" providerId="ADAL" clId="{17D0FE06-CF9B-4AE4-8850-0C0B2DAE227A}" dt="2020-02-26T14:38:00.262" v="6135" actId="478"/>
          <ac:picMkLst>
            <pc:docMk/>
            <pc:sldMk cId="483164743" sldId="349"/>
            <ac:picMk id="5" creationId="{429A7440-1A92-499B-AE54-022E67B21F40}"/>
          </ac:picMkLst>
        </pc:picChg>
        <pc:picChg chg="add mod">
          <ac:chgData name="Rob Warthen" userId="5a955d83-d394-43b0-b0ae-d90ceb638966" providerId="ADAL" clId="{17D0FE06-CF9B-4AE4-8850-0C0B2DAE227A}" dt="2020-02-26T14:38:18.188" v="6141" actId="1076"/>
          <ac:picMkLst>
            <pc:docMk/>
            <pc:sldMk cId="483164743" sldId="349"/>
            <ac:picMk id="6" creationId="{50564CCB-0F5E-4B15-B112-E483E98D4F40}"/>
          </ac:picMkLst>
        </pc:picChg>
        <pc:picChg chg="del">
          <ac:chgData name="Rob Warthen" userId="5a955d83-d394-43b0-b0ae-d90ceb638966" providerId="ADAL" clId="{17D0FE06-CF9B-4AE4-8850-0C0B2DAE227A}" dt="2020-02-26T14:38:04.469" v="6136" actId="478"/>
          <ac:picMkLst>
            <pc:docMk/>
            <pc:sldMk cId="483164743" sldId="349"/>
            <ac:picMk id="8" creationId="{467B2D02-CCD0-4614-B3C4-447BC8FB4ACA}"/>
          </ac:picMkLst>
        </pc:picChg>
        <pc:picChg chg="del">
          <ac:chgData name="Rob Warthen" userId="5a955d83-d394-43b0-b0ae-d90ceb638966" providerId="ADAL" clId="{17D0FE06-CF9B-4AE4-8850-0C0B2DAE227A}" dt="2020-02-26T14:37:33.491" v="6102" actId="478"/>
          <ac:picMkLst>
            <pc:docMk/>
            <pc:sldMk cId="483164743" sldId="349"/>
            <ac:picMk id="10" creationId="{69566CFA-F753-418D-97B2-85374D276CF6}"/>
          </ac:picMkLst>
        </pc:picChg>
        <pc:inkChg chg="add del">
          <ac:chgData name="Rob Warthen" userId="5a955d83-d394-43b0-b0ae-d90ceb638966" providerId="ADAL" clId="{17D0FE06-CF9B-4AE4-8850-0C0B2DAE227A}" dt="2020-02-26T14:38:11.832" v="6138" actId="478"/>
          <ac:inkMkLst>
            <pc:docMk/>
            <pc:sldMk cId="483164743" sldId="349"/>
            <ac:inkMk id="3" creationId="{8FF2D2D3-2DFA-4EC1-B9FF-78921C1332D5}"/>
          </ac:inkMkLst>
        </pc:inkChg>
        <pc:inkChg chg="add del">
          <ac:chgData name="Rob Warthen" userId="5a955d83-d394-43b0-b0ae-d90ceb638966" providerId="ADAL" clId="{17D0FE06-CF9B-4AE4-8850-0C0B2DAE227A}" dt="2020-02-26T14:38:13.159" v="6139" actId="478"/>
          <ac:inkMkLst>
            <pc:docMk/>
            <pc:sldMk cId="483164743" sldId="349"/>
            <ac:inkMk id="4" creationId="{3DB4BB66-CE31-4BDF-A062-FA10690D3137}"/>
          </ac:inkMkLst>
        </pc:inkChg>
      </pc:sldChg>
      <pc:sldChg chg="addSp delSp modSp">
        <pc:chgData name="Rob Warthen" userId="5a955d83-d394-43b0-b0ae-d90ceb638966" providerId="ADAL" clId="{17D0FE06-CF9B-4AE4-8850-0C0B2DAE227A}" dt="2020-02-26T13:40:03.480" v="5851" actId="962"/>
        <pc:sldMkLst>
          <pc:docMk/>
          <pc:sldMk cId="766361288" sldId="350"/>
        </pc:sldMkLst>
        <pc:spChg chg="del">
          <ac:chgData name="Rob Warthen" userId="5a955d83-d394-43b0-b0ae-d90ceb638966" providerId="ADAL" clId="{17D0FE06-CF9B-4AE4-8850-0C0B2DAE227A}" dt="2020-02-26T13:40:00.378" v="5849"/>
          <ac:spMkLst>
            <pc:docMk/>
            <pc:sldMk cId="766361288" sldId="350"/>
            <ac:spMk id="3" creationId="{B404FA5D-2961-488B-83EC-8B7AF1B79710}"/>
          </ac:spMkLst>
        </pc:spChg>
        <pc:picChg chg="add mod">
          <ac:chgData name="Rob Warthen" userId="5a955d83-d394-43b0-b0ae-d90ceb638966" providerId="ADAL" clId="{17D0FE06-CF9B-4AE4-8850-0C0B2DAE227A}" dt="2020-02-26T13:40:03.480" v="5851" actId="962"/>
          <ac:picMkLst>
            <pc:docMk/>
            <pc:sldMk cId="766361288" sldId="350"/>
            <ac:picMk id="5" creationId="{71BF5F5C-B522-4A54-81AD-F359147F0D68}"/>
          </ac:picMkLst>
        </pc:picChg>
      </pc:sldChg>
      <pc:sldChg chg="del">
        <pc:chgData name="Rob Warthen" userId="5a955d83-d394-43b0-b0ae-d90ceb638966" providerId="ADAL" clId="{17D0FE06-CF9B-4AE4-8850-0C0B2DAE227A}" dt="2020-02-25T14:01:12.990" v="1815" actId="2696"/>
        <pc:sldMkLst>
          <pc:docMk/>
          <pc:sldMk cId="2542887217" sldId="351"/>
        </pc:sldMkLst>
      </pc:sldChg>
      <pc:sldChg chg="addSp modSp ord">
        <pc:chgData name="Rob Warthen" userId="5a955d83-d394-43b0-b0ae-d90ceb638966" providerId="ADAL" clId="{17D0FE06-CF9B-4AE4-8850-0C0B2DAE227A}" dt="2020-02-26T13:38:57.355" v="5848" actId="14100"/>
        <pc:sldMkLst>
          <pc:docMk/>
          <pc:sldMk cId="3098636659" sldId="354"/>
        </pc:sldMkLst>
        <pc:picChg chg="add mod">
          <ac:chgData name="Rob Warthen" userId="5a955d83-d394-43b0-b0ae-d90ceb638966" providerId="ADAL" clId="{17D0FE06-CF9B-4AE4-8850-0C0B2DAE227A}" dt="2020-02-26T13:38:57.355" v="5848" actId="14100"/>
          <ac:picMkLst>
            <pc:docMk/>
            <pc:sldMk cId="3098636659" sldId="354"/>
            <ac:picMk id="3" creationId="{6CA9C5EF-CA81-49A3-BD91-0061D6D6945B}"/>
          </ac:picMkLst>
        </pc:picChg>
      </pc:sldChg>
      <pc:sldChg chg="modSp ord">
        <pc:chgData name="Rob Warthen" userId="5a955d83-d394-43b0-b0ae-d90ceb638966" providerId="ADAL" clId="{17D0FE06-CF9B-4AE4-8850-0C0B2DAE227A}" dt="2020-02-26T02:47:39.159" v="3377" actId="20577"/>
        <pc:sldMkLst>
          <pc:docMk/>
          <pc:sldMk cId="680697247" sldId="355"/>
        </pc:sldMkLst>
        <pc:spChg chg="mod">
          <ac:chgData name="Rob Warthen" userId="5a955d83-d394-43b0-b0ae-d90ceb638966" providerId="ADAL" clId="{17D0FE06-CF9B-4AE4-8850-0C0B2DAE227A}" dt="2020-02-26T02:47:39.159" v="3377" actId="20577"/>
          <ac:spMkLst>
            <pc:docMk/>
            <pc:sldMk cId="680697247" sldId="355"/>
            <ac:spMk id="2" creationId="{7C45F80D-FD30-4D64-9A92-18B26BB84F3F}"/>
          </ac:spMkLst>
        </pc:spChg>
        <pc:picChg chg="mod">
          <ac:chgData name="Rob Warthen" userId="5a955d83-d394-43b0-b0ae-d90ceb638966" providerId="ADAL" clId="{17D0FE06-CF9B-4AE4-8850-0C0B2DAE227A}" dt="2020-02-25T05:38:28.270" v="704" actId="1076"/>
          <ac:picMkLst>
            <pc:docMk/>
            <pc:sldMk cId="680697247" sldId="355"/>
            <ac:picMk id="5" creationId="{A804D93F-A72A-4EFC-AB62-075EA430F13D}"/>
          </ac:picMkLst>
        </pc:picChg>
      </pc:sldChg>
      <pc:sldChg chg="del">
        <pc:chgData name="Rob Warthen" userId="5a955d83-d394-43b0-b0ae-d90ceb638966" providerId="ADAL" clId="{17D0FE06-CF9B-4AE4-8850-0C0B2DAE227A}" dt="2020-02-25T21:02:43.970" v="3259" actId="47"/>
        <pc:sldMkLst>
          <pc:docMk/>
          <pc:sldMk cId="922931533" sldId="356"/>
        </pc:sldMkLst>
      </pc:sldChg>
      <pc:sldChg chg="add">
        <pc:chgData name="Rob Warthen" userId="5a955d83-d394-43b0-b0ae-d90ceb638966" providerId="ADAL" clId="{17D0FE06-CF9B-4AE4-8850-0C0B2DAE227A}" dt="2020-02-25T05:49:49.716" v="881"/>
        <pc:sldMkLst>
          <pc:docMk/>
          <pc:sldMk cId="27025242" sldId="357"/>
        </pc:sldMkLst>
      </pc:sldChg>
      <pc:sldChg chg="del">
        <pc:chgData name="Rob Warthen" userId="5a955d83-d394-43b0-b0ae-d90ceb638966" providerId="ADAL" clId="{17D0FE06-CF9B-4AE4-8850-0C0B2DAE227A}" dt="2020-02-25T05:49:27.525" v="880" actId="2696"/>
        <pc:sldMkLst>
          <pc:docMk/>
          <pc:sldMk cId="2595693679" sldId="357"/>
        </pc:sldMkLst>
      </pc:sldChg>
      <pc:sldChg chg="modSp del">
        <pc:chgData name="Rob Warthen" userId="5a955d83-d394-43b0-b0ae-d90ceb638966" providerId="ADAL" clId="{17D0FE06-CF9B-4AE4-8850-0C0B2DAE227A}" dt="2020-02-25T05:49:27.525" v="880" actId="2696"/>
        <pc:sldMkLst>
          <pc:docMk/>
          <pc:sldMk cId="138306522" sldId="358"/>
        </pc:sldMkLst>
        <pc:spChg chg="mod">
          <ac:chgData name="Rob Warthen" userId="5a955d83-d394-43b0-b0ae-d90ceb638966" providerId="ADAL" clId="{17D0FE06-CF9B-4AE4-8850-0C0B2DAE227A}" dt="2020-02-25T05:39:57.857" v="753" actId="313"/>
          <ac:spMkLst>
            <pc:docMk/>
            <pc:sldMk cId="138306522" sldId="358"/>
            <ac:spMk id="6" creationId="{A782A5BF-5434-4A0E-AFF2-46A67F51DAE3}"/>
          </ac:spMkLst>
        </pc:spChg>
      </pc:sldChg>
      <pc:sldChg chg="add">
        <pc:chgData name="Rob Warthen" userId="5a955d83-d394-43b0-b0ae-d90ceb638966" providerId="ADAL" clId="{17D0FE06-CF9B-4AE4-8850-0C0B2DAE227A}" dt="2020-02-25T05:49:49.716" v="881"/>
        <pc:sldMkLst>
          <pc:docMk/>
          <pc:sldMk cId="2690397455" sldId="358"/>
        </pc:sldMkLst>
      </pc:sldChg>
      <pc:sldChg chg="addSp modSp del">
        <pc:chgData name="Rob Warthen" userId="5a955d83-d394-43b0-b0ae-d90ceb638966" providerId="ADAL" clId="{17D0FE06-CF9B-4AE4-8850-0C0B2DAE227A}" dt="2020-02-25T05:49:27.525" v="880" actId="2696"/>
        <pc:sldMkLst>
          <pc:docMk/>
          <pc:sldMk cId="2375394651" sldId="359"/>
        </pc:sldMkLst>
        <pc:spChg chg="add mod">
          <ac:chgData name="Rob Warthen" userId="5a955d83-d394-43b0-b0ae-d90ceb638966" providerId="ADAL" clId="{17D0FE06-CF9B-4AE4-8850-0C0B2DAE227A}" dt="2020-02-25T05:40:59.579" v="754" actId="11529"/>
          <ac:spMkLst>
            <pc:docMk/>
            <pc:sldMk cId="2375394651" sldId="359"/>
            <ac:spMk id="3" creationId="{A635B0E6-BE7C-4BA9-BD0F-26B752F7DA22}"/>
          </ac:spMkLst>
        </pc:spChg>
        <pc:picChg chg="ord">
          <ac:chgData name="Rob Warthen" userId="5a955d83-d394-43b0-b0ae-d90ceb638966" providerId="ADAL" clId="{17D0FE06-CF9B-4AE4-8850-0C0B2DAE227A}" dt="2020-02-25T05:41:10.541" v="756" actId="167"/>
          <ac:picMkLst>
            <pc:docMk/>
            <pc:sldMk cId="2375394651" sldId="359"/>
            <ac:picMk id="4" creationId="{A343C79F-60C9-4A0A-831F-8A3424B82D30}"/>
          </ac:picMkLst>
        </pc:picChg>
      </pc:sldChg>
      <pc:sldChg chg="add">
        <pc:chgData name="Rob Warthen" userId="5a955d83-d394-43b0-b0ae-d90ceb638966" providerId="ADAL" clId="{17D0FE06-CF9B-4AE4-8850-0C0B2DAE227A}" dt="2020-02-25T05:49:49.716" v="881"/>
        <pc:sldMkLst>
          <pc:docMk/>
          <pc:sldMk cId="3179174823" sldId="359"/>
        </pc:sldMkLst>
      </pc:sldChg>
      <pc:sldChg chg="addSp modSp add">
        <pc:chgData name="Rob Warthen" userId="5a955d83-d394-43b0-b0ae-d90ceb638966" providerId="ADAL" clId="{17D0FE06-CF9B-4AE4-8850-0C0B2DAE227A}" dt="2020-02-26T05:59:17.448" v="4115" actId="20577"/>
        <pc:sldMkLst>
          <pc:docMk/>
          <pc:sldMk cId="557906661" sldId="360"/>
        </pc:sldMkLst>
        <pc:spChg chg="add mod">
          <ac:chgData name="Rob Warthen" userId="5a955d83-d394-43b0-b0ae-d90ceb638966" providerId="ADAL" clId="{17D0FE06-CF9B-4AE4-8850-0C0B2DAE227A}" dt="2020-02-26T05:58:49.433" v="4074" actId="20577"/>
          <ac:spMkLst>
            <pc:docMk/>
            <pc:sldMk cId="557906661" sldId="360"/>
            <ac:spMk id="5" creationId="{1A48E80D-A3F0-4451-BB3E-507358296E1F}"/>
          </ac:spMkLst>
        </pc:spChg>
        <pc:spChg chg="add mod">
          <ac:chgData name="Rob Warthen" userId="5a955d83-d394-43b0-b0ae-d90ceb638966" providerId="ADAL" clId="{17D0FE06-CF9B-4AE4-8850-0C0B2DAE227A}" dt="2020-02-26T05:59:17.448" v="4115" actId="20577"/>
          <ac:spMkLst>
            <pc:docMk/>
            <pc:sldMk cId="557906661" sldId="360"/>
            <ac:spMk id="6" creationId="{13DB962E-CD4D-4EFA-B3B2-E9BA5894E71E}"/>
          </ac:spMkLst>
        </pc:spChg>
        <pc:inkChg chg="add">
          <ac:chgData name="Rob Warthen" userId="5a955d83-d394-43b0-b0ae-d90ceb638966" providerId="ADAL" clId="{17D0FE06-CF9B-4AE4-8850-0C0B2DAE227A}" dt="2020-02-26T05:58:15.182" v="4050" actId="9405"/>
          <ac:inkMkLst>
            <pc:docMk/>
            <pc:sldMk cId="557906661" sldId="360"/>
            <ac:inkMk id="3" creationId="{61C189F2-E733-480F-9BB9-7C237A850CDC}"/>
          </ac:inkMkLst>
        </pc:inkChg>
      </pc:sldChg>
      <pc:sldChg chg="del">
        <pc:chgData name="Rob Warthen" userId="5a955d83-d394-43b0-b0ae-d90ceb638966" providerId="ADAL" clId="{17D0FE06-CF9B-4AE4-8850-0C0B2DAE227A}" dt="2020-02-25T05:49:27.525" v="880" actId="2696"/>
        <pc:sldMkLst>
          <pc:docMk/>
          <pc:sldMk cId="1753406610" sldId="360"/>
        </pc:sldMkLst>
      </pc:sldChg>
      <pc:sldChg chg="add">
        <pc:chgData name="Rob Warthen" userId="5a955d83-d394-43b0-b0ae-d90ceb638966" providerId="ADAL" clId="{17D0FE06-CF9B-4AE4-8850-0C0B2DAE227A}" dt="2020-02-25T05:49:49.716" v="881"/>
        <pc:sldMkLst>
          <pc:docMk/>
          <pc:sldMk cId="2227782956" sldId="361"/>
        </pc:sldMkLst>
      </pc:sldChg>
      <pc:sldChg chg="del">
        <pc:chgData name="Rob Warthen" userId="5a955d83-d394-43b0-b0ae-d90ceb638966" providerId="ADAL" clId="{17D0FE06-CF9B-4AE4-8850-0C0B2DAE227A}" dt="2020-02-25T05:49:27.525" v="880" actId="2696"/>
        <pc:sldMkLst>
          <pc:docMk/>
          <pc:sldMk cId="2559520936" sldId="361"/>
        </pc:sldMkLst>
      </pc:sldChg>
      <pc:sldChg chg="addSp modSp add addCm">
        <pc:chgData name="Rob Warthen" userId="5a955d83-d394-43b0-b0ae-d90ceb638966" providerId="ADAL" clId="{17D0FE06-CF9B-4AE4-8850-0C0B2DAE227A}" dt="2020-02-26T13:00:29.624" v="5840" actId="20577"/>
        <pc:sldMkLst>
          <pc:docMk/>
          <pc:sldMk cId="1697076714" sldId="362"/>
        </pc:sldMkLst>
        <pc:spChg chg="add mod">
          <ac:chgData name="Rob Warthen" userId="5a955d83-d394-43b0-b0ae-d90ceb638966" providerId="ADAL" clId="{17D0FE06-CF9B-4AE4-8850-0C0B2DAE227A}" dt="2020-02-26T13:00:29.624" v="5840" actId="20577"/>
          <ac:spMkLst>
            <pc:docMk/>
            <pc:sldMk cId="1697076714" sldId="362"/>
            <ac:spMk id="3" creationId="{9AA8B226-3C65-45E6-AA68-3FBAB23C5CE5}"/>
          </ac:spMkLst>
        </pc:spChg>
      </pc:sldChg>
      <pc:sldChg chg="del">
        <pc:chgData name="Rob Warthen" userId="5a955d83-d394-43b0-b0ae-d90ceb638966" providerId="ADAL" clId="{17D0FE06-CF9B-4AE4-8850-0C0B2DAE227A}" dt="2020-02-25T05:49:27.525" v="880" actId="2696"/>
        <pc:sldMkLst>
          <pc:docMk/>
          <pc:sldMk cId="2143949597" sldId="362"/>
        </pc:sldMkLst>
      </pc:sldChg>
      <pc:sldChg chg="modSp add">
        <pc:chgData name="Rob Warthen" userId="5a955d83-d394-43b0-b0ae-d90ceb638966" providerId="ADAL" clId="{17D0FE06-CF9B-4AE4-8850-0C0B2DAE227A}" dt="2020-02-26T06:07:29.074" v="4336" actId="20577"/>
        <pc:sldMkLst>
          <pc:docMk/>
          <pc:sldMk cId="1211486888" sldId="363"/>
        </pc:sldMkLst>
        <pc:spChg chg="mod">
          <ac:chgData name="Rob Warthen" userId="5a955d83-d394-43b0-b0ae-d90ceb638966" providerId="ADAL" clId="{17D0FE06-CF9B-4AE4-8850-0C0B2DAE227A}" dt="2020-02-26T06:04:52.345" v="4195" actId="20577"/>
          <ac:spMkLst>
            <pc:docMk/>
            <pc:sldMk cId="1211486888" sldId="363"/>
            <ac:spMk id="2" creationId="{0357132A-FDE3-45F1-97FE-E8DB32E8EB5F}"/>
          </ac:spMkLst>
        </pc:spChg>
        <pc:spChg chg="mod">
          <ac:chgData name="Rob Warthen" userId="5a955d83-d394-43b0-b0ae-d90ceb638966" providerId="ADAL" clId="{17D0FE06-CF9B-4AE4-8850-0C0B2DAE227A}" dt="2020-02-26T06:07:29.074" v="4336" actId="20577"/>
          <ac:spMkLst>
            <pc:docMk/>
            <pc:sldMk cId="1211486888" sldId="363"/>
            <ac:spMk id="3" creationId="{213EFBCA-44F5-49B8-958E-EF7AC550A0CA}"/>
          </ac:spMkLst>
        </pc:spChg>
      </pc:sldChg>
      <pc:sldChg chg="del">
        <pc:chgData name="Rob Warthen" userId="5a955d83-d394-43b0-b0ae-d90ceb638966" providerId="ADAL" clId="{17D0FE06-CF9B-4AE4-8850-0C0B2DAE227A}" dt="2020-02-25T05:49:27.525" v="880" actId="2696"/>
        <pc:sldMkLst>
          <pc:docMk/>
          <pc:sldMk cId="3884971879" sldId="363"/>
        </pc:sldMkLst>
      </pc:sldChg>
      <pc:sldChg chg="del">
        <pc:chgData name="Rob Warthen" userId="5a955d83-d394-43b0-b0ae-d90ceb638966" providerId="ADAL" clId="{17D0FE06-CF9B-4AE4-8850-0C0B2DAE227A}" dt="2020-02-25T05:49:27.525" v="880" actId="2696"/>
        <pc:sldMkLst>
          <pc:docMk/>
          <pc:sldMk cId="417991887" sldId="364"/>
        </pc:sldMkLst>
      </pc:sldChg>
      <pc:sldChg chg="add">
        <pc:chgData name="Rob Warthen" userId="5a955d83-d394-43b0-b0ae-d90ceb638966" providerId="ADAL" clId="{17D0FE06-CF9B-4AE4-8850-0C0B2DAE227A}" dt="2020-02-25T05:49:49.716" v="881"/>
        <pc:sldMkLst>
          <pc:docMk/>
          <pc:sldMk cId="592669546" sldId="364"/>
        </pc:sldMkLst>
      </pc:sldChg>
      <pc:sldChg chg="add">
        <pc:chgData name="Rob Warthen" userId="5a955d83-d394-43b0-b0ae-d90ceb638966" providerId="ADAL" clId="{17D0FE06-CF9B-4AE4-8850-0C0B2DAE227A}" dt="2020-02-25T05:49:49.716" v="881"/>
        <pc:sldMkLst>
          <pc:docMk/>
          <pc:sldMk cId="1431890253" sldId="365"/>
        </pc:sldMkLst>
      </pc:sldChg>
      <pc:sldChg chg="del">
        <pc:chgData name="Rob Warthen" userId="5a955d83-d394-43b0-b0ae-d90ceb638966" providerId="ADAL" clId="{17D0FE06-CF9B-4AE4-8850-0C0B2DAE227A}" dt="2020-02-25T05:49:27.525" v="880" actId="2696"/>
        <pc:sldMkLst>
          <pc:docMk/>
          <pc:sldMk cId="2980683435" sldId="365"/>
        </pc:sldMkLst>
      </pc:sldChg>
      <pc:sldChg chg="add">
        <pc:chgData name="Rob Warthen" userId="5a955d83-d394-43b0-b0ae-d90ceb638966" providerId="ADAL" clId="{17D0FE06-CF9B-4AE4-8850-0C0B2DAE227A}" dt="2020-02-25T05:49:49.716" v="881"/>
        <pc:sldMkLst>
          <pc:docMk/>
          <pc:sldMk cId="2059993130" sldId="366"/>
        </pc:sldMkLst>
      </pc:sldChg>
      <pc:sldChg chg="addSp delSp modSp del">
        <pc:chgData name="Rob Warthen" userId="5a955d83-d394-43b0-b0ae-d90ceb638966" providerId="ADAL" clId="{17D0FE06-CF9B-4AE4-8850-0C0B2DAE227A}" dt="2020-02-25T05:49:27.525" v="880" actId="2696"/>
        <pc:sldMkLst>
          <pc:docMk/>
          <pc:sldMk cId="3110453181" sldId="366"/>
        </pc:sldMkLst>
        <pc:spChg chg="add del mod">
          <ac:chgData name="Rob Warthen" userId="5a955d83-d394-43b0-b0ae-d90ceb638966" providerId="ADAL" clId="{17D0FE06-CF9B-4AE4-8850-0C0B2DAE227A}" dt="2020-02-25T05:45:46.406" v="769" actId="478"/>
          <ac:spMkLst>
            <pc:docMk/>
            <pc:sldMk cId="3110453181" sldId="366"/>
            <ac:spMk id="3" creationId="{A9E45A84-9893-4D67-A1D9-CC706001E881}"/>
          </ac:spMkLst>
        </pc:spChg>
        <pc:spChg chg="add mod">
          <ac:chgData name="Rob Warthen" userId="5a955d83-d394-43b0-b0ae-d90ceb638966" providerId="ADAL" clId="{17D0FE06-CF9B-4AE4-8850-0C0B2DAE227A}" dt="2020-02-25T05:47:51.263" v="821" actId="1076"/>
          <ac:spMkLst>
            <pc:docMk/>
            <pc:sldMk cId="3110453181" sldId="366"/>
            <ac:spMk id="6" creationId="{5E8E17D2-282B-4233-829E-6B6117DFA8FD}"/>
          </ac:spMkLst>
        </pc:spChg>
        <pc:spChg chg="add mod">
          <ac:chgData name="Rob Warthen" userId="5a955d83-d394-43b0-b0ae-d90ceb638966" providerId="ADAL" clId="{17D0FE06-CF9B-4AE4-8850-0C0B2DAE227A}" dt="2020-02-25T05:46:54.514" v="815" actId="571"/>
          <ac:spMkLst>
            <pc:docMk/>
            <pc:sldMk cId="3110453181" sldId="366"/>
            <ac:spMk id="8" creationId="{659246F8-0984-4D0F-BAC5-4955EF25A15F}"/>
          </ac:spMkLst>
        </pc:spChg>
        <pc:spChg chg="add del mod">
          <ac:chgData name="Rob Warthen" userId="5a955d83-d394-43b0-b0ae-d90ceb638966" providerId="ADAL" clId="{17D0FE06-CF9B-4AE4-8850-0C0B2DAE227A}" dt="2020-02-25T05:47:40.959" v="820"/>
          <ac:spMkLst>
            <pc:docMk/>
            <pc:sldMk cId="3110453181" sldId="366"/>
            <ac:spMk id="9" creationId="{8BF5A85B-3DED-4DC0-B2C4-A7F224D0C6FC}"/>
          </ac:spMkLst>
        </pc:spChg>
        <pc:spChg chg="add mod">
          <ac:chgData name="Rob Warthen" userId="5a955d83-d394-43b0-b0ae-d90ceb638966" providerId="ADAL" clId="{17D0FE06-CF9B-4AE4-8850-0C0B2DAE227A}" dt="2020-02-25T05:48:41.093" v="847" actId="1076"/>
          <ac:spMkLst>
            <pc:docMk/>
            <pc:sldMk cId="3110453181" sldId="366"/>
            <ac:spMk id="10" creationId="{D9838B5D-BA92-4D6F-9904-9C660E9B51EA}"/>
          </ac:spMkLst>
        </pc:spChg>
        <pc:spChg chg="add mod">
          <ac:chgData name="Rob Warthen" userId="5a955d83-d394-43b0-b0ae-d90ceb638966" providerId="ADAL" clId="{17D0FE06-CF9B-4AE4-8850-0C0B2DAE227A}" dt="2020-02-25T05:48:53.304" v="877" actId="20577"/>
          <ac:spMkLst>
            <pc:docMk/>
            <pc:sldMk cId="3110453181" sldId="366"/>
            <ac:spMk id="11" creationId="{85937A20-56C7-4C19-999C-B70E31A1C405}"/>
          </ac:spMkLst>
        </pc:spChg>
        <pc:spChg chg="add del mod">
          <ac:chgData name="Rob Warthen" userId="5a955d83-d394-43b0-b0ae-d90ceb638966" providerId="ADAL" clId="{17D0FE06-CF9B-4AE4-8850-0C0B2DAE227A}" dt="2020-02-25T05:49:00.875" v="879" actId="478"/>
          <ac:spMkLst>
            <pc:docMk/>
            <pc:sldMk cId="3110453181" sldId="366"/>
            <ac:spMk id="12" creationId="{0016707D-6842-41D1-8D83-320CB3729EDE}"/>
          </ac:spMkLst>
        </pc:spChg>
        <pc:picChg chg="del mod">
          <ac:chgData name="Rob Warthen" userId="5a955d83-d394-43b0-b0ae-d90ceb638966" providerId="ADAL" clId="{17D0FE06-CF9B-4AE4-8850-0C0B2DAE227A}" dt="2020-02-25T05:48:56.802" v="878" actId="478"/>
          <ac:picMkLst>
            <pc:docMk/>
            <pc:sldMk cId="3110453181" sldId="366"/>
            <ac:picMk id="4" creationId="{72DD3371-1A57-4BEB-8A68-7301D073BF4D}"/>
          </ac:picMkLst>
        </pc:picChg>
        <pc:picChg chg="add mod">
          <ac:chgData name="Rob Warthen" userId="5a955d83-d394-43b0-b0ae-d90ceb638966" providerId="ADAL" clId="{17D0FE06-CF9B-4AE4-8850-0C0B2DAE227A}" dt="2020-02-25T05:44:05.064" v="762" actId="1076"/>
          <ac:picMkLst>
            <pc:docMk/>
            <pc:sldMk cId="3110453181" sldId="366"/>
            <ac:picMk id="5" creationId="{3C612991-F07D-4E0A-B252-B60A60F9E556}"/>
          </ac:picMkLst>
        </pc:picChg>
        <pc:picChg chg="add mod">
          <ac:chgData name="Rob Warthen" userId="5a955d83-d394-43b0-b0ae-d90ceb638966" providerId="ADAL" clId="{17D0FE06-CF9B-4AE4-8850-0C0B2DAE227A}" dt="2020-02-25T05:46:54.514" v="815" actId="571"/>
          <ac:picMkLst>
            <pc:docMk/>
            <pc:sldMk cId="3110453181" sldId="366"/>
            <ac:picMk id="7" creationId="{6DA56BCA-2FB8-49A5-B670-EAAD38C64964}"/>
          </ac:picMkLst>
        </pc:picChg>
      </pc:sldChg>
      <pc:sldChg chg="addSp delSp modSp ord">
        <pc:chgData name="Rob Warthen" userId="5a955d83-d394-43b0-b0ae-d90ceb638966" providerId="ADAL" clId="{17D0FE06-CF9B-4AE4-8850-0C0B2DAE227A}" dt="2020-02-26T05:40:23.411" v="3890"/>
        <pc:sldMkLst>
          <pc:docMk/>
          <pc:sldMk cId="1100897579" sldId="367"/>
        </pc:sldMkLst>
        <pc:spChg chg="mod">
          <ac:chgData name="Rob Warthen" userId="5a955d83-d394-43b0-b0ae-d90ceb638966" providerId="ADAL" clId="{17D0FE06-CF9B-4AE4-8850-0C0B2DAE227A}" dt="2020-02-26T05:39:56.494" v="3888" actId="14100"/>
          <ac:spMkLst>
            <pc:docMk/>
            <pc:sldMk cId="1100897579" sldId="367"/>
            <ac:spMk id="3" creationId="{89326326-EF9E-4CE1-A722-02CE2E1BC1FD}"/>
          </ac:spMkLst>
        </pc:spChg>
        <pc:picChg chg="add mod">
          <ac:chgData name="Rob Warthen" userId="5a955d83-d394-43b0-b0ae-d90ceb638966" providerId="ADAL" clId="{17D0FE06-CF9B-4AE4-8850-0C0B2DAE227A}" dt="2020-02-26T05:39:50.546" v="3887" actId="1076"/>
          <ac:picMkLst>
            <pc:docMk/>
            <pc:sldMk cId="1100897579" sldId="367"/>
            <ac:picMk id="1026" creationId="{C6B6E9E4-4B68-46E8-899C-CB530F145544}"/>
          </ac:picMkLst>
        </pc:picChg>
        <pc:inkChg chg="add">
          <ac:chgData name="Rob Warthen" userId="5a955d83-d394-43b0-b0ae-d90ceb638966" providerId="ADAL" clId="{17D0FE06-CF9B-4AE4-8850-0C0B2DAE227A}" dt="2020-02-26T05:38:24.851" v="3876" actId="9405"/>
          <ac:inkMkLst>
            <pc:docMk/>
            <pc:sldMk cId="1100897579" sldId="367"/>
            <ac:inkMk id="4" creationId="{70138381-475C-4A54-94A0-AB219FB00A6D}"/>
          </ac:inkMkLst>
        </pc:inkChg>
        <pc:inkChg chg="add del">
          <ac:chgData name="Rob Warthen" userId="5a955d83-d394-43b0-b0ae-d90ceb638966" providerId="ADAL" clId="{17D0FE06-CF9B-4AE4-8850-0C0B2DAE227A}" dt="2020-02-26T05:38:27.735" v="3878" actId="9405"/>
          <ac:inkMkLst>
            <pc:docMk/>
            <pc:sldMk cId="1100897579" sldId="367"/>
            <ac:inkMk id="5" creationId="{94191DEE-C4C1-479E-A8DA-F72017398EE2}"/>
          </ac:inkMkLst>
        </pc:inkChg>
      </pc:sldChg>
      <pc:sldChg chg="addSp modSp">
        <pc:chgData name="Rob Warthen" userId="5a955d83-d394-43b0-b0ae-d90ceb638966" providerId="ADAL" clId="{17D0FE06-CF9B-4AE4-8850-0C0B2DAE227A}" dt="2020-02-25T13:35:21.575" v="1220" actId="1076"/>
        <pc:sldMkLst>
          <pc:docMk/>
          <pc:sldMk cId="2065437426" sldId="368"/>
        </pc:sldMkLst>
        <pc:picChg chg="add mod">
          <ac:chgData name="Rob Warthen" userId="5a955d83-d394-43b0-b0ae-d90ceb638966" providerId="ADAL" clId="{17D0FE06-CF9B-4AE4-8850-0C0B2DAE227A}" dt="2020-02-25T13:34:01.807" v="1211" actId="14100"/>
          <ac:picMkLst>
            <pc:docMk/>
            <pc:sldMk cId="2065437426" sldId="368"/>
            <ac:picMk id="5" creationId="{DE75CD9B-BEB6-4271-B515-671FC9C602B3}"/>
          </ac:picMkLst>
        </pc:picChg>
        <pc:picChg chg="add mod">
          <ac:chgData name="Rob Warthen" userId="5a955d83-d394-43b0-b0ae-d90ceb638966" providerId="ADAL" clId="{17D0FE06-CF9B-4AE4-8850-0C0B2DAE227A}" dt="2020-02-25T13:35:05.818" v="1216" actId="14100"/>
          <ac:picMkLst>
            <pc:docMk/>
            <pc:sldMk cId="2065437426" sldId="368"/>
            <ac:picMk id="6" creationId="{DEB31CF5-45C6-48B6-B02B-D2E26C5A7444}"/>
          </ac:picMkLst>
        </pc:picChg>
        <pc:picChg chg="add mod">
          <ac:chgData name="Rob Warthen" userId="5a955d83-d394-43b0-b0ae-d90ceb638966" providerId="ADAL" clId="{17D0FE06-CF9B-4AE4-8850-0C0B2DAE227A}" dt="2020-02-25T13:35:21.575" v="1220" actId="1076"/>
          <ac:picMkLst>
            <pc:docMk/>
            <pc:sldMk cId="2065437426" sldId="368"/>
            <ac:picMk id="5122" creationId="{44F69875-5A2C-4247-B552-1D66C536D617}"/>
          </ac:picMkLst>
        </pc:picChg>
      </pc:sldChg>
      <pc:sldChg chg="addSp delSp modSp add ord">
        <pc:chgData name="Rob Warthen" userId="5a955d83-d394-43b0-b0ae-d90ceb638966" providerId="ADAL" clId="{17D0FE06-CF9B-4AE4-8850-0C0B2DAE227A}" dt="2020-02-25T05:30:24.903" v="67" actId="1076"/>
        <pc:sldMkLst>
          <pc:docMk/>
          <pc:sldMk cId="4200742544" sldId="371"/>
        </pc:sldMkLst>
        <pc:spChg chg="mod">
          <ac:chgData name="Rob Warthen" userId="5a955d83-d394-43b0-b0ae-d90ceb638966" providerId="ADAL" clId="{17D0FE06-CF9B-4AE4-8850-0C0B2DAE227A}" dt="2020-02-25T05:23:30.481" v="15" actId="20577"/>
          <ac:spMkLst>
            <pc:docMk/>
            <pc:sldMk cId="4200742544" sldId="371"/>
            <ac:spMk id="2" creationId="{D353F7E8-0D7A-43EE-A6FC-31C3308D17A2}"/>
          </ac:spMkLst>
        </pc:spChg>
        <pc:spChg chg="add del">
          <ac:chgData name="Rob Warthen" userId="5a955d83-d394-43b0-b0ae-d90ceb638966" providerId="ADAL" clId="{17D0FE06-CF9B-4AE4-8850-0C0B2DAE227A}" dt="2020-02-25T05:25:29.543" v="18"/>
          <ac:spMkLst>
            <pc:docMk/>
            <pc:sldMk cId="4200742544" sldId="371"/>
            <ac:spMk id="3" creationId="{B9692C27-369A-4DF4-84DB-0DD19E452042}"/>
          </ac:spMkLst>
        </pc:spChg>
        <pc:picChg chg="add del">
          <ac:chgData name="Rob Warthen" userId="5a955d83-d394-43b0-b0ae-d90ceb638966" providerId="ADAL" clId="{17D0FE06-CF9B-4AE4-8850-0C0B2DAE227A}" dt="2020-02-25T05:24:08.118" v="17"/>
          <ac:picMkLst>
            <pc:docMk/>
            <pc:sldMk cId="4200742544" sldId="371"/>
            <ac:picMk id="1026" creationId="{A839D5C5-B770-4955-A8E1-A0AEF3FE8776}"/>
          </ac:picMkLst>
        </pc:picChg>
        <pc:picChg chg="add mod">
          <ac:chgData name="Rob Warthen" userId="5a955d83-d394-43b0-b0ae-d90ceb638966" providerId="ADAL" clId="{17D0FE06-CF9B-4AE4-8850-0C0B2DAE227A}" dt="2020-02-25T05:30:24.903" v="67" actId="1076"/>
          <ac:picMkLst>
            <pc:docMk/>
            <pc:sldMk cId="4200742544" sldId="371"/>
            <ac:picMk id="1028" creationId="{687F4B24-CDA7-4A28-8117-21D65AE326F3}"/>
          </ac:picMkLst>
        </pc:picChg>
      </pc:sldChg>
      <pc:sldChg chg="add del">
        <pc:chgData name="Rob Warthen" userId="5a955d83-d394-43b0-b0ae-d90ceb638966" providerId="ADAL" clId="{17D0FE06-CF9B-4AE4-8850-0C0B2DAE227A}" dt="2020-02-25T05:51:24.372" v="886" actId="2696"/>
        <pc:sldMkLst>
          <pc:docMk/>
          <pc:sldMk cId="2141702804" sldId="372"/>
        </pc:sldMkLst>
      </pc:sldChg>
      <pc:sldChg chg="addSp modSp add ord">
        <pc:chgData name="Rob Warthen" userId="5a955d83-d394-43b0-b0ae-d90ceb638966" providerId="ADAL" clId="{17D0FE06-CF9B-4AE4-8850-0C0B2DAE227A}" dt="2020-02-26T05:40:29.356" v="3892"/>
        <pc:sldMkLst>
          <pc:docMk/>
          <pc:sldMk cId="4058406227" sldId="372"/>
        </pc:sldMkLst>
        <pc:spChg chg="mod">
          <ac:chgData name="Rob Warthen" userId="5a955d83-d394-43b0-b0ae-d90ceb638966" providerId="ADAL" clId="{17D0FE06-CF9B-4AE4-8850-0C0B2DAE227A}" dt="2020-02-25T13:30:15.185" v="952" actId="14100"/>
          <ac:spMkLst>
            <pc:docMk/>
            <pc:sldMk cId="4058406227" sldId="372"/>
            <ac:spMk id="2" creationId="{43A319CB-93F9-4980-A2DB-447DEB7DDAE2}"/>
          </ac:spMkLst>
        </pc:spChg>
        <pc:spChg chg="mod">
          <ac:chgData name="Rob Warthen" userId="5a955d83-d394-43b0-b0ae-d90ceb638966" providerId="ADAL" clId="{17D0FE06-CF9B-4AE4-8850-0C0B2DAE227A}" dt="2020-02-25T13:31:48.093" v="1133" actId="20577"/>
          <ac:spMkLst>
            <pc:docMk/>
            <pc:sldMk cId="4058406227" sldId="372"/>
            <ac:spMk id="3" creationId="{ED1E3ED8-6221-431D-B907-7227E88A4889}"/>
          </ac:spMkLst>
        </pc:spChg>
        <pc:picChg chg="add mod">
          <ac:chgData name="Rob Warthen" userId="5a955d83-d394-43b0-b0ae-d90ceb638966" providerId="ADAL" clId="{17D0FE06-CF9B-4AE4-8850-0C0B2DAE227A}" dt="2020-02-25T13:52:19.205" v="1397" actId="14100"/>
          <ac:picMkLst>
            <pc:docMk/>
            <pc:sldMk cId="4058406227" sldId="372"/>
            <ac:picMk id="4098" creationId="{02B067F9-CC1B-4A63-A3FC-0BD0F8D1EA1A}"/>
          </ac:picMkLst>
        </pc:picChg>
        <pc:picChg chg="add mod">
          <ac:chgData name="Rob Warthen" userId="5a955d83-d394-43b0-b0ae-d90ceb638966" providerId="ADAL" clId="{17D0FE06-CF9B-4AE4-8850-0C0B2DAE227A}" dt="2020-02-25T13:52:24.056" v="1398" actId="14100"/>
          <ac:picMkLst>
            <pc:docMk/>
            <pc:sldMk cId="4058406227" sldId="372"/>
            <ac:picMk id="4100" creationId="{8EA3FC0E-8CAE-477B-A3F8-5AF47AC5E62C}"/>
          </ac:picMkLst>
        </pc:picChg>
      </pc:sldChg>
      <pc:sldChg chg="addSp delSp modSp add del">
        <pc:chgData name="Rob Warthen" userId="5a955d83-d394-43b0-b0ae-d90ceb638966" providerId="ADAL" clId="{17D0FE06-CF9B-4AE4-8850-0C0B2DAE227A}" dt="2020-02-25T05:59:21.530" v="938" actId="2696"/>
        <pc:sldMkLst>
          <pc:docMk/>
          <pc:sldMk cId="4079889355" sldId="372"/>
        </pc:sldMkLst>
        <pc:spChg chg="mod">
          <ac:chgData name="Rob Warthen" userId="5a955d83-d394-43b0-b0ae-d90ceb638966" providerId="ADAL" clId="{17D0FE06-CF9B-4AE4-8850-0C0B2DAE227A}" dt="2020-02-25T05:59:02.625" v="936" actId="20577"/>
          <ac:spMkLst>
            <pc:docMk/>
            <pc:sldMk cId="4079889355" sldId="372"/>
            <ac:spMk id="2" creationId="{BB21E2B4-85E1-4F97-AC01-2F6FAA1DAAA6}"/>
          </ac:spMkLst>
        </pc:spChg>
        <pc:spChg chg="del">
          <ac:chgData name="Rob Warthen" userId="5a955d83-d394-43b0-b0ae-d90ceb638966" providerId="ADAL" clId="{17D0FE06-CF9B-4AE4-8850-0C0B2DAE227A}" dt="2020-02-25T05:58:53.456" v="921"/>
          <ac:spMkLst>
            <pc:docMk/>
            <pc:sldMk cId="4079889355" sldId="372"/>
            <ac:spMk id="3" creationId="{2224E05A-9770-42A2-8A8F-BCCF9A6CF3CD}"/>
          </ac:spMkLst>
        </pc:spChg>
        <pc:spChg chg="add mod">
          <ac:chgData name="Rob Warthen" userId="5a955d83-d394-43b0-b0ae-d90ceb638966" providerId="ADAL" clId="{17D0FE06-CF9B-4AE4-8850-0C0B2DAE227A}" dt="2020-02-25T05:59:17.820" v="937" actId="478"/>
          <ac:spMkLst>
            <pc:docMk/>
            <pc:sldMk cId="4079889355" sldId="372"/>
            <ac:spMk id="4" creationId="{178822FE-87D3-4BB6-8285-34525D915564}"/>
          </ac:spMkLst>
        </pc:spChg>
        <pc:picChg chg="add del">
          <ac:chgData name="Rob Warthen" userId="5a955d83-d394-43b0-b0ae-d90ceb638966" providerId="ADAL" clId="{17D0FE06-CF9B-4AE4-8850-0C0B2DAE227A}" dt="2020-02-25T05:59:17.820" v="937" actId="478"/>
          <ac:picMkLst>
            <pc:docMk/>
            <pc:sldMk cId="4079889355" sldId="372"/>
            <ac:picMk id="3074" creationId="{A93CCA75-E37C-48BD-9534-A5D8C1089D95}"/>
          </ac:picMkLst>
        </pc:picChg>
      </pc:sldChg>
      <pc:sldChg chg="add del">
        <pc:chgData name="Rob Warthen" userId="5a955d83-d394-43b0-b0ae-d90ceb638966" providerId="ADAL" clId="{17D0FE06-CF9B-4AE4-8850-0C0B2DAE227A}" dt="2020-02-25T05:51:20.161" v="885" actId="2696"/>
        <pc:sldMkLst>
          <pc:docMk/>
          <pc:sldMk cId="886605908" sldId="373"/>
        </pc:sldMkLst>
      </pc:sldChg>
      <pc:sldChg chg="modSp add">
        <pc:chgData name="Rob Warthen" userId="5a955d83-d394-43b0-b0ae-d90ceb638966" providerId="ADAL" clId="{17D0FE06-CF9B-4AE4-8850-0C0B2DAE227A}" dt="2020-02-26T16:14:01.897" v="6207" actId="20577"/>
        <pc:sldMkLst>
          <pc:docMk/>
          <pc:sldMk cId="1798564492" sldId="373"/>
        </pc:sldMkLst>
        <pc:spChg chg="mod">
          <ac:chgData name="Rob Warthen" userId="5a955d83-d394-43b0-b0ae-d90ceb638966" providerId="ADAL" clId="{17D0FE06-CF9B-4AE4-8850-0C0B2DAE227A}" dt="2020-02-26T16:13:54.536" v="6194" actId="20577"/>
          <ac:spMkLst>
            <pc:docMk/>
            <pc:sldMk cId="1798564492" sldId="373"/>
            <ac:spMk id="2" creationId="{8C544E38-798B-4688-8E89-89EE27590E8B}"/>
          </ac:spMkLst>
        </pc:spChg>
        <pc:spChg chg="mod">
          <ac:chgData name="Rob Warthen" userId="5a955d83-d394-43b0-b0ae-d90ceb638966" providerId="ADAL" clId="{17D0FE06-CF9B-4AE4-8850-0C0B2DAE227A}" dt="2020-02-26T16:14:01.897" v="6207" actId="20577"/>
          <ac:spMkLst>
            <pc:docMk/>
            <pc:sldMk cId="1798564492" sldId="373"/>
            <ac:spMk id="3" creationId="{98C75101-1F2F-41A5-A415-029BC237D2E2}"/>
          </ac:spMkLst>
        </pc:spChg>
      </pc:sldChg>
      <pc:sldChg chg="modSp add ord">
        <pc:chgData name="Rob Warthen" userId="5a955d83-d394-43b0-b0ae-d90ceb638966" providerId="ADAL" clId="{17D0FE06-CF9B-4AE4-8850-0C0B2DAE227A}" dt="2020-02-25T13:57:34.637" v="1695"/>
        <pc:sldMkLst>
          <pc:docMk/>
          <pc:sldMk cId="3086565154" sldId="374"/>
        </pc:sldMkLst>
        <pc:spChg chg="mod">
          <ac:chgData name="Rob Warthen" userId="5a955d83-d394-43b0-b0ae-d90ceb638966" providerId="ADAL" clId="{17D0FE06-CF9B-4AE4-8850-0C0B2DAE227A}" dt="2020-02-25T13:56:07.895" v="1407" actId="20577"/>
          <ac:spMkLst>
            <pc:docMk/>
            <pc:sldMk cId="3086565154" sldId="374"/>
            <ac:spMk id="2" creationId="{B7E365EF-B2E9-4266-B406-E6EF489727A0}"/>
          </ac:spMkLst>
        </pc:spChg>
        <pc:spChg chg="mod">
          <ac:chgData name="Rob Warthen" userId="5a955d83-d394-43b0-b0ae-d90ceb638966" providerId="ADAL" clId="{17D0FE06-CF9B-4AE4-8850-0C0B2DAE227A}" dt="2020-02-25T13:57:15.949" v="1691" actId="20577"/>
          <ac:spMkLst>
            <pc:docMk/>
            <pc:sldMk cId="3086565154" sldId="374"/>
            <ac:spMk id="3" creationId="{B77CB12E-0F69-45F3-AA3E-0230ECB087AF}"/>
          </ac:spMkLst>
        </pc:spChg>
      </pc:sldChg>
      <pc:sldChg chg="addSp delSp modSp add">
        <pc:chgData name="Rob Warthen" userId="5a955d83-d394-43b0-b0ae-d90ceb638966" providerId="ADAL" clId="{17D0FE06-CF9B-4AE4-8850-0C0B2DAE227A}" dt="2020-02-25T13:59:18.623" v="1814" actId="20577"/>
        <pc:sldMkLst>
          <pc:docMk/>
          <pc:sldMk cId="2309714652" sldId="375"/>
        </pc:sldMkLst>
        <pc:spChg chg="mod">
          <ac:chgData name="Rob Warthen" userId="5a955d83-d394-43b0-b0ae-d90ceb638966" providerId="ADAL" clId="{17D0FE06-CF9B-4AE4-8850-0C0B2DAE227A}" dt="2020-02-25T13:58:19.691" v="1757" actId="20577"/>
          <ac:spMkLst>
            <pc:docMk/>
            <pc:sldMk cId="2309714652" sldId="375"/>
            <ac:spMk id="2" creationId="{EE11E01A-88D0-4F36-83E5-986AE4F192A6}"/>
          </ac:spMkLst>
        </pc:spChg>
        <pc:spChg chg="mod">
          <ac:chgData name="Rob Warthen" userId="5a955d83-d394-43b0-b0ae-d90ceb638966" providerId="ADAL" clId="{17D0FE06-CF9B-4AE4-8850-0C0B2DAE227A}" dt="2020-02-25T13:59:18.623" v="1814" actId="20577"/>
          <ac:spMkLst>
            <pc:docMk/>
            <pc:sldMk cId="2309714652" sldId="375"/>
            <ac:spMk id="3" creationId="{6882929A-1371-49E4-9E1F-379C9F809F7C}"/>
          </ac:spMkLst>
        </pc:spChg>
        <pc:picChg chg="add del mod">
          <ac:chgData name="Rob Warthen" userId="5a955d83-d394-43b0-b0ae-d90ceb638966" providerId="ADAL" clId="{17D0FE06-CF9B-4AE4-8850-0C0B2DAE227A}" dt="2020-02-25T13:58:42.301" v="1761" actId="478"/>
          <ac:picMkLst>
            <pc:docMk/>
            <pc:sldMk cId="2309714652" sldId="375"/>
            <ac:picMk id="4" creationId="{4FB405E6-3FF4-477E-B3F6-C6CEA9479146}"/>
          </ac:picMkLst>
        </pc:picChg>
        <pc:picChg chg="add">
          <ac:chgData name="Rob Warthen" userId="5a955d83-d394-43b0-b0ae-d90ceb638966" providerId="ADAL" clId="{17D0FE06-CF9B-4AE4-8850-0C0B2DAE227A}" dt="2020-02-25T13:58:42.796" v="1762"/>
          <ac:picMkLst>
            <pc:docMk/>
            <pc:sldMk cId="2309714652" sldId="375"/>
            <ac:picMk id="5" creationId="{6E42A01F-8BBE-42B5-9948-56E0822FE71E}"/>
          </ac:picMkLst>
        </pc:picChg>
        <pc:picChg chg="add">
          <ac:chgData name="Rob Warthen" userId="5a955d83-d394-43b0-b0ae-d90ceb638966" providerId="ADAL" clId="{17D0FE06-CF9B-4AE4-8850-0C0B2DAE227A}" dt="2020-02-25T13:58:42.796" v="1762"/>
          <ac:picMkLst>
            <pc:docMk/>
            <pc:sldMk cId="2309714652" sldId="375"/>
            <ac:picMk id="6" creationId="{4FDE20D2-29C7-47B4-B82C-7CBCD30B6D29}"/>
          </ac:picMkLst>
        </pc:picChg>
        <pc:picChg chg="add">
          <ac:chgData name="Rob Warthen" userId="5a955d83-d394-43b0-b0ae-d90ceb638966" providerId="ADAL" clId="{17D0FE06-CF9B-4AE4-8850-0C0B2DAE227A}" dt="2020-02-25T13:58:42.796" v="1762"/>
          <ac:picMkLst>
            <pc:docMk/>
            <pc:sldMk cId="2309714652" sldId="375"/>
            <ac:picMk id="7" creationId="{4A0D9145-21E6-4BEA-8ECF-A24076721847}"/>
          </ac:picMkLst>
        </pc:picChg>
      </pc:sldChg>
      <pc:sldChg chg="addSp delSp modSp add">
        <pc:chgData name="Rob Warthen" userId="5a955d83-d394-43b0-b0ae-d90ceb638966" providerId="ADAL" clId="{17D0FE06-CF9B-4AE4-8850-0C0B2DAE227A}" dt="2020-02-25T14:15:40.962" v="2123" actId="20577"/>
        <pc:sldMkLst>
          <pc:docMk/>
          <pc:sldMk cId="1038282718" sldId="376"/>
        </pc:sldMkLst>
        <pc:spChg chg="mod">
          <ac:chgData name="Rob Warthen" userId="5a955d83-d394-43b0-b0ae-d90ceb638966" providerId="ADAL" clId="{17D0FE06-CF9B-4AE4-8850-0C0B2DAE227A}" dt="2020-02-25T14:13:35.755" v="1907" actId="20577"/>
          <ac:spMkLst>
            <pc:docMk/>
            <pc:sldMk cId="1038282718" sldId="376"/>
            <ac:spMk id="2" creationId="{AF035FDB-A7F2-4AB8-8334-09AB4FF3C177}"/>
          </ac:spMkLst>
        </pc:spChg>
        <pc:spChg chg="del">
          <ac:chgData name="Rob Warthen" userId="5a955d83-d394-43b0-b0ae-d90ceb638966" providerId="ADAL" clId="{17D0FE06-CF9B-4AE4-8850-0C0B2DAE227A}" dt="2020-02-25T14:11:50.311" v="1883"/>
          <ac:spMkLst>
            <pc:docMk/>
            <pc:sldMk cId="1038282718" sldId="376"/>
            <ac:spMk id="3" creationId="{B9FBBDED-519D-41DA-A8B2-79C40ACF6A1A}"/>
          </ac:spMkLst>
        </pc:spChg>
        <pc:spChg chg="add del mod">
          <ac:chgData name="Rob Warthen" userId="5a955d83-d394-43b0-b0ae-d90ceb638966" providerId="ADAL" clId="{17D0FE06-CF9B-4AE4-8850-0C0B2DAE227A}" dt="2020-02-25T14:14:07.909" v="1915"/>
          <ac:spMkLst>
            <pc:docMk/>
            <pc:sldMk cId="1038282718" sldId="376"/>
            <ac:spMk id="5" creationId="{6F8EC072-EAD1-4CD4-85C0-F82C929AA140}"/>
          </ac:spMkLst>
        </pc:spChg>
        <pc:spChg chg="add del mod">
          <ac:chgData name="Rob Warthen" userId="5a955d83-d394-43b0-b0ae-d90ceb638966" providerId="ADAL" clId="{17D0FE06-CF9B-4AE4-8850-0C0B2DAE227A}" dt="2020-02-25T14:15:40.962" v="2123" actId="20577"/>
          <ac:spMkLst>
            <pc:docMk/>
            <pc:sldMk cId="1038282718" sldId="376"/>
            <ac:spMk id="7" creationId="{88D284DA-7EF2-41C0-9C99-2FE3C11E152F}"/>
          </ac:spMkLst>
        </pc:spChg>
        <pc:picChg chg="add del mod">
          <ac:chgData name="Rob Warthen" userId="5a955d83-d394-43b0-b0ae-d90ceb638966" providerId="ADAL" clId="{17D0FE06-CF9B-4AE4-8850-0C0B2DAE227A}" dt="2020-02-25T14:14:15.892" v="1916" actId="478"/>
          <ac:picMkLst>
            <pc:docMk/>
            <pc:sldMk cId="1038282718" sldId="376"/>
            <ac:picMk id="4" creationId="{308AC549-91F7-4338-9CC0-B701D4394096}"/>
          </ac:picMkLst>
        </pc:picChg>
        <pc:picChg chg="add del mod">
          <ac:chgData name="Rob Warthen" userId="5a955d83-d394-43b0-b0ae-d90ceb638966" providerId="ADAL" clId="{17D0FE06-CF9B-4AE4-8850-0C0B2DAE227A}" dt="2020-02-25T14:14:21.932" v="1919"/>
          <ac:picMkLst>
            <pc:docMk/>
            <pc:sldMk cId="1038282718" sldId="376"/>
            <ac:picMk id="8" creationId="{7C3BB839-2178-434F-8F3E-463CDE0D3599}"/>
          </ac:picMkLst>
        </pc:picChg>
        <pc:picChg chg="add mod">
          <ac:chgData name="Rob Warthen" userId="5a955d83-d394-43b0-b0ae-d90ceb638966" providerId="ADAL" clId="{17D0FE06-CF9B-4AE4-8850-0C0B2DAE227A}" dt="2020-02-25T14:14:33.770" v="1923" actId="1076"/>
          <ac:picMkLst>
            <pc:docMk/>
            <pc:sldMk cId="1038282718" sldId="376"/>
            <ac:picMk id="9" creationId="{EC9848B7-85AB-413F-A0E4-732554610F5E}"/>
          </ac:picMkLst>
        </pc:picChg>
      </pc:sldChg>
      <pc:sldChg chg="modSp add">
        <pc:chgData name="Rob Warthen" userId="5a955d83-d394-43b0-b0ae-d90ceb638966" providerId="ADAL" clId="{17D0FE06-CF9B-4AE4-8850-0C0B2DAE227A}" dt="2020-02-26T12:59:01.233" v="5808" actId="27636"/>
        <pc:sldMkLst>
          <pc:docMk/>
          <pc:sldMk cId="105549727" sldId="377"/>
        </pc:sldMkLst>
        <pc:spChg chg="mod">
          <ac:chgData name="Rob Warthen" userId="5a955d83-d394-43b0-b0ae-d90ceb638966" providerId="ADAL" clId="{17D0FE06-CF9B-4AE4-8850-0C0B2DAE227A}" dt="2020-02-25T20:23:22.772" v="2241" actId="20577"/>
          <ac:spMkLst>
            <pc:docMk/>
            <pc:sldMk cId="105549727" sldId="377"/>
            <ac:spMk id="2" creationId="{23704672-9B7B-4AB4-83E0-F5ED6EB08D11}"/>
          </ac:spMkLst>
        </pc:spChg>
        <pc:spChg chg="mod">
          <ac:chgData name="Rob Warthen" userId="5a955d83-d394-43b0-b0ae-d90ceb638966" providerId="ADAL" clId="{17D0FE06-CF9B-4AE4-8850-0C0B2DAE227A}" dt="2020-02-26T12:59:01.233" v="5808" actId="27636"/>
          <ac:spMkLst>
            <pc:docMk/>
            <pc:sldMk cId="105549727" sldId="377"/>
            <ac:spMk id="3" creationId="{F3F85185-A8AD-4CCD-87BF-9A41775F179F}"/>
          </ac:spMkLst>
        </pc:spChg>
      </pc:sldChg>
      <pc:sldChg chg="modSp add">
        <pc:chgData name="Rob Warthen" userId="5a955d83-d394-43b0-b0ae-d90ceb638966" providerId="ADAL" clId="{17D0FE06-CF9B-4AE4-8850-0C0B2DAE227A}" dt="2020-02-25T20:27:11.975" v="2499" actId="20577"/>
        <pc:sldMkLst>
          <pc:docMk/>
          <pc:sldMk cId="3862404057" sldId="378"/>
        </pc:sldMkLst>
        <pc:spChg chg="mod">
          <ac:chgData name="Rob Warthen" userId="5a955d83-d394-43b0-b0ae-d90ceb638966" providerId="ADAL" clId="{17D0FE06-CF9B-4AE4-8850-0C0B2DAE227A}" dt="2020-02-25T20:26:27.951" v="2472" actId="20577"/>
          <ac:spMkLst>
            <pc:docMk/>
            <pc:sldMk cId="3862404057" sldId="378"/>
            <ac:spMk id="2" creationId="{47288B73-C2A3-481F-B85E-83F21ABE1053}"/>
          </ac:spMkLst>
        </pc:spChg>
        <pc:spChg chg="mod">
          <ac:chgData name="Rob Warthen" userId="5a955d83-d394-43b0-b0ae-d90ceb638966" providerId="ADAL" clId="{17D0FE06-CF9B-4AE4-8850-0C0B2DAE227A}" dt="2020-02-25T20:27:11.975" v="2499" actId="20577"/>
          <ac:spMkLst>
            <pc:docMk/>
            <pc:sldMk cId="3862404057" sldId="378"/>
            <ac:spMk id="3" creationId="{EC31381F-2DEC-4DF7-84C0-F7D3D6B67BD8}"/>
          </ac:spMkLst>
        </pc:spChg>
      </pc:sldChg>
      <pc:sldChg chg="modSp add">
        <pc:chgData name="Rob Warthen" userId="5a955d83-d394-43b0-b0ae-d90ceb638966" providerId="ADAL" clId="{17D0FE06-CF9B-4AE4-8850-0C0B2DAE227A}" dt="2020-02-25T20:28:28.797" v="2528" actId="20577"/>
        <pc:sldMkLst>
          <pc:docMk/>
          <pc:sldMk cId="434836010" sldId="379"/>
        </pc:sldMkLst>
        <pc:spChg chg="mod">
          <ac:chgData name="Rob Warthen" userId="5a955d83-d394-43b0-b0ae-d90ceb638966" providerId="ADAL" clId="{17D0FE06-CF9B-4AE4-8850-0C0B2DAE227A}" dt="2020-02-25T20:28:28.797" v="2528" actId="20577"/>
          <ac:spMkLst>
            <pc:docMk/>
            <pc:sldMk cId="434836010" sldId="379"/>
            <ac:spMk id="2" creationId="{AAF5832B-A2D5-4A8C-A66E-9F36F788F371}"/>
          </ac:spMkLst>
        </pc:spChg>
        <pc:spChg chg="mod">
          <ac:chgData name="Rob Warthen" userId="5a955d83-d394-43b0-b0ae-d90ceb638966" providerId="ADAL" clId="{17D0FE06-CF9B-4AE4-8850-0C0B2DAE227A}" dt="2020-02-25T20:28:09.672" v="2523" actId="15"/>
          <ac:spMkLst>
            <pc:docMk/>
            <pc:sldMk cId="434836010" sldId="379"/>
            <ac:spMk id="3" creationId="{A933395B-1210-4DD1-B175-6A558D761642}"/>
          </ac:spMkLst>
        </pc:spChg>
      </pc:sldChg>
      <pc:sldChg chg="modSp add">
        <pc:chgData name="Rob Warthen" userId="5a955d83-d394-43b0-b0ae-d90ceb638966" providerId="ADAL" clId="{17D0FE06-CF9B-4AE4-8850-0C0B2DAE227A}" dt="2020-02-25T20:29:24.915" v="2603" actId="20577"/>
        <pc:sldMkLst>
          <pc:docMk/>
          <pc:sldMk cId="1296777355" sldId="380"/>
        </pc:sldMkLst>
        <pc:spChg chg="mod">
          <ac:chgData name="Rob Warthen" userId="5a955d83-d394-43b0-b0ae-d90ceb638966" providerId="ADAL" clId="{17D0FE06-CF9B-4AE4-8850-0C0B2DAE227A}" dt="2020-02-25T20:29:24.915" v="2603" actId="20577"/>
          <ac:spMkLst>
            <pc:docMk/>
            <pc:sldMk cId="1296777355" sldId="380"/>
            <ac:spMk id="2" creationId="{E7F6F8C1-D43E-4FAD-999D-B828C79F39EA}"/>
          </ac:spMkLst>
        </pc:spChg>
        <pc:spChg chg="mod">
          <ac:chgData name="Rob Warthen" userId="5a955d83-d394-43b0-b0ae-d90ceb638966" providerId="ADAL" clId="{17D0FE06-CF9B-4AE4-8850-0C0B2DAE227A}" dt="2020-02-25T20:29:04.818" v="2576" actId="15"/>
          <ac:spMkLst>
            <pc:docMk/>
            <pc:sldMk cId="1296777355" sldId="380"/>
            <ac:spMk id="3" creationId="{8F2990FC-9301-4B8B-ADEA-91E637EB5E86}"/>
          </ac:spMkLst>
        </pc:spChg>
      </pc:sldChg>
      <pc:sldChg chg="modSp add">
        <pc:chgData name="Rob Warthen" userId="5a955d83-d394-43b0-b0ae-d90ceb638966" providerId="ADAL" clId="{17D0FE06-CF9B-4AE4-8850-0C0B2DAE227A}" dt="2020-02-25T20:51:44.972" v="2862" actId="20577"/>
        <pc:sldMkLst>
          <pc:docMk/>
          <pc:sldMk cId="2873534819" sldId="381"/>
        </pc:sldMkLst>
        <pc:spChg chg="mod">
          <ac:chgData name="Rob Warthen" userId="5a955d83-d394-43b0-b0ae-d90ceb638966" providerId="ADAL" clId="{17D0FE06-CF9B-4AE4-8850-0C0B2DAE227A}" dt="2020-02-25T20:49:54.577" v="2698" actId="20577"/>
          <ac:spMkLst>
            <pc:docMk/>
            <pc:sldMk cId="2873534819" sldId="381"/>
            <ac:spMk id="2" creationId="{246FA1CF-B5B4-4F8E-848F-BB1745DC6CE8}"/>
          </ac:spMkLst>
        </pc:spChg>
        <pc:spChg chg="mod">
          <ac:chgData name="Rob Warthen" userId="5a955d83-d394-43b0-b0ae-d90ceb638966" providerId="ADAL" clId="{17D0FE06-CF9B-4AE4-8850-0C0B2DAE227A}" dt="2020-02-25T20:51:44.972" v="2862" actId="20577"/>
          <ac:spMkLst>
            <pc:docMk/>
            <pc:sldMk cId="2873534819" sldId="381"/>
            <ac:spMk id="3" creationId="{852EEC67-5A87-4F09-AE1F-EAD562156F31}"/>
          </ac:spMkLst>
        </pc:spChg>
      </pc:sldChg>
      <pc:sldChg chg="add del">
        <pc:chgData name="Rob Warthen" userId="5a955d83-d394-43b0-b0ae-d90ceb638966" providerId="ADAL" clId="{17D0FE06-CF9B-4AE4-8850-0C0B2DAE227A}" dt="2020-02-25T21:57:36.422" v="3326" actId="47"/>
        <pc:sldMkLst>
          <pc:docMk/>
          <pc:sldMk cId="2460547815" sldId="382"/>
        </pc:sldMkLst>
      </pc:sldChg>
      <pc:sldChg chg="add del">
        <pc:chgData name="Rob Warthen" userId="5a955d83-d394-43b0-b0ae-d90ceb638966" providerId="ADAL" clId="{17D0FE06-CF9B-4AE4-8850-0C0B2DAE227A}" dt="2020-02-25T21:03:07.421" v="3262" actId="47"/>
        <pc:sldMkLst>
          <pc:docMk/>
          <pc:sldMk cId="46018679" sldId="383"/>
        </pc:sldMkLst>
      </pc:sldChg>
      <pc:sldChg chg="modSp add del">
        <pc:chgData name="Rob Warthen" userId="5a955d83-d394-43b0-b0ae-d90ceb638966" providerId="ADAL" clId="{17D0FE06-CF9B-4AE4-8850-0C0B2DAE227A}" dt="2020-02-25T21:02:56.122" v="3260" actId="2696"/>
        <pc:sldMkLst>
          <pc:docMk/>
          <pc:sldMk cId="1987835048" sldId="383"/>
        </pc:sldMkLst>
        <pc:spChg chg="mod">
          <ac:chgData name="Rob Warthen" userId="5a955d83-d394-43b0-b0ae-d90ceb638966" providerId="ADAL" clId="{17D0FE06-CF9B-4AE4-8850-0C0B2DAE227A}" dt="2020-02-25T21:01:35.520" v="3047" actId="20577"/>
          <ac:spMkLst>
            <pc:docMk/>
            <pc:sldMk cId="1987835048" sldId="383"/>
            <ac:spMk id="2" creationId="{B434AA4A-300F-43DA-82CD-349E8217225D}"/>
          </ac:spMkLst>
        </pc:spChg>
        <pc:spChg chg="mod">
          <ac:chgData name="Rob Warthen" userId="5a955d83-d394-43b0-b0ae-d90ceb638966" providerId="ADAL" clId="{17D0FE06-CF9B-4AE4-8850-0C0B2DAE227A}" dt="2020-02-25T21:02:39.025" v="3258" actId="20577"/>
          <ac:spMkLst>
            <pc:docMk/>
            <pc:sldMk cId="1987835048" sldId="383"/>
            <ac:spMk id="3" creationId="{66A5EB4D-8A53-44FE-9EB3-1419BAC1F726}"/>
          </ac:spMkLst>
        </pc:spChg>
      </pc:sldChg>
      <pc:sldChg chg="add ord">
        <pc:chgData name="Rob Warthen" userId="5a955d83-d394-43b0-b0ae-d90ceb638966" providerId="ADAL" clId="{17D0FE06-CF9B-4AE4-8850-0C0B2DAE227A}" dt="2020-02-25T21:54:16.708" v="3267"/>
        <pc:sldMkLst>
          <pc:docMk/>
          <pc:sldMk cId="4172307105" sldId="383"/>
        </pc:sldMkLst>
      </pc:sldChg>
      <pc:sldChg chg="add del">
        <pc:chgData name="Rob Warthen" userId="5a955d83-d394-43b0-b0ae-d90ceb638966" providerId="ADAL" clId="{17D0FE06-CF9B-4AE4-8850-0C0B2DAE227A}" dt="2020-02-26T02:51:11.863" v="3503"/>
        <pc:sldMkLst>
          <pc:docMk/>
          <pc:sldMk cId="1029349339" sldId="384"/>
        </pc:sldMkLst>
      </pc:sldChg>
      <pc:sldChg chg="modSp add ord">
        <pc:chgData name="Rob Warthen" userId="5a955d83-d394-43b0-b0ae-d90ceb638966" providerId="ADAL" clId="{17D0FE06-CF9B-4AE4-8850-0C0B2DAE227A}" dt="2020-02-26T03:11:20.230" v="3779" actId="20577"/>
        <pc:sldMkLst>
          <pc:docMk/>
          <pc:sldMk cId="3114447055" sldId="384"/>
        </pc:sldMkLst>
        <pc:spChg chg="mod">
          <ac:chgData name="Rob Warthen" userId="5a955d83-d394-43b0-b0ae-d90ceb638966" providerId="ADAL" clId="{17D0FE06-CF9B-4AE4-8850-0C0B2DAE227A}" dt="2020-02-26T02:52:07.576" v="3565" actId="20577"/>
          <ac:spMkLst>
            <pc:docMk/>
            <pc:sldMk cId="3114447055" sldId="384"/>
            <ac:spMk id="2" creationId="{970C53A3-6B29-4F56-9BBD-43C04B4B1301}"/>
          </ac:spMkLst>
        </pc:spChg>
        <pc:spChg chg="mod">
          <ac:chgData name="Rob Warthen" userId="5a955d83-d394-43b0-b0ae-d90ceb638966" providerId="ADAL" clId="{17D0FE06-CF9B-4AE4-8850-0C0B2DAE227A}" dt="2020-02-26T03:11:20.230" v="3779" actId="20577"/>
          <ac:spMkLst>
            <pc:docMk/>
            <pc:sldMk cId="3114447055" sldId="384"/>
            <ac:spMk id="3" creationId="{B4FBFD1C-7472-493F-863E-AE4530A2C3FD}"/>
          </ac:spMkLst>
        </pc:spChg>
      </pc:sldChg>
      <pc:sldChg chg="modSp add">
        <pc:chgData name="Rob Warthen" userId="5a955d83-d394-43b0-b0ae-d90ceb638966" providerId="ADAL" clId="{17D0FE06-CF9B-4AE4-8850-0C0B2DAE227A}" dt="2020-02-26T05:57:38.692" v="4049" actId="20577"/>
        <pc:sldMkLst>
          <pc:docMk/>
          <pc:sldMk cId="2229770367" sldId="385"/>
        </pc:sldMkLst>
        <pc:spChg chg="mod">
          <ac:chgData name="Rob Warthen" userId="5a955d83-d394-43b0-b0ae-d90ceb638966" providerId="ADAL" clId="{17D0FE06-CF9B-4AE4-8850-0C0B2DAE227A}" dt="2020-02-26T05:56:20.106" v="3922" actId="20577"/>
          <ac:spMkLst>
            <pc:docMk/>
            <pc:sldMk cId="2229770367" sldId="385"/>
            <ac:spMk id="2" creationId="{D35DE091-96E6-4E8D-A2AB-4C30853868C3}"/>
          </ac:spMkLst>
        </pc:spChg>
        <pc:spChg chg="mod">
          <ac:chgData name="Rob Warthen" userId="5a955d83-d394-43b0-b0ae-d90ceb638966" providerId="ADAL" clId="{17D0FE06-CF9B-4AE4-8850-0C0B2DAE227A}" dt="2020-02-26T05:57:38.692" v="4049" actId="20577"/>
          <ac:spMkLst>
            <pc:docMk/>
            <pc:sldMk cId="2229770367" sldId="385"/>
            <ac:spMk id="3" creationId="{9A24B0CA-CCF1-4395-9B2C-628477D2A4B7}"/>
          </ac:spMkLst>
        </pc:spChg>
      </pc:sldChg>
      <pc:sldChg chg="modSp add">
        <pc:chgData name="Rob Warthen" userId="5a955d83-d394-43b0-b0ae-d90ceb638966" providerId="ADAL" clId="{17D0FE06-CF9B-4AE4-8850-0C0B2DAE227A}" dt="2020-02-26T06:09:18.311" v="4700" actId="20577"/>
        <pc:sldMkLst>
          <pc:docMk/>
          <pc:sldMk cId="2303982473" sldId="386"/>
        </pc:sldMkLst>
        <pc:spChg chg="mod">
          <ac:chgData name="Rob Warthen" userId="5a955d83-d394-43b0-b0ae-d90ceb638966" providerId="ADAL" clId="{17D0FE06-CF9B-4AE4-8850-0C0B2DAE227A}" dt="2020-02-26T06:07:47.900" v="4352" actId="20577"/>
          <ac:spMkLst>
            <pc:docMk/>
            <pc:sldMk cId="2303982473" sldId="386"/>
            <ac:spMk id="2" creationId="{E02D66B0-8005-4FBC-8CCE-481787756B24}"/>
          </ac:spMkLst>
        </pc:spChg>
        <pc:spChg chg="mod">
          <ac:chgData name="Rob Warthen" userId="5a955d83-d394-43b0-b0ae-d90ceb638966" providerId="ADAL" clId="{17D0FE06-CF9B-4AE4-8850-0C0B2DAE227A}" dt="2020-02-26T06:09:18.311" v="4700" actId="20577"/>
          <ac:spMkLst>
            <pc:docMk/>
            <pc:sldMk cId="2303982473" sldId="386"/>
            <ac:spMk id="3" creationId="{DC835750-2901-42CD-BEAD-8F2CB86BC219}"/>
          </ac:spMkLst>
        </pc:spChg>
      </pc:sldChg>
      <pc:sldChg chg="modSp add ord">
        <pc:chgData name="Rob Warthen" userId="5a955d83-d394-43b0-b0ae-d90ceb638966" providerId="ADAL" clId="{17D0FE06-CF9B-4AE4-8850-0C0B2DAE227A}" dt="2020-02-26T06:11:19.563" v="4847" actId="20577"/>
        <pc:sldMkLst>
          <pc:docMk/>
          <pc:sldMk cId="705976335" sldId="388"/>
        </pc:sldMkLst>
        <pc:spChg chg="mod">
          <ac:chgData name="Rob Warthen" userId="5a955d83-d394-43b0-b0ae-d90ceb638966" providerId="ADAL" clId="{17D0FE06-CF9B-4AE4-8850-0C0B2DAE227A}" dt="2020-02-26T06:10:50.987" v="4711" actId="20577"/>
          <ac:spMkLst>
            <pc:docMk/>
            <pc:sldMk cId="705976335" sldId="388"/>
            <ac:spMk id="2" creationId="{B5E13D8E-A2B0-4A09-82E5-A428814E4D6C}"/>
          </ac:spMkLst>
        </pc:spChg>
        <pc:spChg chg="mod">
          <ac:chgData name="Rob Warthen" userId="5a955d83-d394-43b0-b0ae-d90ceb638966" providerId="ADAL" clId="{17D0FE06-CF9B-4AE4-8850-0C0B2DAE227A}" dt="2020-02-26T06:11:19.563" v="4847" actId="20577"/>
          <ac:spMkLst>
            <pc:docMk/>
            <pc:sldMk cId="705976335" sldId="388"/>
            <ac:spMk id="3" creationId="{17B1E7E2-5223-4FB0-B84C-0A9BB56D0C6F}"/>
          </ac:spMkLst>
        </pc:spChg>
      </pc:sldChg>
      <pc:sldChg chg="add del">
        <pc:chgData name="Rob Warthen" userId="5a955d83-d394-43b0-b0ae-d90ceb638966" providerId="ADAL" clId="{17D0FE06-CF9B-4AE4-8850-0C0B2DAE227A}" dt="2020-02-26T06:10:37.936" v="4702" actId="47"/>
        <pc:sldMkLst>
          <pc:docMk/>
          <pc:sldMk cId="1187779194" sldId="388"/>
        </pc:sldMkLst>
      </pc:sldChg>
      <pc:sldChg chg="modSp add">
        <pc:chgData name="Rob Warthen" userId="5a955d83-d394-43b0-b0ae-d90ceb638966" providerId="ADAL" clId="{17D0FE06-CF9B-4AE4-8850-0C0B2DAE227A}" dt="2020-02-26T06:13:03.155" v="5188" actId="20577"/>
        <pc:sldMkLst>
          <pc:docMk/>
          <pc:sldMk cId="1806863378" sldId="389"/>
        </pc:sldMkLst>
        <pc:spChg chg="mod">
          <ac:chgData name="Rob Warthen" userId="5a955d83-d394-43b0-b0ae-d90ceb638966" providerId="ADAL" clId="{17D0FE06-CF9B-4AE4-8850-0C0B2DAE227A}" dt="2020-02-26T06:11:34.144" v="4857" actId="20577"/>
          <ac:spMkLst>
            <pc:docMk/>
            <pc:sldMk cId="1806863378" sldId="389"/>
            <ac:spMk id="2" creationId="{A54DDBB6-1BDD-4A2A-B88B-A645C1C3826A}"/>
          </ac:spMkLst>
        </pc:spChg>
        <pc:spChg chg="mod">
          <ac:chgData name="Rob Warthen" userId="5a955d83-d394-43b0-b0ae-d90ceb638966" providerId="ADAL" clId="{17D0FE06-CF9B-4AE4-8850-0C0B2DAE227A}" dt="2020-02-26T06:13:03.155" v="5188" actId="20577"/>
          <ac:spMkLst>
            <pc:docMk/>
            <pc:sldMk cId="1806863378" sldId="389"/>
            <ac:spMk id="3" creationId="{10F7604F-7520-46AE-9A74-2B5F95D1FED2}"/>
          </ac:spMkLst>
        </pc:spChg>
      </pc:sldChg>
      <pc:sldChg chg="modSp add">
        <pc:chgData name="Rob Warthen" userId="5a955d83-d394-43b0-b0ae-d90ceb638966" providerId="ADAL" clId="{17D0FE06-CF9B-4AE4-8850-0C0B2DAE227A}" dt="2020-02-26T06:14:00.723" v="5373" actId="20577"/>
        <pc:sldMkLst>
          <pc:docMk/>
          <pc:sldMk cId="419749554" sldId="390"/>
        </pc:sldMkLst>
        <pc:spChg chg="mod">
          <ac:chgData name="Rob Warthen" userId="5a955d83-d394-43b0-b0ae-d90ceb638966" providerId="ADAL" clId="{17D0FE06-CF9B-4AE4-8850-0C0B2DAE227A}" dt="2020-02-26T06:13:16.167" v="5199" actId="20577"/>
          <ac:spMkLst>
            <pc:docMk/>
            <pc:sldMk cId="419749554" sldId="390"/>
            <ac:spMk id="2" creationId="{02070AA6-9794-42BA-82B7-D51786B19D58}"/>
          </ac:spMkLst>
        </pc:spChg>
        <pc:spChg chg="mod">
          <ac:chgData name="Rob Warthen" userId="5a955d83-d394-43b0-b0ae-d90ceb638966" providerId="ADAL" clId="{17D0FE06-CF9B-4AE4-8850-0C0B2DAE227A}" dt="2020-02-26T06:14:00.723" v="5373" actId="20577"/>
          <ac:spMkLst>
            <pc:docMk/>
            <pc:sldMk cId="419749554" sldId="390"/>
            <ac:spMk id="3" creationId="{3D999A0E-929D-4AD1-B5C7-CE3E123B6EB2}"/>
          </ac:spMkLst>
        </pc:spChg>
      </pc:sldChg>
      <pc:sldChg chg="add del">
        <pc:chgData name="Rob Warthen" userId="5a955d83-d394-43b0-b0ae-d90ceb638966" providerId="ADAL" clId="{17D0FE06-CF9B-4AE4-8850-0C0B2DAE227A}" dt="2020-02-26T13:24:41.630" v="5844" actId="2696"/>
        <pc:sldMkLst>
          <pc:docMk/>
          <pc:sldMk cId="206816503" sldId="391"/>
        </pc:sldMkLst>
      </pc:sldChg>
      <pc:sldChg chg="add del">
        <pc:chgData name="Rob Warthen" userId="5a955d83-d394-43b0-b0ae-d90ceb638966" providerId="ADAL" clId="{17D0FE06-CF9B-4AE4-8850-0C0B2DAE227A}" dt="2020-02-26T12:49:58.968" v="5375"/>
        <pc:sldMkLst>
          <pc:docMk/>
          <pc:sldMk cId="2284532446" sldId="391"/>
        </pc:sldMkLst>
      </pc:sldChg>
      <pc:sldChg chg="addSp delSp modSp add">
        <pc:chgData name="Rob Warthen" userId="5a955d83-d394-43b0-b0ae-d90ceb638966" providerId="ADAL" clId="{17D0FE06-CF9B-4AE4-8850-0C0B2DAE227A}" dt="2020-02-26T13:40:45.738" v="5910" actId="20577"/>
        <pc:sldMkLst>
          <pc:docMk/>
          <pc:sldMk cId="2665978959" sldId="391"/>
        </pc:sldMkLst>
        <pc:spChg chg="mod">
          <ac:chgData name="Rob Warthen" userId="5a955d83-d394-43b0-b0ae-d90ceb638966" providerId="ADAL" clId="{17D0FE06-CF9B-4AE4-8850-0C0B2DAE227A}" dt="2020-02-26T13:40:45.738" v="5910" actId="20577"/>
          <ac:spMkLst>
            <pc:docMk/>
            <pc:sldMk cId="2665978959" sldId="391"/>
            <ac:spMk id="2" creationId="{52786B95-3613-4218-8CB4-B108418772DC}"/>
          </ac:spMkLst>
        </pc:spChg>
        <pc:spChg chg="del">
          <ac:chgData name="Rob Warthen" userId="5a955d83-d394-43b0-b0ae-d90ceb638966" providerId="ADAL" clId="{17D0FE06-CF9B-4AE4-8850-0C0B2DAE227A}" dt="2020-02-26T13:40:41.948" v="5893"/>
          <ac:spMkLst>
            <pc:docMk/>
            <pc:sldMk cId="2665978959" sldId="391"/>
            <ac:spMk id="3" creationId="{C170D06D-99EC-419C-B90B-E7652A0E7421}"/>
          </ac:spMkLst>
        </pc:spChg>
        <pc:picChg chg="add mod">
          <ac:chgData name="Rob Warthen" userId="5a955d83-d394-43b0-b0ae-d90ceb638966" providerId="ADAL" clId="{17D0FE06-CF9B-4AE4-8850-0C0B2DAE227A}" dt="2020-02-26T13:40:44.012" v="5897" actId="27614"/>
          <ac:picMkLst>
            <pc:docMk/>
            <pc:sldMk cId="2665978959" sldId="391"/>
            <ac:picMk id="5" creationId="{2584AE1A-FD0E-4017-96A7-0848F83E6BEB}"/>
          </ac:picMkLst>
        </pc:picChg>
      </pc:sldChg>
      <pc:sldChg chg="addSp delSp modSp add">
        <pc:chgData name="Rob Warthen" userId="5a955d83-d394-43b0-b0ae-d90ceb638966" providerId="ADAL" clId="{17D0FE06-CF9B-4AE4-8850-0C0B2DAE227A}" dt="2020-02-26T13:44:22.075" v="6101" actId="20577"/>
        <pc:sldMkLst>
          <pc:docMk/>
          <pc:sldMk cId="118842516" sldId="392"/>
        </pc:sldMkLst>
        <pc:spChg chg="mod">
          <ac:chgData name="Rob Warthen" userId="5a955d83-d394-43b0-b0ae-d90ceb638966" providerId="ADAL" clId="{17D0FE06-CF9B-4AE4-8850-0C0B2DAE227A}" dt="2020-02-26T13:40:26.154" v="5889" actId="20577"/>
          <ac:spMkLst>
            <pc:docMk/>
            <pc:sldMk cId="118842516" sldId="392"/>
            <ac:spMk id="2" creationId="{1741056F-2867-4E35-9DA1-3AD4B89C4940}"/>
          </ac:spMkLst>
        </pc:spChg>
        <pc:spChg chg="del">
          <ac:chgData name="Rob Warthen" userId="5a955d83-d394-43b0-b0ae-d90ceb638966" providerId="ADAL" clId="{17D0FE06-CF9B-4AE4-8850-0C0B2DAE227A}" dt="2020-02-26T13:40:27.910" v="5890"/>
          <ac:spMkLst>
            <pc:docMk/>
            <pc:sldMk cId="118842516" sldId="392"/>
            <ac:spMk id="3" creationId="{78F6B5DE-27DD-4D2D-A6F7-A292B240C480}"/>
          </ac:spMkLst>
        </pc:spChg>
        <pc:spChg chg="add mod">
          <ac:chgData name="Rob Warthen" userId="5a955d83-d394-43b0-b0ae-d90ceb638966" providerId="ADAL" clId="{17D0FE06-CF9B-4AE4-8850-0C0B2DAE227A}" dt="2020-02-26T13:44:22.075" v="6101" actId="20577"/>
          <ac:spMkLst>
            <pc:docMk/>
            <pc:sldMk cId="118842516" sldId="392"/>
            <ac:spMk id="6" creationId="{C37BC1D9-A31A-4BC1-8E47-50445B4B74EA}"/>
          </ac:spMkLst>
        </pc:spChg>
        <pc:picChg chg="add mod">
          <ac:chgData name="Rob Warthen" userId="5a955d83-d394-43b0-b0ae-d90ceb638966" providerId="ADAL" clId="{17D0FE06-CF9B-4AE4-8850-0C0B2DAE227A}" dt="2020-02-26T13:43:01.565" v="5911" actId="1076"/>
          <ac:picMkLst>
            <pc:docMk/>
            <pc:sldMk cId="118842516" sldId="392"/>
            <ac:picMk id="5" creationId="{9BEB824F-81B9-489A-BEB6-7D62C2FAFF46}"/>
          </ac:picMkLst>
        </pc:picChg>
      </pc:sldChg>
      <pc:sldChg chg="addSp delSp modSp add">
        <pc:chgData name="Rob Warthen" userId="5a955d83-d394-43b0-b0ae-d90ceb638966" providerId="ADAL" clId="{17D0FE06-CF9B-4AE4-8850-0C0B2DAE227A}" dt="2020-02-26T14:39:06.389" v="6144" actId="1076"/>
        <pc:sldMkLst>
          <pc:docMk/>
          <pc:sldMk cId="4230186563" sldId="393"/>
        </pc:sldMkLst>
        <pc:spChg chg="mod">
          <ac:chgData name="Rob Warthen" userId="5a955d83-d394-43b0-b0ae-d90ceb638966" providerId="ADAL" clId="{17D0FE06-CF9B-4AE4-8850-0C0B2DAE227A}" dt="2020-02-26T14:37:51.113" v="6122" actId="20577"/>
          <ac:spMkLst>
            <pc:docMk/>
            <pc:sldMk cId="4230186563" sldId="393"/>
            <ac:spMk id="2" creationId="{8F403379-AB4A-4D07-9246-25FEB86AE3AE}"/>
          </ac:spMkLst>
        </pc:spChg>
        <pc:spChg chg="del">
          <ac:chgData name="Rob Warthen" userId="5a955d83-d394-43b0-b0ae-d90ceb638966" providerId="ADAL" clId="{17D0FE06-CF9B-4AE4-8850-0C0B2DAE227A}" dt="2020-02-26T14:38:59.942" v="6142"/>
          <ac:spMkLst>
            <pc:docMk/>
            <pc:sldMk cId="4230186563" sldId="393"/>
            <ac:spMk id="3" creationId="{95EF7232-1A72-4DAE-9D24-01D6B4336492}"/>
          </ac:spMkLst>
        </pc:spChg>
        <pc:picChg chg="add mod">
          <ac:chgData name="Rob Warthen" userId="5a955d83-d394-43b0-b0ae-d90ceb638966" providerId="ADAL" clId="{17D0FE06-CF9B-4AE4-8850-0C0B2DAE227A}" dt="2020-02-26T14:39:06.389" v="6144" actId="1076"/>
          <ac:picMkLst>
            <pc:docMk/>
            <pc:sldMk cId="4230186563" sldId="393"/>
            <ac:picMk id="4" creationId="{57C56A51-9DEC-4473-802D-671F85BC487C}"/>
          </ac:picMkLst>
        </pc:picChg>
      </pc:sldChg>
      <pc:sldChg chg="addSp delSp modSp add">
        <pc:chgData name="Rob Warthen" userId="5a955d83-d394-43b0-b0ae-d90ceb638966" providerId="ADAL" clId="{17D0FE06-CF9B-4AE4-8850-0C0B2DAE227A}" dt="2020-02-26T14:40:23.503" v="6188" actId="20577"/>
        <pc:sldMkLst>
          <pc:docMk/>
          <pc:sldMk cId="4061700467" sldId="394"/>
        </pc:sldMkLst>
        <pc:spChg chg="mod">
          <ac:chgData name="Rob Warthen" userId="5a955d83-d394-43b0-b0ae-d90ceb638966" providerId="ADAL" clId="{17D0FE06-CF9B-4AE4-8850-0C0B2DAE227A}" dt="2020-02-26T14:40:23.503" v="6188" actId="20577"/>
          <ac:spMkLst>
            <pc:docMk/>
            <pc:sldMk cId="4061700467" sldId="394"/>
            <ac:spMk id="2" creationId="{D6DC2886-214B-441F-A29C-7119EB787220}"/>
          </ac:spMkLst>
        </pc:spChg>
        <pc:spChg chg="del">
          <ac:chgData name="Rob Warthen" userId="5a955d83-d394-43b0-b0ae-d90ceb638966" providerId="ADAL" clId="{17D0FE06-CF9B-4AE4-8850-0C0B2DAE227A}" dt="2020-02-26T14:40:07.679" v="6146"/>
          <ac:spMkLst>
            <pc:docMk/>
            <pc:sldMk cId="4061700467" sldId="394"/>
            <ac:spMk id="3" creationId="{BAB067F5-4959-4D3E-B3C9-F7700A71DFB9}"/>
          </ac:spMkLst>
        </pc:spChg>
        <pc:picChg chg="add mod">
          <ac:chgData name="Rob Warthen" userId="5a955d83-d394-43b0-b0ae-d90ceb638966" providerId="ADAL" clId="{17D0FE06-CF9B-4AE4-8850-0C0B2DAE227A}" dt="2020-02-26T14:40:07.679" v="6146"/>
          <ac:picMkLst>
            <pc:docMk/>
            <pc:sldMk cId="4061700467" sldId="394"/>
            <ac:picMk id="4" creationId="{E301980C-E23F-4037-BAE1-B93645D84249}"/>
          </ac:picMkLst>
        </pc:pic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0-02-26T05:59:37.071" idx="1">
    <p:pos x="10" y="10"/>
    <p:text/>
    <p:extLst>
      <p:ext uri="{C676402C-5697-4E1C-873F-D02D1690AC5C}">
        <p15:threadingInfo xmlns:p15="http://schemas.microsoft.com/office/powerpoint/2012/main" timeZoneBias="420"/>
      </p:ext>
    </p:extLst>
  </p:cm>
  <p:cm authorId="1" dt="2020-02-26T05:59:38.089" idx="2">
    <p:pos x="106" y="106"/>
    <p:text/>
    <p:extLst>
      <p:ext uri="{C676402C-5697-4E1C-873F-D02D1690AC5C}">
        <p15:threadingInfo xmlns:p15="http://schemas.microsoft.com/office/powerpoint/2012/main" timeZoneBias="420"/>
      </p:ext>
    </p:extLst>
  </p:cm>
</p:cmLst>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26T05:38:24.850"/>
    </inkml:context>
    <inkml:brush xml:id="br0">
      <inkml:brushProperty name="width" value="0.2" units="cm"/>
      <inkml:brushProperty name="height" value="0.2" units="cm"/>
      <inkml:brushProperty name="ignorePressure" value="1"/>
    </inkml:brush>
  </inkml:definitions>
  <inkml:trace contextRef="#ctx0" brushRef="#br0">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26T05:58:15.181"/>
    </inkml:context>
    <inkml:brush xml:id="br0">
      <inkml:brushProperty name="width" value="0.2" units="cm"/>
      <inkml:brushProperty name="height" value="0.2" units="cm"/>
      <inkml:brushProperty name="ignorePressure" value="1"/>
    </inkml:brush>
  </inkml:definitions>
  <inkml:trace contextRef="#ctx0" brushRef="#br0">44 4,'46'-2,"36"0,-76 2,1 1,-1-1,0 1,0 1,0-1,0 1,0 0,-1 0,1 1,4 2,-9-4,1-1,-1 1,0 0,0 0,1 0,-1 0,0 0,0 0,0 0,0 0,0 0,0 1,0-1,0 0,-1 1,1-1,0 1,-1-1,1 0,-1 1,0-1,1 1,-1 0,0-1,0 1,0-1,0 1,0 0,-1 1,0-1,-1 1,1-1,0 1,-1-1,0 0,0 0,1 0,-1 1,0-2,0 1,-1 0,1 0,-3 1,-5 3,0 0,0-1,-1 0,0 0,0-1,-1-1,-4 1,11-3,0 0,-1 0,1-1,0 1,0-1,0-1,0 1,0-1,-1 0,1 0,0 0,1-1,-1 1,0-1,0 0,1-1,-1 1,1-1,0 0,-1 0,1-1,1 1,-1-1,1 0,-1 0,1 0,0 0,0 0,0-2,-7-10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16DB1A-F87D-4BD2-A27F-E24B80937EE7}" type="datetimeFigureOut">
              <a:rPr lang="en-US" smtClean="0"/>
              <a:t>2/26/2020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6ACD18-FD60-40AD-9DCE-D1FBE44EF277}" type="slidenum">
              <a:rPr lang="en-US" smtClean="0"/>
              <a:t>‹#›</a:t>
            </a:fld>
            <a:endParaRPr lang="en-US"/>
          </a:p>
        </p:txBody>
      </p:sp>
    </p:spTree>
    <p:extLst>
      <p:ext uri="{BB962C8B-B14F-4D97-AF65-F5344CB8AC3E}">
        <p14:creationId xmlns:p14="http://schemas.microsoft.com/office/powerpoint/2010/main" val="3380151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134845-628B-48D1-BFD0-841536A24F8D}" type="slidenum">
              <a:rPr lang="en-US" smtClean="0"/>
              <a:t>18</a:t>
            </a:fld>
            <a:endParaRPr lang="en-US"/>
          </a:p>
        </p:txBody>
      </p:sp>
    </p:spTree>
    <p:extLst>
      <p:ext uri="{BB962C8B-B14F-4D97-AF65-F5344CB8AC3E}">
        <p14:creationId xmlns:p14="http://schemas.microsoft.com/office/powerpoint/2010/main" val="5113566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134845-628B-48D1-BFD0-841536A24F8D}" type="slidenum">
              <a:rPr lang="en-US" smtClean="0"/>
              <a:t>27</a:t>
            </a:fld>
            <a:endParaRPr lang="en-US"/>
          </a:p>
        </p:txBody>
      </p:sp>
    </p:spTree>
    <p:extLst>
      <p:ext uri="{BB962C8B-B14F-4D97-AF65-F5344CB8AC3E}">
        <p14:creationId xmlns:p14="http://schemas.microsoft.com/office/powerpoint/2010/main" val="32406190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134845-628B-48D1-BFD0-841536A24F8D}" type="slidenum">
              <a:rPr lang="en-US" smtClean="0"/>
              <a:t>28</a:t>
            </a:fld>
            <a:endParaRPr lang="en-US"/>
          </a:p>
        </p:txBody>
      </p:sp>
    </p:spTree>
    <p:extLst>
      <p:ext uri="{BB962C8B-B14F-4D97-AF65-F5344CB8AC3E}">
        <p14:creationId xmlns:p14="http://schemas.microsoft.com/office/powerpoint/2010/main" val="11678081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134845-628B-48D1-BFD0-841536A24F8D}" type="slidenum">
              <a:rPr lang="en-US" smtClean="0"/>
              <a:t>29</a:t>
            </a:fld>
            <a:endParaRPr lang="en-US"/>
          </a:p>
        </p:txBody>
      </p:sp>
    </p:spTree>
    <p:extLst>
      <p:ext uri="{BB962C8B-B14F-4D97-AF65-F5344CB8AC3E}">
        <p14:creationId xmlns:p14="http://schemas.microsoft.com/office/powerpoint/2010/main" val="12336694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134845-628B-48D1-BFD0-841536A24F8D}" type="slidenum">
              <a:rPr lang="en-US" smtClean="0"/>
              <a:t>30</a:t>
            </a:fld>
            <a:endParaRPr lang="en-US"/>
          </a:p>
        </p:txBody>
      </p:sp>
    </p:spTree>
    <p:extLst>
      <p:ext uri="{BB962C8B-B14F-4D97-AF65-F5344CB8AC3E}">
        <p14:creationId xmlns:p14="http://schemas.microsoft.com/office/powerpoint/2010/main" val="33181694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134845-628B-48D1-BFD0-841536A24F8D}" type="slidenum">
              <a:rPr lang="en-US" smtClean="0"/>
              <a:t>31</a:t>
            </a:fld>
            <a:endParaRPr lang="en-US"/>
          </a:p>
        </p:txBody>
      </p:sp>
    </p:spTree>
    <p:extLst>
      <p:ext uri="{BB962C8B-B14F-4D97-AF65-F5344CB8AC3E}">
        <p14:creationId xmlns:p14="http://schemas.microsoft.com/office/powerpoint/2010/main" val="27674876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134845-628B-48D1-BFD0-841536A24F8D}" type="slidenum">
              <a:rPr lang="en-US" smtClean="0"/>
              <a:t>32</a:t>
            </a:fld>
            <a:endParaRPr lang="en-US"/>
          </a:p>
        </p:txBody>
      </p:sp>
    </p:spTree>
    <p:extLst>
      <p:ext uri="{BB962C8B-B14F-4D97-AF65-F5344CB8AC3E}">
        <p14:creationId xmlns:p14="http://schemas.microsoft.com/office/powerpoint/2010/main" val="13784277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134845-628B-48D1-BFD0-841536A24F8D}" type="slidenum">
              <a:rPr lang="en-US" smtClean="0"/>
              <a:t>33</a:t>
            </a:fld>
            <a:endParaRPr lang="en-US"/>
          </a:p>
        </p:txBody>
      </p:sp>
    </p:spTree>
    <p:extLst>
      <p:ext uri="{BB962C8B-B14F-4D97-AF65-F5344CB8AC3E}">
        <p14:creationId xmlns:p14="http://schemas.microsoft.com/office/powerpoint/2010/main" val="36096500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134845-628B-48D1-BFD0-841536A24F8D}" type="slidenum">
              <a:rPr lang="en-US" smtClean="0"/>
              <a:t>34</a:t>
            </a:fld>
            <a:endParaRPr lang="en-US"/>
          </a:p>
        </p:txBody>
      </p:sp>
    </p:spTree>
    <p:extLst>
      <p:ext uri="{BB962C8B-B14F-4D97-AF65-F5344CB8AC3E}">
        <p14:creationId xmlns:p14="http://schemas.microsoft.com/office/powerpoint/2010/main" val="20370586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134845-628B-48D1-BFD0-841536A24F8D}" type="slidenum">
              <a:rPr lang="en-US" smtClean="0"/>
              <a:t>35</a:t>
            </a:fld>
            <a:endParaRPr lang="en-US"/>
          </a:p>
        </p:txBody>
      </p:sp>
    </p:spTree>
    <p:extLst>
      <p:ext uri="{BB962C8B-B14F-4D97-AF65-F5344CB8AC3E}">
        <p14:creationId xmlns:p14="http://schemas.microsoft.com/office/powerpoint/2010/main" val="2957213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134845-628B-48D1-BFD0-841536A24F8D}" type="slidenum">
              <a:rPr lang="en-US" smtClean="0"/>
              <a:t>36</a:t>
            </a:fld>
            <a:endParaRPr lang="en-US"/>
          </a:p>
        </p:txBody>
      </p:sp>
    </p:spTree>
    <p:extLst>
      <p:ext uri="{BB962C8B-B14F-4D97-AF65-F5344CB8AC3E}">
        <p14:creationId xmlns:p14="http://schemas.microsoft.com/office/powerpoint/2010/main" val="798773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134845-628B-48D1-BFD0-841536A24F8D}" type="slidenum">
              <a:rPr lang="en-US" smtClean="0"/>
              <a:t>19</a:t>
            </a:fld>
            <a:endParaRPr lang="en-US"/>
          </a:p>
        </p:txBody>
      </p:sp>
    </p:spTree>
    <p:extLst>
      <p:ext uri="{BB962C8B-B14F-4D97-AF65-F5344CB8AC3E}">
        <p14:creationId xmlns:p14="http://schemas.microsoft.com/office/powerpoint/2010/main" val="6941602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134845-628B-48D1-BFD0-841536A24F8D}" type="slidenum">
              <a:rPr lang="en-US" smtClean="0"/>
              <a:t>77</a:t>
            </a:fld>
            <a:endParaRPr lang="en-US"/>
          </a:p>
        </p:txBody>
      </p:sp>
    </p:spTree>
    <p:extLst>
      <p:ext uri="{BB962C8B-B14F-4D97-AF65-F5344CB8AC3E}">
        <p14:creationId xmlns:p14="http://schemas.microsoft.com/office/powerpoint/2010/main" val="39135138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134845-628B-48D1-BFD0-841536A24F8D}" type="slidenum">
              <a:rPr lang="en-US" smtClean="0"/>
              <a:t>20</a:t>
            </a:fld>
            <a:endParaRPr lang="en-US"/>
          </a:p>
        </p:txBody>
      </p:sp>
    </p:spTree>
    <p:extLst>
      <p:ext uri="{BB962C8B-B14F-4D97-AF65-F5344CB8AC3E}">
        <p14:creationId xmlns:p14="http://schemas.microsoft.com/office/powerpoint/2010/main" val="27222026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134845-628B-48D1-BFD0-841536A24F8D}" type="slidenum">
              <a:rPr lang="en-US" smtClean="0"/>
              <a:t>21</a:t>
            </a:fld>
            <a:endParaRPr lang="en-US"/>
          </a:p>
        </p:txBody>
      </p:sp>
    </p:spTree>
    <p:extLst>
      <p:ext uri="{BB962C8B-B14F-4D97-AF65-F5344CB8AC3E}">
        <p14:creationId xmlns:p14="http://schemas.microsoft.com/office/powerpoint/2010/main" val="1630737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134845-628B-48D1-BFD0-841536A24F8D}" type="slidenum">
              <a:rPr lang="en-US" smtClean="0"/>
              <a:t>22</a:t>
            </a:fld>
            <a:endParaRPr lang="en-US"/>
          </a:p>
        </p:txBody>
      </p:sp>
    </p:spTree>
    <p:extLst>
      <p:ext uri="{BB962C8B-B14F-4D97-AF65-F5344CB8AC3E}">
        <p14:creationId xmlns:p14="http://schemas.microsoft.com/office/powerpoint/2010/main" val="18917626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134845-628B-48D1-BFD0-841536A24F8D}" type="slidenum">
              <a:rPr lang="en-US" smtClean="0"/>
              <a:t>23</a:t>
            </a:fld>
            <a:endParaRPr lang="en-US"/>
          </a:p>
        </p:txBody>
      </p:sp>
    </p:spTree>
    <p:extLst>
      <p:ext uri="{BB962C8B-B14F-4D97-AF65-F5344CB8AC3E}">
        <p14:creationId xmlns:p14="http://schemas.microsoft.com/office/powerpoint/2010/main" val="5159130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134845-628B-48D1-BFD0-841536A24F8D}" type="slidenum">
              <a:rPr lang="en-US" smtClean="0"/>
              <a:t>24</a:t>
            </a:fld>
            <a:endParaRPr lang="en-US"/>
          </a:p>
        </p:txBody>
      </p:sp>
    </p:spTree>
    <p:extLst>
      <p:ext uri="{BB962C8B-B14F-4D97-AF65-F5344CB8AC3E}">
        <p14:creationId xmlns:p14="http://schemas.microsoft.com/office/powerpoint/2010/main" val="2820433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134845-628B-48D1-BFD0-841536A24F8D}" type="slidenum">
              <a:rPr lang="en-US" smtClean="0"/>
              <a:t>25</a:t>
            </a:fld>
            <a:endParaRPr lang="en-US"/>
          </a:p>
        </p:txBody>
      </p:sp>
    </p:spTree>
    <p:extLst>
      <p:ext uri="{BB962C8B-B14F-4D97-AF65-F5344CB8AC3E}">
        <p14:creationId xmlns:p14="http://schemas.microsoft.com/office/powerpoint/2010/main" val="14414573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134845-628B-48D1-BFD0-841536A24F8D}" type="slidenum">
              <a:rPr lang="en-US" smtClean="0"/>
              <a:t>26</a:t>
            </a:fld>
            <a:endParaRPr lang="en-US"/>
          </a:p>
        </p:txBody>
      </p:sp>
    </p:spTree>
    <p:extLst>
      <p:ext uri="{BB962C8B-B14F-4D97-AF65-F5344CB8AC3E}">
        <p14:creationId xmlns:p14="http://schemas.microsoft.com/office/powerpoint/2010/main" val="21240272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86D2AD8-EB8B-EF45-AE15-C0C1B1C55C2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914400" y="1143345"/>
            <a:ext cx="10363200" cy="1470025"/>
          </a:xfrm>
        </p:spPr>
        <p:txBody>
          <a:bodyPr anchor="b">
            <a:normAutofit/>
          </a:bodyPr>
          <a:lstStyle>
            <a:lvl1pPr algn="ctr">
              <a:defRPr sz="6600">
                <a:solidFill>
                  <a:srgbClr val="AC145A"/>
                </a:solidFill>
                <a:latin typeface="Zoram ldsLat" panose="020B0603030504020204" pitchFamily="34" charset="0"/>
              </a:defRPr>
            </a:lvl1pPr>
          </a:lstStyle>
          <a:p>
            <a:r>
              <a:rPr lang="en-US"/>
              <a:t>Event Name</a:t>
            </a:r>
          </a:p>
        </p:txBody>
      </p:sp>
      <p:sp>
        <p:nvSpPr>
          <p:cNvPr id="3" name="Subtitle 2"/>
          <p:cNvSpPr>
            <a:spLocks noGrp="1"/>
          </p:cNvSpPr>
          <p:nvPr>
            <p:ph type="subTitle" idx="1" hasCustomPrompt="1"/>
          </p:nvPr>
        </p:nvSpPr>
        <p:spPr>
          <a:xfrm>
            <a:off x="2728280" y="2889751"/>
            <a:ext cx="6720520" cy="1752600"/>
          </a:xfrm>
        </p:spPr>
        <p:txBody>
          <a:bodyPr/>
          <a:lstStyle>
            <a:lvl1pPr marL="0" indent="0" algn="ctr">
              <a:buNone/>
              <a:defRPr>
                <a:solidFill>
                  <a:schemeClr val="tx1">
                    <a:tint val="75000"/>
                  </a:schemeClr>
                </a:solidFill>
                <a:latin typeface="Zoram ldsLat" panose="020B06030305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Date of Event</a:t>
            </a:r>
          </a:p>
        </p:txBody>
      </p:sp>
      <p:pic>
        <p:nvPicPr>
          <p:cNvPr id="10" name="Picture 9">
            <a:extLst>
              <a:ext uri="{FF2B5EF4-FFF2-40B4-BE49-F238E27FC236}">
                <a16:creationId xmlns:a16="http://schemas.microsoft.com/office/drawing/2014/main" id="{4561E687-7AB4-6040-9E72-F68684B811A5}"/>
              </a:ext>
            </a:extLst>
          </p:cNvPr>
          <p:cNvPicPr>
            <a:picLocks noChangeAspect="1"/>
          </p:cNvPicPr>
          <p:nvPr userDrawn="1"/>
        </p:nvPicPr>
        <p:blipFill>
          <a:blip r:embed="rId3"/>
          <a:stretch>
            <a:fillRect/>
          </a:stretch>
        </p:blipFill>
        <p:spPr>
          <a:xfrm>
            <a:off x="185194" y="5033322"/>
            <a:ext cx="1936214" cy="1605740"/>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2CE57C01-912E-4182-8B06-67DFF355E809}"/>
              </a:ext>
            </a:extLst>
          </p:cNvPr>
          <p:cNvPicPr>
            <a:picLocks noChangeAspect="1"/>
          </p:cNvPicPr>
          <p:nvPr userDrawn="1"/>
        </p:nvPicPr>
        <p:blipFill>
          <a:blip r:embed="rId4"/>
          <a:stretch>
            <a:fillRect/>
          </a:stretch>
        </p:blipFill>
        <p:spPr>
          <a:xfrm>
            <a:off x="9616179" y="5946561"/>
            <a:ext cx="2286521" cy="762174"/>
          </a:xfrm>
          <a:prstGeom prst="rect">
            <a:avLst/>
          </a:prstGeom>
        </p:spPr>
      </p:pic>
    </p:spTree>
    <p:extLst>
      <p:ext uri="{BB962C8B-B14F-4D97-AF65-F5344CB8AC3E}">
        <p14:creationId xmlns:p14="http://schemas.microsoft.com/office/powerpoint/2010/main" val="1368015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 Innov Showdow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B7BF10"/>
                </a:solidFill>
              </a:defRPr>
            </a:lvl1pPr>
          </a:lstStyle>
          <a:p>
            <a:r>
              <a:rPr lang="en-US"/>
              <a:t>Click to edit Master title style</a:t>
            </a:r>
          </a:p>
        </p:txBody>
      </p:sp>
      <p:sp>
        <p:nvSpPr>
          <p:cNvPr id="3" name="Date Placeholder 2"/>
          <p:cNvSpPr>
            <a:spLocks noGrp="1"/>
          </p:cNvSpPr>
          <p:nvPr>
            <p:ph type="dt" sz="half" idx="10"/>
          </p:nvPr>
        </p:nvSpPr>
        <p:spPr/>
        <p:txBody>
          <a:bodyPr/>
          <a:lstStyle/>
          <a:p>
            <a:fld id="{645DEF3D-9F56-594F-A8AE-C870099C5AB2}" type="datetimeFigureOut">
              <a:rPr lang="en-US" smtClean="0"/>
              <a:t>2/26/2020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B0A72EE-55B2-B346-8EFC-F4ACB9A9099D}" type="slidenum">
              <a:rPr lang="en-US" smtClean="0"/>
              <a:t>‹#›</a:t>
            </a:fld>
            <a:endParaRPr lang="en-US"/>
          </a:p>
        </p:txBody>
      </p:sp>
      <p:sp>
        <p:nvSpPr>
          <p:cNvPr id="6" name="Content Placeholder 2"/>
          <p:cNvSpPr>
            <a:spLocks noGrp="1"/>
          </p:cNvSpPr>
          <p:nvPr>
            <p:ph idx="1"/>
          </p:nvPr>
        </p:nvSpPr>
        <p:spPr>
          <a:xfrm>
            <a:off x="609600" y="1600206"/>
            <a:ext cx="10972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Olivine.jpg"/>
          <p:cNvPicPr>
            <a:picLocks noChangeAspect="1"/>
          </p:cNvPicPr>
          <p:nvPr userDrawn="1"/>
        </p:nvPicPr>
        <p:blipFill rotWithShape="1">
          <a:blip r:embed="rId2">
            <a:extLst>
              <a:ext uri="{28A0092B-C50C-407E-A947-70E740481C1C}">
                <a14:useLocalDpi xmlns:a14="http://schemas.microsoft.com/office/drawing/2010/main" val="0"/>
              </a:ext>
            </a:extLst>
          </a:blip>
          <a:srcRect t="90247"/>
          <a:stretch/>
        </p:blipFill>
        <p:spPr>
          <a:xfrm>
            <a:off x="0" y="6356350"/>
            <a:ext cx="12192000" cy="501650"/>
          </a:xfrm>
          <a:prstGeom prst="rect">
            <a:avLst/>
          </a:prstGeom>
        </p:spPr>
      </p:pic>
    </p:spTree>
    <p:extLst>
      <p:ext uri="{BB962C8B-B14F-4D97-AF65-F5344CB8AC3E}">
        <p14:creationId xmlns:p14="http://schemas.microsoft.com/office/powerpoint/2010/main" val="15900001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21BBB5-73E3-0945-98AC-19B08D701882}"/>
              </a:ext>
            </a:extLst>
          </p:cNvPr>
          <p:cNvPicPr>
            <a:picLocks noChangeAspect="1"/>
          </p:cNvPicPr>
          <p:nvPr userDrawn="1"/>
        </p:nvPicPr>
        <p:blipFill>
          <a:blip r:embed="rId2"/>
          <a:stretch>
            <a:fillRect/>
          </a:stretch>
        </p:blipFill>
        <p:spPr>
          <a:xfrm>
            <a:off x="10679430" y="5412496"/>
            <a:ext cx="1235202" cy="1271005"/>
          </a:xfrm>
          <a:prstGeom prst="rect">
            <a:avLst/>
          </a:prstGeom>
        </p:spPr>
      </p:pic>
      <p:pic>
        <p:nvPicPr>
          <p:cNvPr id="8" name="Picture 7">
            <a:extLst>
              <a:ext uri="{FF2B5EF4-FFF2-40B4-BE49-F238E27FC236}">
                <a16:creationId xmlns:a16="http://schemas.microsoft.com/office/drawing/2014/main" id="{9929AE5F-3F3D-3B4C-B10B-3060F6E41C6E}"/>
              </a:ext>
            </a:extLst>
          </p:cNvPr>
          <p:cNvPicPr>
            <a:picLocks noChangeAspect="1"/>
          </p:cNvPicPr>
          <p:nvPr userDrawn="1"/>
        </p:nvPicPr>
        <p:blipFill rotWithShape="1">
          <a:blip r:embed="rId3"/>
          <a:srcRect l="1431" r="4819" b="28639"/>
          <a:stretch/>
        </p:blipFill>
        <p:spPr>
          <a:xfrm>
            <a:off x="0" y="-349949"/>
            <a:ext cx="12192000" cy="5220205"/>
          </a:xfrm>
          <a:prstGeom prst="rect">
            <a:avLst/>
          </a:prstGeom>
        </p:spPr>
      </p:pic>
      <p:sp>
        <p:nvSpPr>
          <p:cNvPr id="10" name="Title 1">
            <a:extLst>
              <a:ext uri="{FF2B5EF4-FFF2-40B4-BE49-F238E27FC236}">
                <a16:creationId xmlns:a16="http://schemas.microsoft.com/office/drawing/2014/main" id="{DDFF1BEC-AA03-024D-9513-47AE39278C1B}"/>
              </a:ext>
            </a:extLst>
          </p:cNvPr>
          <p:cNvSpPr>
            <a:spLocks noGrp="1"/>
          </p:cNvSpPr>
          <p:nvPr>
            <p:ph type="title"/>
          </p:nvPr>
        </p:nvSpPr>
        <p:spPr>
          <a:xfrm>
            <a:off x="0" y="4870256"/>
            <a:ext cx="12192000" cy="1338520"/>
          </a:xfrm>
        </p:spPr>
        <p:txBody>
          <a:bodyPr anchor="t"/>
          <a:lstStyle>
            <a:lvl1pPr algn="l">
              <a:defRPr lang="en-US" sz="4000" b="1" kern="1200" cap="all" dirty="0" smtClean="0">
                <a:solidFill>
                  <a:srgbClr val="AC145A"/>
                </a:solidFill>
                <a:latin typeface="+mj-lt"/>
                <a:ea typeface="+mj-ea"/>
                <a:cs typeface="+mj-cs"/>
              </a:defRPr>
            </a:lvl1pPr>
          </a:lstStyle>
          <a:p>
            <a:r>
              <a:rPr lang="en-US"/>
              <a:t>Click to edit Master title style</a:t>
            </a:r>
          </a:p>
        </p:txBody>
      </p:sp>
    </p:spTree>
    <p:extLst>
      <p:ext uri="{BB962C8B-B14F-4D97-AF65-F5344CB8AC3E}">
        <p14:creationId xmlns:p14="http://schemas.microsoft.com/office/powerpoint/2010/main" val="42456869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2 - FDD">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srcRect b="28984"/>
          <a:stretch/>
        </p:blipFill>
        <p:spPr>
          <a:xfrm>
            <a:off x="0" y="7"/>
            <a:ext cx="12191987" cy="4870249"/>
          </a:xfrm>
          <a:prstGeom prst="rect">
            <a:avLst/>
          </a:prstGeom>
        </p:spPr>
      </p:pic>
      <p:pic>
        <p:nvPicPr>
          <p:cNvPr id="9" name="Picture 8">
            <a:extLst>
              <a:ext uri="{FF2B5EF4-FFF2-40B4-BE49-F238E27FC236}">
                <a16:creationId xmlns:a16="http://schemas.microsoft.com/office/drawing/2014/main" id="{E0ED492E-253C-3844-BD5E-16EE7951332B}"/>
              </a:ext>
            </a:extLst>
          </p:cNvPr>
          <p:cNvPicPr>
            <a:picLocks noChangeAspect="1"/>
          </p:cNvPicPr>
          <p:nvPr userDrawn="1"/>
        </p:nvPicPr>
        <p:blipFill>
          <a:blip r:embed="rId3"/>
          <a:stretch>
            <a:fillRect/>
          </a:stretch>
        </p:blipFill>
        <p:spPr>
          <a:xfrm>
            <a:off x="10680203" y="5412494"/>
            <a:ext cx="1235213" cy="1271016"/>
          </a:xfrm>
          <a:prstGeom prst="rect">
            <a:avLst/>
          </a:prstGeom>
        </p:spPr>
      </p:pic>
      <p:sp>
        <p:nvSpPr>
          <p:cNvPr id="5" name="Title 1">
            <a:extLst>
              <a:ext uri="{FF2B5EF4-FFF2-40B4-BE49-F238E27FC236}">
                <a16:creationId xmlns:a16="http://schemas.microsoft.com/office/drawing/2014/main" id="{AEB687CD-1DAB-A04E-92CC-29262E4E8F56}"/>
              </a:ext>
            </a:extLst>
          </p:cNvPr>
          <p:cNvSpPr>
            <a:spLocks noGrp="1"/>
          </p:cNvSpPr>
          <p:nvPr>
            <p:ph type="title"/>
          </p:nvPr>
        </p:nvSpPr>
        <p:spPr>
          <a:xfrm>
            <a:off x="0" y="4870256"/>
            <a:ext cx="12192000" cy="1338520"/>
          </a:xfrm>
        </p:spPr>
        <p:txBody>
          <a:bodyPr anchor="t"/>
          <a:lstStyle>
            <a:lvl1pPr algn="l">
              <a:defRPr lang="en-US" sz="4000" b="1" kern="1200" cap="all" dirty="0" smtClean="0">
                <a:solidFill>
                  <a:srgbClr val="3EB1C8"/>
                </a:solidFill>
                <a:latin typeface="+mj-lt"/>
                <a:ea typeface="+mj-ea"/>
                <a:cs typeface="+mj-cs"/>
              </a:defRPr>
            </a:lvl1pPr>
          </a:lstStyle>
          <a:p>
            <a:r>
              <a:rPr lang="en-US"/>
              <a:t>Click to edit Master title style</a:t>
            </a:r>
          </a:p>
        </p:txBody>
      </p:sp>
    </p:spTree>
    <p:extLst>
      <p:ext uri="{BB962C8B-B14F-4D97-AF65-F5344CB8AC3E}">
        <p14:creationId xmlns:p14="http://schemas.microsoft.com/office/powerpoint/2010/main" val="19590109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2 - Innov Summi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srcRect b="29270"/>
          <a:stretch/>
        </p:blipFill>
        <p:spPr>
          <a:xfrm>
            <a:off x="0" y="19581"/>
            <a:ext cx="12192000" cy="4850675"/>
          </a:xfrm>
          <a:prstGeom prst="rect">
            <a:avLst/>
          </a:prstGeom>
        </p:spPr>
      </p:pic>
      <p:pic>
        <p:nvPicPr>
          <p:cNvPr id="3" name="Picture 2">
            <a:extLst>
              <a:ext uri="{FF2B5EF4-FFF2-40B4-BE49-F238E27FC236}">
                <a16:creationId xmlns:a16="http://schemas.microsoft.com/office/drawing/2014/main" id="{E2019631-0BDD-414B-A58A-CFD8280B8371}"/>
              </a:ext>
            </a:extLst>
          </p:cNvPr>
          <p:cNvPicPr>
            <a:picLocks noChangeAspect="1"/>
          </p:cNvPicPr>
          <p:nvPr userDrawn="1"/>
        </p:nvPicPr>
        <p:blipFill>
          <a:blip r:embed="rId3"/>
          <a:stretch>
            <a:fillRect/>
          </a:stretch>
        </p:blipFill>
        <p:spPr>
          <a:xfrm>
            <a:off x="10680976" y="5413289"/>
            <a:ext cx="1234440" cy="1270221"/>
          </a:xfrm>
          <a:prstGeom prst="rect">
            <a:avLst/>
          </a:prstGeom>
        </p:spPr>
      </p:pic>
      <p:sp>
        <p:nvSpPr>
          <p:cNvPr id="5" name="Title 1">
            <a:extLst>
              <a:ext uri="{FF2B5EF4-FFF2-40B4-BE49-F238E27FC236}">
                <a16:creationId xmlns:a16="http://schemas.microsoft.com/office/drawing/2014/main" id="{BCBD58AE-EF72-944B-BA81-2E2C46C1B8B4}"/>
              </a:ext>
            </a:extLst>
          </p:cNvPr>
          <p:cNvSpPr>
            <a:spLocks noGrp="1"/>
          </p:cNvSpPr>
          <p:nvPr>
            <p:ph type="title"/>
          </p:nvPr>
        </p:nvSpPr>
        <p:spPr>
          <a:xfrm>
            <a:off x="0" y="4870256"/>
            <a:ext cx="12192000" cy="1338520"/>
          </a:xfrm>
        </p:spPr>
        <p:txBody>
          <a:bodyPr anchor="t"/>
          <a:lstStyle>
            <a:lvl1pPr algn="l">
              <a:defRPr lang="en-US" sz="4000" b="1" kern="1200" cap="all" dirty="0" smtClean="0">
                <a:solidFill>
                  <a:srgbClr val="53565A"/>
                </a:solidFill>
                <a:latin typeface="+mj-lt"/>
                <a:ea typeface="+mj-ea"/>
                <a:cs typeface="+mj-cs"/>
              </a:defRPr>
            </a:lvl1pPr>
          </a:lstStyle>
          <a:p>
            <a:r>
              <a:rPr lang="en-US"/>
              <a:t>Click to edit Master title style</a:t>
            </a:r>
          </a:p>
        </p:txBody>
      </p:sp>
    </p:spTree>
    <p:extLst>
      <p:ext uri="{BB962C8B-B14F-4D97-AF65-F5344CB8AC3E}">
        <p14:creationId xmlns:p14="http://schemas.microsoft.com/office/powerpoint/2010/main" val="31151436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 RootsTech">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0" y="1"/>
            <a:ext cx="12192000" cy="487024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Photo Goes Here</a:t>
            </a:r>
          </a:p>
        </p:txBody>
      </p:sp>
      <p:pic>
        <p:nvPicPr>
          <p:cNvPr id="6" name="Picture 5">
            <a:extLst>
              <a:ext uri="{FF2B5EF4-FFF2-40B4-BE49-F238E27FC236}">
                <a16:creationId xmlns:a16="http://schemas.microsoft.com/office/drawing/2014/main" id="{2123286C-A072-7440-999D-06FF52C7E660}"/>
              </a:ext>
            </a:extLst>
          </p:cNvPr>
          <p:cNvPicPr>
            <a:picLocks noChangeAspect="1"/>
          </p:cNvPicPr>
          <p:nvPr userDrawn="1"/>
        </p:nvPicPr>
        <p:blipFill>
          <a:blip r:embed="rId2"/>
          <a:stretch>
            <a:fillRect/>
          </a:stretch>
        </p:blipFill>
        <p:spPr>
          <a:xfrm>
            <a:off x="10679430" y="5412496"/>
            <a:ext cx="1235202" cy="1271005"/>
          </a:xfrm>
          <a:prstGeom prst="rect">
            <a:avLst/>
          </a:prstGeom>
        </p:spPr>
      </p:pic>
      <p:sp>
        <p:nvSpPr>
          <p:cNvPr id="5" name="Title 1">
            <a:extLst>
              <a:ext uri="{FF2B5EF4-FFF2-40B4-BE49-F238E27FC236}">
                <a16:creationId xmlns:a16="http://schemas.microsoft.com/office/drawing/2014/main" id="{5EB6732E-5C59-024D-BE61-1982D797408C}"/>
              </a:ext>
            </a:extLst>
          </p:cNvPr>
          <p:cNvSpPr>
            <a:spLocks noGrp="1"/>
          </p:cNvSpPr>
          <p:nvPr>
            <p:ph type="title"/>
          </p:nvPr>
        </p:nvSpPr>
        <p:spPr>
          <a:xfrm>
            <a:off x="0" y="4870256"/>
            <a:ext cx="12192000" cy="1338520"/>
          </a:xfrm>
        </p:spPr>
        <p:txBody>
          <a:bodyPr anchor="t"/>
          <a:lstStyle>
            <a:lvl1pPr algn="l">
              <a:defRPr lang="en-US" sz="4000" b="1" kern="1200" cap="all" dirty="0" smtClean="0">
                <a:solidFill>
                  <a:srgbClr val="AC145A"/>
                </a:solidFill>
                <a:latin typeface="+mj-lt"/>
                <a:ea typeface="+mj-ea"/>
                <a:cs typeface="+mj-cs"/>
              </a:defRPr>
            </a:lvl1pPr>
          </a:lstStyle>
          <a:p>
            <a:r>
              <a:rPr lang="en-US"/>
              <a:t>Click to edit Master title style</a:t>
            </a:r>
          </a:p>
        </p:txBody>
      </p:sp>
    </p:spTree>
    <p:extLst>
      <p:ext uri="{BB962C8B-B14F-4D97-AF65-F5344CB8AC3E}">
        <p14:creationId xmlns:p14="http://schemas.microsoft.com/office/powerpoint/2010/main" val="37879192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 FDD">
    <p:spTree>
      <p:nvGrpSpPr>
        <p:cNvPr id="1" name=""/>
        <p:cNvGrpSpPr/>
        <p:nvPr/>
      </p:nvGrpSpPr>
      <p:grpSpPr>
        <a:xfrm>
          <a:off x="0" y="0"/>
          <a:ext cx="0" cy="0"/>
          <a:chOff x="0" y="0"/>
          <a:chExt cx="0" cy="0"/>
        </a:xfrm>
      </p:grpSpPr>
      <p:sp>
        <p:nvSpPr>
          <p:cNvPr id="7" name="Text Placeholder 2"/>
          <p:cNvSpPr>
            <a:spLocks noGrp="1"/>
          </p:cNvSpPr>
          <p:nvPr>
            <p:ph type="body" idx="1" hasCustomPrompt="1"/>
          </p:nvPr>
        </p:nvSpPr>
        <p:spPr>
          <a:xfrm>
            <a:off x="0" y="1"/>
            <a:ext cx="12192000" cy="487024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Photo Goes Here</a:t>
            </a:r>
          </a:p>
        </p:txBody>
      </p:sp>
      <p:pic>
        <p:nvPicPr>
          <p:cNvPr id="8" name="Picture 7">
            <a:extLst>
              <a:ext uri="{FF2B5EF4-FFF2-40B4-BE49-F238E27FC236}">
                <a16:creationId xmlns:a16="http://schemas.microsoft.com/office/drawing/2014/main" id="{5BE4A860-4B88-D042-BE6A-D15626A47DBD}"/>
              </a:ext>
            </a:extLst>
          </p:cNvPr>
          <p:cNvPicPr>
            <a:picLocks noChangeAspect="1"/>
          </p:cNvPicPr>
          <p:nvPr userDrawn="1"/>
        </p:nvPicPr>
        <p:blipFill>
          <a:blip r:embed="rId2"/>
          <a:stretch>
            <a:fillRect/>
          </a:stretch>
        </p:blipFill>
        <p:spPr>
          <a:xfrm>
            <a:off x="10680203" y="5412494"/>
            <a:ext cx="1235213" cy="1271016"/>
          </a:xfrm>
          <a:prstGeom prst="rect">
            <a:avLst/>
          </a:prstGeom>
        </p:spPr>
      </p:pic>
      <p:sp>
        <p:nvSpPr>
          <p:cNvPr id="5" name="Title 1">
            <a:extLst>
              <a:ext uri="{FF2B5EF4-FFF2-40B4-BE49-F238E27FC236}">
                <a16:creationId xmlns:a16="http://schemas.microsoft.com/office/drawing/2014/main" id="{E532BEE8-AD1F-CF44-890E-EFDCF734AEEE}"/>
              </a:ext>
            </a:extLst>
          </p:cNvPr>
          <p:cNvSpPr>
            <a:spLocks noGrp="1"/>
          </p:cNvSpPr>
          <p:nvPr>
            <p:ph type="title"/>
          </p:nvPr>
        </p:nvSpPr>
        <p:spPr>
          <a:xfrm>
            <a:off x="0" y="4870256"/>
            <a:ext cx="12192000" cy="1338520"/>
          </a:xfrm>
        </p:spPr>
        <p:txBody>
          <a:bodyPr anchor="t"/>
          <a:lstStyle>
            <a:lvl1pPr algn="l">
              <a:defRPr lang="en-US" sz="4000" b="1" kern="1200" cap="all" dirty="0" smtClean="0">
                <a:solidFill>
                  <a:srgbClr val="3EB1C8"/>
                </a:solidFill>
                <a:latin typeface="+mj-lt"/>
                <a:ea typeface="+mj-ea"/>
                <a:cs typeface="+mj-cs"/>
              </a:defRPr>
            </a:lvl1pPr>
          </a:lstStyle>
          <a:p>
            <a:r>
              <a:rPr lang="en-US"/>
              <a:t>Click to edit Master title style</a:t>
            </a:r>
          </a:p>
        </p:txBody>
      </p:sp>
    </p:spTree>
    <p:extLst>
      <p:ext uri="{BB962C8B-B14F-4D97-AF65-F5344CB8AC3E}">
        <p14:creationId xmlns:p14="http://schemas.microsoft.com/office/powerpoint/2010/main" val="1578095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 Innov Summit">
    <p:spTree>
      <p:nvGrpSpPr>
        <p:cNvPr id="1" name=""/>
        <p:cNvGrpSpPr/>
        <p:nvPr/>
      </p:nvGrpSpPr>
      <p:grpSpPr>
        <a:xfrm>
          <a:off x="0" y="0"/>
          <a:ext cx="0" cy="0"/>
          <a:chOff x="0" y="0"/>
          <a:chExt cx="0" cy="0"/>
        </a:xfrm>
      </p:grpSpPr>
      <p:sp>
        <p:nvSpPr>
          <p:cNvPr id="7" name="Text Placeholder 2"/>
          <p:cNvSpPr>
            <a:spLocks noGrp="1"/>
          </p:cNvSpPr>
          <p:nvPr>
            <p:ph type="body" idx="1" hasCustomPrompt="1"/>
          </p:nvPr>
        </p:nvSpPr>
        <p:spPr>
          <a:xfrm>
            <a:off x="0" y="1"/>
            <a:ext cx="12192000" cy="487024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Photo Goes Here</a:t>
            </a:r>
          </a:p>
        </p:txBody>
      </p:sp>
      <p:pic>
        <p:nvPicPr>
          <p:cNvPr id="5" name="Picture 4">
            <a:extLst>
              <a:ext uri="{FF2B5EF4-FFF2-40B4-BE49-F238E27FC236}">
                <a16:creationId xmlns:a16="http://schemas.microsoft.com/office/drawing/2014/main" id="{604F262E-2EE4-DF40-8AFB-DB56C3ECBB42}"/>
              </a:ext>
            </a:extLst>
          </p:cNvPr>
          <p:cNvPicPr>
            <a:picLocks noChangeAspect="1"/>
          </p:cNvPicPr>
          <p:nvPr userDrawn="1"/>
        </p:nvPicPr>
        <p:blipFill>
          <a:blip r:embed="rId2"/>
          <a:stretch>
            <a:fillRect/>
          </a:stretch>
        </p:blipFill>
        <p:spPr>
          <a:xfrm>
            <a:off x="10680976" y="5413289"/>
            <a:ext cx="1234440" cy="1270221"/>
          </a:xfrm>
          <a:prstGeom prst="rect">
            <a:avLst/>
          </a:prstGeom>
        </p:spPr>
      </p:pic>
      <p:sp>
        <p:nvSpPr>
          <p:cNvPr id="8" name="Title 1">
            <a:extLst>
              <a:ext uri="{FF2B5EF4-FFF2-40B4-BE49-F238E27FC236}">
                <a16:creationId xmlns:a16="http://schemas.microsoft.com/office/drawing/2014/main" id="{CD5C89C2-7BB4-FE4E-B433-9B29599C878C}"/>
              </a:ext>
            </a:extLst>
          </p:cNvPr>
          <p:cNvSpPr>
            <a:spLocks noGrp="1"/>
          </p:cNvSpPr>
          <p:nvPr>
            <p:ph type="title"/>
          </p:nvPr>
        </p:nvSpPr>
        <p:spPr>
          <a:xfrm>
            <a:off x="0" y="4870256"/>
            <a:ext cx="12192000" cy="1338520"/>
          </a:xfrm>
        </p:spPr>
        <p:txBody>
          <a:bodyPr anchor="t"/>
          <a:lstStyle>
            <a:lvl1pPr algn="l">
              <a:defRPr lang="en-US" sz="4000" b="1" kern="1200" cap="all" dirty="0" smtClean="0">
                <a:solidFill>
                  <a:srgbClr val="53565A"/>
                </a:solidFill>
                <a:latin typeface="+mj-lt"/>
                <a:ea typeface="+mj-ea"/>
                <a:cs typeface="+mj-cs"/>
              </a:defRPr>
            </a:lvl1pPr>
          </a:lstStyle>
          <a:p>
            <a:r>
              <a:rPr lang="en-US"/>
              <a:t>Click to edit Master title style</a:t>
            </a:r>
          </a:p>
        </p:txBody>
      </p:sp>
    </p:spTree>
    <p:extLst>
      <p:ext uri="{BB962C8B-B14F-4D97-AF65-F5344CB8AC3E}">
        <p14:creationId xmlns:p14="http://schemas.microsoft.com/office/powerpoint/2010/main" val="26658257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45DEF3D-9F56-594F-A8AE-C870099C5AB2}" type="datetimeFigureOut">
              <a:rPr lang="en-US" smtClean="0"/>
              <a:t>2/26/2020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0A72EE-55B2-B346-8EFC-F4ACB9A9099D}" type="slidenum">
              <a:rPr lang="en-US" smtClean="0"/>
              <a:t>‹#›</a:t>
            </a:fld>
            <a:endParaRPr lang="en-US"/>
          </a:p>
        </p:txBody>
      </p:sp>
    </p:spTree>
    <p:extLst>
      <p:ext uri="{BB962C8B-B14F-4D97-AF65-F5344CB8AC3E}">
        <p14:creationId xmlns:p14="http://schemas.microsoft.com/office/powerpoint/2010/main" val="4364947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45DEF3D-9F56-594F-A8AE-C870099C5AB2}" type="datetimeFigureOut">
              <a:rPr lang="en-US" smtClean="0"/>
              <a:t>2/26/2020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B0A72EE-55B2-B346-8EFC-F4ACB9A9099D}" type="slidenum">
              <a:rPr lang="en-US" smtClean="0"/>
              <a:t>‹#›</a:t>
            </a:fld>
            <a:endParaRPr lang="en-US"/>
          </a:p>
        </p:txBody>
      </p:sp>
    </p:spTree>
    <p:extLst>
      <p:ext uri="{BB962C8B-B14F-4D97-AF65-F5344CB8AC3E}">
        <p14:creationId xmlns:p14="http://schemas.microsoft.com/office/powerpoint/2010/main" val="9555002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45DEF3D-9F56-594F-A8AE-C870099C5AB2}" type="datetimeFigureOut">
              <a:rPr lang="en-US" smtClean="0"/>
              <a:t>2/26/2020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B0A72EE-55B2-B346-8EFC-F4ACB9A9099D}" type="slidenum">
              <a:rPr lang="en-US" smtClean="0"/>
              <a:t>‹#›</a:t>
            </a:fld>
            <a:endParaRPr lang="en-US"/>
          </a:p>
        </p:txBody>
      </p:sp>
    </p:spTree>
    <p:extLst>
      <p:ext uri="{BB962C8B-B14F-4D97-AF65-F5344CB8AC3E}">
        <p14:creationId xmlns:p14="http://schemas.microsoft.com/office/powerpoint/2010/main" val="739043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86D2AD8-EB8B-EF45-AE15-C0C1B1C55C2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914400" y="1143345"/>
            <a:ext cx="10363200" cy="1470025"/>
          </a:xfrm>
        </p:spPr>
        <p:txBody>
          <a:bodyPr anchor="b">
            <a:normAutofit/>
          </a:bodyPr>
          <a:lstStyle>
            <a:lvl1pPr algn="ctr">
              <a:defRPr sz="6600">
                <a:solidFill>
                  <a:srgbClr val="AC145A"/>
                </a:solidFill>
                <a:latin typeface="Zoram ldsLat" panose="020B0603030504020204" pitchFamily="34" charset="0"/>
              </a:defRPr>
            </a:lvl1pPr>
          </a:lstStyle>
          <a:p>
            <a:r>
              <a:rPr lang="en-US"/>
              <a:t>Event Name</a:t>
            </a:r>
          </a:p>
        </p:txBody>
      </p:sp>
      <p:sp>
        <p:nvSpPr>
          <p:cNvPr id="3" name="Subtitle 2"/>
          <p:cNvSpPr>
            <a:spLocks noGrp="1"/>
          </p:cNvSpPr>
          <p:nvPr>
            <p:ph type="subTitle" idx="1" hasCustomPrompt="1"/>
          </p:nvPr>
        </p:nvSpPr>
        <p:spPr>
          <a:xfrm>
            <a:off x="2728280" y="2889751"/>
            <a:ext cx="6720520" cy="1752600"/>
          </a:xfrm>
        </p:spPr>
        <p:txBody>
          <a:bodyPr/>
          <a:lstStyle>
            <a:lvl1pPr marL="0" indent="0" algn="ctr">
              <a:buNone/>
              <a:defRPr>
                <a:solidFill>
                  <a:schemeClr val="tx1">
                    <a:tint val="75000"/>
                  </a:schemeClr>
                </a:solidFill>
                <a:latin typeface="Zoram ldsLat" panose="020B06030305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Date of Event</a:t>
            </a:r>
          </a:p>
        </p:txBody>
      </p:sp>
      <p:pic>
        <p:nvPicPr>
          <p:cNvPr id="8" name="Picture 7">
            <a:extLst>
              <a:ext uri="{FF2B5EF4-FFF2-40B4-BE49-F238E27FC236}">
                <a16:creationId xmlns:a16="http://schemas.microsoft.com/office/drawing/2014/main" id="{C9735FEA-F0B6-CB4B-B5E4-1A0F8EE95C81}"/>
              </a:ext>
            </a:extLst>
          </p:cNvPr>
          <p:cNvPicPr>
            <a:picLocks noChangeAspect="1"/>
          </p:cNvPicPr>
          <p:nvPr userDrawn="1"/>
        </p:nvPicPr>
        <p:blipFill>
          <a:blip r:embed="rId3"/>
          <a:stretch>
            <a:fillRect/>
          </a:stretch>
        </p:blipFill>
        <p:spPr>
          <a:xfrm>
            <a:off x="185194" y="4926588"/>
            <a:ext cx="1878894" cy="1933355"/>
          </a:xfrm>
          <a:prstGeom prst="rect">
            <a:avLst/>
          </a:prstGeom>
        </p:spPr>
      </p:pic>
    </p:spTree>
    <p:extLst>
      <p:ext uri="{BB962C8B-B14F-4D97-AF65-F5344CB8AC3E}">
        <p14:creationId xmlns:p14="http://schemas.microsoft.com/office/powerpoint/2010/main" val="36464953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5DEF3D-9F56-594F-A8AE-C870099C5AB2}" type="datetimeFigureOut">
              <a:rPr lang="en-US" smtClean="0"/>
              <a:t>2/26/2020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B0A72EE-55B2-B346-8EFC-F4ACB9A9099D}" type="slidenum">
              <a:rPr lang="en-US" smtClean="0"/>
              <a:t>‹#›</a:t>
            </a:fld>
            <a:endParaRPr lang="en-US"/>
          </a:p>
        </p:txBody>
      </p:sp>
    </p:spTree>
    <p:extLst>
      <p:ext uri="{BB962C8B-B14F-4D97-AF65-F5344CB8AC3E}">
        <p14:creationId xmlns:p14="http://schemas.microsoft.com/office/powerpoint/2010/main" val="33549183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5DEF3D-9F56-594F-A8AE-C870099C5AB2}" type="datetimeFigureOut">
              <a:rPr lang="en-US" smtClean="0"/>
              <a:t>2/26/2020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0A72EE-55B2-B346-8EFC-F4ACB9A9099D}" type="slidenum">
              <a:rPr lang="en-US" smtClean="0"/>
              <a:t>‹#›</a:t>
            </a:fld>
            <a:endParaRPr lang="en-US"/>
          </a:p>
        </p:txBody>
      </p:sp>
    </p:spTree>
    <p:extLst>
      <p:ext uri="{BB962C8B-B14F-4D97-AF65-F5344CB8AC3E}">
        <p14:creationId xmlns:p14="http://schemas.microsoft.com/office/powerpoint/2010/main" val="23032633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5DEF3D-9F56-594F-A8AE-C870099C5AB2}" type="datetimeFigureOut">
              <a:rPr lang="en-US" smtClean="0"/>
              <a:t>2/26/2020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0A72EE-55B2-B346-8EFC-F4ACB9A9099D}" type="slidenum">
              <a:rPr lang="en-US" smtClean="0"/>
              <a:t>‹#›</a:t>
            </a:fld>
            <a:endParaRPr lang="en-US"/>
          </a:p>
        </p:txBody>
      </p:sp>
    </p:spTree>
    <p:extLst>
      <p:ext uri="{BB962C8B-B14F-4D97-AF65-F5344CB8AC3E}">
        <p14:creationId xmlns:p14="http://schemas.microsoft.com/office/powerpoint/2010/main" val="30524946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5DEF3D-9F56-594F-A8AE-C870099C5AB2}" type="datetimeFigureOut">
              <a:rPr lang="en-US" smtClean="0"/>
              <a:t>2/26/2020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0A72EE-55B2-B346-8EFC-F4ACB9A9099D}" type="slidenum">
              <a:rPr lang="en-US" smtClean="0"/>
              <a:t>‹#›</a:t>
            </a:fld>
            <a:endParaRPr lang="en-US"/>
          </a:p>
        </p:txBody>
      </p:sp>
    </p:spTree>
    <p:extLst>
      <p:ext uri="{BB962C8B-B14F-4D97-AF65-F5344CB8AC3E}">
        <p14:creationId xmlns:p14="http://schemas.microsoft.com/office/powerpoint/2010/main" val="20561242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5"/>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5"/>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5DEF3D-9F56-594F-A8AE-C870099C5AB2}" type="datetimeFigureOut">
              <a:rPr lang="en-US" smtClean="0"/>
              <a:t>2/26/2020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0A72EE-55B2-B346-8EFC-F4ACB9A9099D}" type="slidenum">
              <a:rPr lang="en-US" smtClean="0"/>
              <a:t>‹#›</a:t>
            </a:fld>
            <a:endParaRPr lang="en-US"/>
          </a:p>
        </p:txBody>
      </p:sp>
    </p:spTree>
    <p:extLst>
      <p:ext uri="{BB962C8B-B14F-4D97-AF65-F5344CB8AC3E}">
        <p14:creationId xmlns:p14="http://schemas.microsoft.com/office/powerpoint/2010/main" val="2325472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86D2AD8-EB8B-EF45-AE15-C0C1B1C55C2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914400" y="1143345"/>
            <a:ext cx="10363200" cy="1470025"/>
          </a:xfrm>
        </p:spPr>
        <p:txBody>
          <a:bodyPr anchor="b">
            <a:normAutofit/>
          </a:bodyPr>
          <a:lstStyle>
            <a:lvl1pPr algn="ctr">
              <a:defRPr sz="6600">
                <a:solidFill>
                  <a:srgbClr val="AC145A"/>
                </a:solidFill>
                <a:latin typeface="Zoram ldsLat" panose="020B0603030504020204" pitchFamily="34" charset="0"/>
              </a:defRPr>
            </a:lvl1pPr>
          </a:lstStyle>
          <a:p>
            <a:r>
              <a:rPr lang="en-US"/>
              <a:t>Event Name</a:t>
            </a:r>
          </a:p>
        </p:txBody>
      </p:sp>
      <p:sp>
        <p:nvSpPr>
          <p:cNvPr id="3" name="Subtitle 2"/>
          <p:cNvSpPr>
            <a:spLocks noGrp="1"/>
          </p:cNvSpPr>
          <p:nvPr>
            <p:ph type="subTitle" idx="1" hasCustomPrompt="1"/>
          </p:nvPr>
        </p:nvSpPr>
        <p:spPr>
          <a:xfrm>
            <a:off x="2728280" y="2889751"/>
            <a:ext cx="6720520" cy="1752600"/>
          </a:xfrm>
        </p:spPr>
        <p:txBody>
          <a:bodyPr/>
          <a:lstStyle>
            <a:lvl1pPr marL="0" indent="0" algn="ctr">
              <a:buNone/>
              <a:defRPr>
                <a:solidFill>
                  <a:schemeClr val="tx1">
                    <a:tint val="75000"/>
                  </a:schemeClr>
                </a:solidFill>
                <a:latin typeface="Zoram ldsLat" panose="020B06030305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Date of Event</a:t>
            </a:r>
          </a:p>
        </p:txBody>
      </p:sp>
      <p:pic>
        <p:nvPicPr>
          <p:cNvPr id="5" name="Picture 4">
            <a:extLst>
              <a:ext uri="{FF2B5EF4-FFF2-40B4-BE49-F238E27FC236}">
                <a16:creationId xmlns:a16="http://schemas.microsoft.com/office/drawing/2014/main" id="{AC6CC11F-924E-9448-B625-6E0AC866F7DF}"/>
              </a:ext>
            </a:extLst>
          </p:cNvPr>
          <p:cNvPicPr>
            <a:picLocks noChangeAspect="1"/>
          </p:cNvPicPr>
          <p:nvPr userDrawn="1"/>
        </p:nvPicPr>
        <p:blipFill>
          <a:blip r:embed="rId3"/>
          <a:stretch>
            <a:fillRect/>
          </a:stretch>
        </p:blipFill>
        <p:spPr>
          <a:xfrm>
            <a:off x="230349" y="5462019"/>
            <a:ext cx="3032139" cy="1022781"/>
          </a:xfrm>
          <a:prstGeom prst="rect">
            <a:avLst/>
          </a:prstGeom>
        </p:spPr>
      </p:pic>
    </p:spTree>
    <p:extLst>
      <p:ext uri="{BB962C8B-B14F-4D97-AF65-F5344CB8AC3E}">
        <p14:creationId xmlns:p14="http://schemas.microsoft.com/office/powerpoint/2010/main" val="2159459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5939614-BCD5-C246-A9F3-6EE6FB6A762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914400" y="1143345"/>
            <a:ext cx="10363200" cy="1470025"/>
          </a:xfrm>
        </p:spPr>
        <p:txBody>
          <a:bodyPr anchor="b">
            <a:normAutofit/>
          </a:bodyPr>
          <a:lstStyle>
            <a:lvl1pPr algn="ctr">
              <a:defRPr sz="6600">
                <a:solidFill>
                  <a:srgbClr val="AC145A"/>
                </a:solidFill>
                <a:latin typeface="Zoram ldsLat" panose="020B0603030504020204" pitchFamily="34" charset="0"/>
              </a:defRPr>
            </a:lvl1pPr>
          </a:lstStyle>
          <a:p>
            <a:r>
              <a:rPr lang="en-US"/>
              <a:t>Event Name</a:t>
            </a:r>
          </a:p>
        </p:txBody>
      </p:sp>
      <p:sp>
        <p:nvSpPr>
          <p:cNvPr id="3" name="Subtitle 2"/>
          <p:cNvSpPr>
            <a:spLocks noGrp="1"/>
          </p:cNvSpPr>
          <p:nvPr>
            <p:ph type="subTitle" idx="1" hasCustomPrompt="1"/>
          </p:nvPr>
        </p:nvSpPr>
        <p:spPr>
          <a:xfrm>
            <a:off x="2728280" y="2889751"/>
            <a:ext cx="6720520" cy="1752600"/>
          </a:xfrm>
        </p:spPr>
        <p:txBody>
          <a:bodyPr/>
          <a:lstStyle>
            <a:lvl1pPr marL="0" indent="0" algn="ctr">
              <a:buNone/>
              <a:defRPr>
                <a:solidFill>
                  <a:schemeClr val="tx1">
                    <a:tint val="75000"/>
                  </a:schemeClr>
                </a:solidFill>
                <a:latin typeface="Zoram ldsLat" panose="020B06030305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Date of Event</a:t>
            </a:r>
          </a:p>
        </p:txBody>
      </p:sp>
      <p:pic>
        <p:nvPicPr>
          <p:cNvPr id="10" name="Picture 9">
            <a:extLst>
              <a:ext uri="{FF2B5EF4-FFF2-40B4-BE49-F238E27FC236}">
                <a16:creationId xmlns:a16="http://schemas.microsoft.com/office/drawing/2014/main" id="{4561E687-7AB4-6040-9E72-F68684B811A5}"/>
              </a:ext>
            </a:extLst>
          </p:cNvPr>
          <p:cNvPicPr>
            <a:picLocks noChangeAspect="1"/>
          </p:cNvPicPr>
          <p:nvPr userDrawn="1"/>
        </p:nvPicPr>
        <p:blipFill>
          <a:blip r:embed="rId3"/>
          <a:stretch>
            <a:fillRect/>
          </a:stretch>
        </p:blipFill>
        <p:spPr>
          <a:xfrm>
            <a:off x="185194" y="5033322"/>
            <a:ext cx="1936214" cy="1605740"/>
          </a:xfrm>
          <a:prstGeom prst="rect">
            <a:avLst/>
          </a:prstGeom>
        </p:spPr>
      </p:pic>
    </p:spTree>
    <p:extLst>
      <p:ext uri="{BB962C8B-B14F-4D97-AF65-F5344CB8AC3E}">
        <p14:creationId xmlns:p14="http://schemas.microsoft.com/office/powerpoint/2010/main" val="2048425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8EC3D14-8E59-6845-B5AA-E5CB78F0372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914400" y="1143345"/>
            <a:ext cx="10363200" cy="1470025"/>
          </a:xfrm>
        </p:spPr>
        <p:txBody>
          <a:bodyPr anchor="b">
            <a:normAutofit/>
          </a:bodyPr>
          <a:lstStyle>
            <a:lvl1pPr algn="ctr">
              <a:defRPr sz="6600">
                <a:solidFill>
                  <a:srgbClr val="AC145A"/>
                </a:solidFill>
                <a:latin typeface="Zoram ldsLat" panose="020B0603030504020204" pitchFamily="34" charset="0"/>
              </a:defRPr>
            </a:lvl1pPr>
          </a:lstStyle>
          <a:p>
            <a:r>
              <a:rPr lang="en-US"/>
              <a:t>Event Name</a:t>
            </a:r>
          </a:p>
        </p:txBody>
      </p:sp>
      <p:sp>
        <p:nvSpPr>
          <p:cNvPr id="3" name="Subtitle 2"/>
          <p:cNvSpPr>
            <a:spLocks noGrp="1"/>
          </p:cNvSpPr>
          <p:nvPr>
            <p:ph type="subTitle" idx="1" hasCustomPrompt="1"/>
          </p:nvPr>
        </p:nvSpPr>
        <p:spPr>
          <a:xfrm>
            <a:off x="2728280" y="2889751"/>
            <a:ext cx="6720520" cy="1752600"/>
          </a:xfrm>
        </p:spPr>
        <p:txBody>
          <a:bodyPr/>
          <a:lstStyle>
            <a:lvl1pPr marL="0" indent="0" algn="ctr">
              <a:buNone/>
              <a:defRPr>
                <a:solidFill>
                  <a:schemeClr val="tx1">
                    <a:tint val="75000"/>
                  </a:schemeClr>
                </a:solidFill>
                <a:latin typeface="Zoram ldsLat" panose="020B06030305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Date of Event</a:t>
            </a:r>
          </a:p>
        </p:txBody>
      </p:sp>
      <p:pic>
        <p:nvPicPr>
          <p:cNvPr id="8" name="Picture 7">
            <a:extLst>
              <a:ext uri="{FF2B5EF4-FFF2-40B4-BE49-F238E27FC236}">
                <a16:creationId xmlns:a16="http://schemas.microsoft.com/office/drawing/2014/main" id="{C9735FEA-F0B6-CB4B-B5E4-1A0F8EE95C81}"/>
              </a:ext>
            </a:extLst>
          </p:cNvPr>
          <p:cNvPicPr>
            <a:picLocks noChangeAspect="1"/>
          </p:cNvPicPr>
          <p:nvPr userDrawn="1"/>
        </p:nvPicPr>
        <p:blipFill>
          <a:blip r:embed="rId3"/>
          <a:stretch>
            <a:fillRect/>
          </a:stretch>
        </p:blipFill>
        <p:spPr>
          <a:xfrm>
            <a:off x="185194" y="4926588"/>
            <a:ext cx="1878894" cy="1933355"/>
          </a:xfrm>
          <a:prstGeom prst="rect">
            <a:avLst/>
          </a:prstGeom>
        </p:spPr>
      </p:pic>
    </p:spTree>
    <p:extLst>
      <p:ext uri="{BB962C8B-B14F-4D97-AF65-F5344CB8AC3E}">
        <p14:creationId xmlns:p14="http://schemas.microsoft.com/office/powerpoint/2010/main" val="2045365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0407512-8CF3-5546-8771-51A43132EAA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914400" y="1143345"/>
            <a:ext cx="10363200" cy="1470025"/>
          </a:xfrm>
        </p:spPr>
        <p:txBody>
          <a:bodyPr anchor="b">
            <a:normAutofit/>
          </a:bodyPr>
          <a:lstStyle>
            <a:lvl1pPr algn="ctr">
              <a:defRPr sz="6600">
                <a:solidFill>
                  <a:srgbClr val="AC145A"/>
                </a:solidFill>
                <a:latin typeface="Zoram ldsLat" panose="020B0603030504020204" pitchFamily="34" charset="0"/>
              </a:defRPr>
            </a:lvl1pPr>
          </a:lstStyle>
          <a:p>
            <a:r>
              <a:rPr lang="en-US"/>
              <a:t>Event Name</a:t>
            </a:r>
          </a:p>
        </p:txBody>
      </p:sp>
      <p:sp>
        <p:nvSpPr>
          <p:cNvPr id="3" name="Subtitle 2"/>
          <p:cNvSpPr>
            <a:spLocks noGrp="1"/>
          </p:cNvSpPr>
          <p:nvPr>
            <p:ph type="subTitle" idx="1" hasCustomPrompt="1"/>
          </p:nvPr>
        </p:nvSpPr>
        <p:spPr>
          <a:xfrm>
            <a:off x="2728280" y="2889751"/>
            <a:ext cx="6720520" cy="1752600"/>
          </a:xfrm>
        </p:spPr>
        <p:txBody>
          <a:bodyPr/>
          <a:lstStyle>
            <a:lvl1pPr marL="0" indent="0" algn="ctr">
              <a:buNone/>
              <a:defRPr>
                <a:solidFill>
                  <a:schemeClr val="tx1">
                    <a:tint val="75000"/>
                  </a:schemeClr>
                </a:solidFill>
                <a:latin typeface="Zoram ldsLat" panose="020B06030305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Date of Event</a:t>
            </a:r>
          </a:p>
        </p:txBody>
      </p:sp>
      <p:pic>
        <p:nvPicPr>
          <p:cNvPr id="5" name="Picture 4">
            <a:extLst>
              <a:ext uri="{FF2B5EF4-FFF2-40B4-BE49-F238E27FC236}">
                <a16:creationId xmlns:a16="http://schemas.microsoft.com/office/drawing/2014/main" id="{AC6CC11F-924E-9448-B625-6E0AC866F7DF}"/>
              </a:ext>
            </a:extLst>
          </p:cNvPr>
          <p:cNvPicPr>
            <a:picLocks noChangeAspect="1"/>
          </p:cNvPicPr>
          <p:nvPr userDrawn="1"/>
        </p:nvPicPr>
        <p:blipFill>
          <a:blip r:embed="rId3"/>
          <a:stretch>
            <a:fillRect/>
          </a:stretch>
        </p:blipFill>
        <p:spPr>
          <a:xfrm>
            <a:off x="230349" y="5462019"/>
            <a:ext cx="3032139" cy="1022781"/>
          </a:xfrm>
          <a:prstGeom prst="rect">
            <a:avLst/>
          </a:prstGeom>
        </p:spPr>
      </p:pic>
    </p:spTree>
    <p:extLst>
      <p:ext uri="{BB962C8B-B14F-4D97-AF65-F5344CB8AC3E}">
        <p14:creationId xmlns:p14="http://schemas.microsoft.com/office/powerpoint/2010/main" val="33695677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 RootsTec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AC145A"/>
                </a:solidFil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5DEF3D-9F56-594F-A8AE-C870099C5AB2}" type="datetimeFigureOut">
              <a:rPr lang="en-US" smtClean="0"/>
              <a:t>2/26/2020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0A72EE-55B2-B346-8EFC-F4ACB9A9099D}" type="slidenum">
              <a:rPr lang="en-US" smtClean="0"/>
              <a:t>‹#›</a:t>
            </a:fld>
            <a:endParaRPr lang="en-US"/>
          </a:p>
        </p:txBody>
      </p:sp>
      <p:pic>
        <p:nvPicPr>
          <p:cNvPr id="7" name="Picture 6" descr="Ruby_Colors.jpg"/>
          <p:cNvPicPr>
            <a:picLocks noChangeAspect="1"/>
          </p:cNvPicPr>
          <p:nvPr userDrawn="1"/>
        </p:nvPicPr>
        <p:blipFill rotWithShape="1">
          <a:blip r:embed="rId2">
            <a:extLst>
              <a:ext uri="{28A0092B-C50C-407E-A947-70E740481C1C}">
                <a14:useLocalDpi xmlns:a14="http://schemas.microsoft.com/office/drawing/2010/main" val="0"/>
              </a:ext>
            </a:extLst>
          </a:blip>
          <a:srcRect t="90872" r="25000" b="1813"/>
          <a:stretch/>
        </p:blipFill>
        <p:spPr>
          <a:xfrm>
            <a:off x="0" y="6356350"/>
            <a:ext cx="12192000" cy="501650"/>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7F808BD6-8CB7-4F13-8BC6-E9F95F24B4E7}"/>
              </a:ext>
            </a:extLst>
          </p:cNvPr>
          <p:cNvPicPr>
            <a:picLocks noChangeAspect="1"/>
          </p:cNvPicPr>
          <p:nvPr userDrawn="1"/>
        </p:nvPicPr>
        <p:blipFill>
          <a:blip r:embed="rId3"/>
          <a:stretch>
            <a:fillRect/>
          </a:stretch>
        </p:blipFill>
        <p:spPr>
          <a:xfrm>
            <a:off x="9771627" y="6095826"/>
            <a:ext cx="2286521" cy="762174"/>
          </a:xfrm>
          <a:prstGeom prst="rect">
            <a:avLst/>
          </a:prstGeom>
        </p:spPr>
      </p:pic>
    </p:spTree>
    <p:extLst>
      <p:ext uri="{BB962C8B-B14F-4D97-AF65-F5344CB8AC3E}">
        <p14:creationId xmlns:p14="http://schemas.microsoft.com/office/powerpoint/2010/main" val="378153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 FDD">
    <p:spTree>
      <p:nvGrpSpPr>
        <p:cNvPr id="1" name=""/>
        <p:cNvGrpSpPr/>
        <p:nvPr/>
      </p:nvGrpSpPr>
      <p:grpSpPr>
        <a:xfrm>
          <a:off x="0" y="0"/>
          <a:ext cx="0" cy="0"/>
          <a:chOff x="0" y="0"/>
          <a:chExt cx="0" cy="0"/>
        </a:xfrm>
      </p:grpSpPr>
      <p:sp>
        <p:nvSpPr>
          <p:cNvPr id="6" name="Title 1"/>
          <p:cNvSpPr>
            <a:spLocks noGrp="1"/>
          </p:cNvSpPr>
          <p:nvPr>
            <p:ph type="title"/>
          </p:nvPr>
        </p:nvSpPr>
        <p:spPr>
          <a:xfrm>
            <a:off x="609600" y="274638"/>
            <a:ext cx="10972800" cy="1143000"/>
          </a:xfrm>
        </p:spPr>
        <p:txBody>
          <a:bodyPr/>
          <a:lstStyle>
            <a:lvl1pPr>
              <a:defRPr>
                <a:solidFill>
                  <a:srgbClr val="3EB1C8"/>
                </a:solidFill>
              </a:defRPr>
            </a:lvl1pPr>
          </a:lstStyle>
          <a:p>
            <a:r>
              <a:rPr lang="en-US"/>
              <a:t>Click to edit Master title style</a:t>
            </a:r>
          </a:p>
        </p:txBody>
      </p:sp>
      <p:sp>
        <p:nvSpPr>
          <p:cNvPr id="7" name="Content Placeholder 2"/>
          <p:cNvSpPr>
            <a:spLocks noGrp="1"/>
          </p:cNvSpPr>
          <p:nvPr>
            <p:ph idx="1"/>
          </p:nvPr>
        </p:nvSpPr>
        <p:spPr>
          <a:xfrm>
            <a:off x="609600" y="1600206"/>
            <a:ext cx="10972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10"/>
          </p:nvPr>
        </p:nvSpPr>
        <p:spPr>
          <a:xfrm>
            <a:off x="609600" y="6356357"/>
            <a:ext cx="2844800" cy="365125"/>
          </a:xfrm>
        </p:spPr>
        <p:txBody>
          <a:bodyPr/>
          <a:lstStyle/>
          <a:p>
            <a:fld id="{645DEF3D-9F56-594F-A8AE-C870099C5AB2}" type="datetimeFigureOut">
              <a:rPr lang="en-US" smtClean="0"/>
              <a:t>2/26/2020</a:t>
            </a:fld>
            <a:endParaRPr lang="en-US"/>
          </a:p>
        </p:txBody>
      </p:sp>
      <p:sp>
        <p:nvSpPr>
          <p:cNvPr id="9" name="Footer Placeholder 4"/>
          <p:cNvSpPr>
            <a:spLocks noGrp="1"/>
          </p:cNvSpPr>
          <p:nvPr>
            <p:ph type="ftr" sz="quarter" idx="11"/>
          </p:nvPr>
        </p:nvSpPr>
        <p:spPr>
          <a:xfrm>
            <a:off x="4165600" y="6356357"/>
            <a:ext cx="3860800" cy="365125"/>
          </a:xfrm>
        </p:spPr>
        <p:txBody>
          <a:bodyPr/>
          <a:lstStyle/>
          <a:p>
            <a:endParaRPr lang="en-US"/>
          </a:p>
        </p:txBody>
      </p:sp>
      <p:sp>
        <p:nvSpPr>
          <p:cNvPr id="10" name="Slide Number Placeholder 5"/>
          <p:cNvSpPr>
            <a:spLocks noGrp="1"/>
          </p:cNvSpPr>
          <p:nvPr>
            <p:ph type="sldNum" sz="quarter" idx="12"/>
          </p:nvPr>
        </p:nvSpPr>
        <p:spPr>
          <a:xfrm>
            <a:off x="8737600" y="6356357"/>
            <a:ext cx="2844800" cy="365125"/>
          </a:xfrm>
        </p:spPr>
        <p:txBody>
          <a:bodyPr/>
          <a:lstStyle/>
          <a:p>
            <a:fld id="{6B0A72EE-55B2-B346-8EFC-F4ACB9A9099D}" type="slidenum">
              <a:rPr lang="en-US" smtClean="0"/>
              <a:t>‹#›</a:t>
            </a:fld>
            <a:endParaRPr lang="en-US"/>
          </a:p>
        </p:txBody>
      </p:sp>
      <p:pic>
        <p:nvPicPr>
          <p:cNvPr id="11" name="Picture 10" descr="turquoise.jpg"/>
          <p:cNvPicPr>
            <a:picLocks noChangeAspect="1"/>
          </p:cNvPicPr>
          <p:nvPr userDrawn="1"/>
        </p:nvPicPr>
        <p:blipFill rotWithShape="1">
          <a:blip r:embed="rId2">
            <a:extLst>
              <a:ext uri="{28A0092B-C50C-407E-A947-70E740481C1C}">
                <a14:useLocalDpi xmlns:a14="http://schemas.microsoft.com/office/drawing/2010/main" val="0"/>
              </a:ext>
            </a:extLst>
          </a:blip>
          <a:srcRect t="90247"/>
          <a:stretch/>
        </p:blipFill>
        <p:spPr>
          <a:xfrm>
            <a:off x="0" y="6356350"/>
            <a:ext cx="12192000" cy="501650"/>
          </a:xfrm>
          <a:prstGeom prst="rect">
            <a:avLst/>
          </a:prstGeom>
        </p:spPr>
      </p:pic>
    </p:spTree>
    <p:extLst>
      <p:ext uri="{BB962C8B-B14F-4D97-AF65-F5344CB8AC3E}">
        <p14:creationId xmlns:p14="http://schemas.microsoft.com/office/powerpoint/2010/main" val="3497076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 Innov Summi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45DEF3D-9F56-594F-A8AE-C870099C5AB2}" type="datetimeFigureOut">
              <a:rPr lang="en-US" smtClean="0"/>
              <a:t>2/26/2020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B0A72EE-55B2-B346-8EFC-F4ACB9A9099D}" type="slidenum">
              <a:rPr lang="en-US" smtClean="0"/>
              <a:t>‹#›</a:t>
            </a:fld>
            <a:endParaRPr lang="en-US"/>
          </a:p>
        </p:txBody>
      </p:sp>
      <p:sp>
        <p:nvSpPr>
          <p:cNvPr id="6" name="Title 1"/>
          <p:cNvSpPr>
            <a:spLocks noGrp="1"/>
          </p:cNvSpPr>
          <p:nvPr>
            <p:ph type="title"/>
          </p:nvPr>
        </p:nvSpPr>
        <p:spPr>
          <a:xfrm>
            <a:off x="609600" y="274638"/>
            <a:ext cx="10972800" cy="1143000"/>
          </a:xfrm>
        </p:spPr>
        <p:txBody>
          <a:bodyPr/>
          <a:lstStyle>
            <a:lvl1pPr>
              <a:defRPr>
                <a:solidFill>
                  <a:srgbClr val="53565A"/>
                </a:solidFill>
              </a:defRPr>
            </a:lvl1pPr>
          </a:lstStyle>
          <a:p>
            <a:r>
              <a:rPr lang="en-US"/>
              <a:t>Click to edit Master title style</a:t>
            </a:r>
          </a:p>
        </p:txBody>
      </p:sp>
      <p:sp>
        <p:nvSpPr>
          <p:cNvPr id="7" name="Content Placeholder 2"/>
          <p:cNvSpPr>
            <a:spLocks noGrp="1"/>
          </p:cNvSpPr>
          <p:nvPr>
            <p:ph idx="1"/>
          </p:nvPr>
        </p:nvSpPr>
        <p:spPr>
          <a:xfrm>
            <a:off x="609600" y="1600206"/>
            <a:ext cx="10972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Onyx.jpg"/>
          <p:cNvPicPr>
            <a:picLocks noChangeAspect="1"/>
          </p:cNvPicPr>
          <p:nvPr userDrawn="1"/>
        </p:nvPicPr>
        <p:blipFill rotWithShape="1">
          <a:blip r:embed="rId2">
            <a:extLst>
              <a:ext uri="{28A0092B-C50C-407E-A947-70E740481C1C}">
                <a14:useLocalDpi xmlns:a14="http://schemas.microsoft.com/office/drawing/2010/main" val="0"/>
              </a:ext>
            </a:extLst>
          </a:blip>
          <a:srcRect t="90247"/>
          <a:stretch/>
        </p:blipFill>
        <p:spPr>
          <a:xfrm>
            <a:off x="0" y="6356350"/>
            <a:ext cx="12192000" cy="501650"/>
          </a:xfrm>
          <a:prstGeom prst="rect">
            <a:avLst/>
          </a:prstGeom>
        </p:spPr>
      </p:pic>
    </p:spTree>
    <p:extLst>
      <p:ext uri="{BB962C8B-B14F-4D97-AF65-F5344CB8AC3E}">
        <p14:creationId xmlns:p14="http://schemas.microsoft.com/office/powerpoint/2010/main" val="930181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7"/>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5DEF3D-9F56-594F-A8AE-C870099C5AB2}" type="datetimeFigureOut">
              <a:rPr lang="en-US" smtClean="0"/>
              <a:t>2/26/2020</a:t>
            </a:fld>
            <a:endParaRPr lang="en-US"/>
          </a:p>
        </p:txBody>
      </p:sp>
      <p:sp>
        <p:nvSpPr>
          <p:cNvPr id="5" name="Footer Placeholder 4"/>
          <p:cNvSpPr>
            <a:spLocks noGrp="1"/>
          </p:cNvSpPr>
          <p:nvPr>
            <p:ph type="ftr" sz="quarter" idx="3"/>
          </p:nvPr>
        </p:nvSpPr>
        <p:spPr>
          <a:xfrm>
            <a:off x="4165600" y="6356357"/>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7"/>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0A72EE-55B2-B346-8EFC-F4ACB9A9099D}" type="slidenum">
              <a:rPr lang="en-US" smtClean="0"/>
              <a:t>‹#›</a:t>
            </a:fld>
            <a:endParaRPr lang="en-US"/>
          </a:p>
        </p:txBody>
      </p:sp>
    </p:spTree>
    <p:extLst>
      <p:ext uri="{BB962C8B-B14F-4D97-AF65-F5344CB8AC3E}">
        <p14:creationId xmlns:p14="http://schemas.microsoft.com/office/powerpoint/2010/main" val="3236526491"/>
      </p:ext>
    </p:extLst>
  </p:cSld>
  <p:clrMap bg1="lt1" tx1="dk1" bg2="lt2" tx2="dk2" accent1="accent1" accent2="accent2" accent3="accent3" accent4="accent4" accent5="accent5" accent6="accent6" hlink="hlink" folHlink="folHlink"/>
  <p:sldLayoutIdLst>
    <p:sldLayoutId id="2147483649" r:id="rId1"/>
    <p:sldLayoutId id="2147483670" r:id="rId2"/>
    <p:sldLayoutId id="2147483671" r:id="rId3"/>
    <p:sldLayoutId id="2147483672" r:id="rId4"/>
    <p:sldLayoutId id="2147483673" r:id="rId5"/>
    <p:sldLayoutId id="2147483674" r:id="rId6"/>
    <p:sldLayoutId id="2147483650" r:id="rId7"/>
    <p:sldLayoutId id="2147483663" r:id="rId8"/>
    <p:sldLayoutId id="2147483664" r:id="rId9"/>
    <p:sldLayoutId id="2147483665" r:id="rId10"/>
    <p:sldLayoutId id="2147483669" r:id="rId11"/>
    <p:sldLayoutId id="2147483668" r:id="rId12"/>
    <p:sldLayoutId id="2147483667" r:id="rId13"/>
    <p:sldLayoutId id="2147483651" r:id="rId14"/>
    <p:sldLayoutId id="2147483660" r:id="rId15"/>
    <p:sldLayoutId id="2147483661" r:id="rId16"/>
    <p:sldLayoutId id="2147483652" r:id="rId17"/>
    <p:sldLayoutId id="2147483653" r:id="rId18"/>
    <p:sldLayoutId id="2147483654" r:id="rId19"/>
    <p:sldLayoutId id="2147483655" r:id="rId20"/>
    <p:sldLayoutId id="2147483656" r:id="rId21"/>
    <p:sldLayoutId id="2147483657" r:id="rId22"/>
    <p:sldLayoutId id="2147483658" r:id="rId23"/>
    <p:sldLayoutId id="2147483659" r:id="rId2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Layout" Target="../slideLayouts/slideLayout2.xml"/><Relationship Id="rId4" Type="http://schemas.openxmlformats.org/officeDocument/2006/relationships/image" Target="../media/image17.tif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5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customXml" Target="../ink/ink1.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6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74.pn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7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7.xml"/><Relationship Id="rId5" Type="http://schemas.openxmlformats.org/officeDocument/2006/relationships/image" Target="../media/image82.jpeg"/><Relationship Id="rId4" Type="http://schemas.openxmlformats.org/officeDocument/2006/relationships/image" Target="../media/image81.png"/></Relationships>
</file>

<file path=ppt/slides/_rels/slide8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8" Type="http://schemas.openxmlformats.org/officeDocument/2006/relationships/image" Target="../media/image92.tiff"/><Relationship Id="rId3" Type="http://schemas.openxmlformats.org/officeDocument/2006/relationships/image" Target="../media/image89.tiff"/><Relationship Id="rId7" Type="http://schemas.openxmlformats.org/officeDocument/2006/relationships/hyperlink" Target="http://www.facebook.com/DNAGedcom/" TargetMode="External"/><Relationship Id="rId2" Type="http://schemas.openxmlformats.org/officeDocument/2006/relationships/image" Target="../media/image88.tiff"/><Relationship Id="rId1" Type="http://schemas.openxmlformats.org/officeDocument/2006/relationships/slideLayout" Target="../slideLayouts/slideLayout7.xml"/><Relationship Id="rId6" Type="http://schemas.openxmlformats.org/officeDocument/2006/relationships/hyperlink" Target="http://www.rootstech.org/blog" TargetMode="External"/><Relationship Id="rId5" Type="http://schemas.openxmlformats.org/officeDocument/2006/relationships/image" Target="../media/image91.tiff"/><Relationship Id="rId10" Type="http://schemas.openxmlformats.org/officeDocument/2006/relationships/image" Target="../media/image94.jpeg"/><Relationship Id="rId4" Type="http://schemas.openxmlformats.org/officeDocument/2006/relationships/image" Target="../media/image90.tiff"/><Relationship Id="rId9" Type="http://schemas.openxmlformats.org/officeDocument/2006/relationships/image" Target="../media/image93.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FF0BA-A5AF-4318-A245-E49AEB461176}"/>
              </a:ext>
            </a:extLst>
          </p:cNvPr>
          <p:cNvSpPr>
            <a:spLocks noGrp="1"/>
          </p:cNvSpPr>
          <p:nvPr>
            <p:ph type="ctrTitle"/>
          </p:nvPr>
        </p:nvSpPr>
        <p:spPr/>
        <p:txBody>
          <a:bodyPr>
            <a:normAutofit fontScale="90000"/>
          </a:bodyPr>
          <a:lstStyle/>
          <a:p>
            <a:r>
              <a:rPr lang="en-US"/>
              <a:t>Quickly Finding Common Ancestors Through DNA</a:t>
            </a:r>
          </a:p>
        </p:txBody>
      </p:sp>
      <p:sp>
        <p:nvSpPr>
          <p:cNvPr id="3" name="Subtitle 2">
            <a:extLst>
              <a:ext uri="{FF2B5EF4-FFF2-40B4-BE49-F238E27FC236}">
                <a16:creationId xmlns:a16="http://schemas.microsoft.com/office/drawing/2014/main" id="{1E51DBF4-FE3F-4892-9FFB-2904FDBE0F75}"/>
              </a:ext>
            </a:extLst>
          </p:cNvPr>
          <p:cNvSpPr>
            <a:spLocks noGrp="1"/>
          </p:cNvSpPr>
          <p:nvPr>
            <p:ph type="subTitle" idx="1"/>
          </p:nvPr>
        </p:nvSpPr>
        <p:spPr/>
        <p:txBody>
          <a:bodyPr/>
          <a:lstStyle/>
          <a:p>
            <a:r>
              <a:rPr lang="en-US" dirty="0"/>
              <a:t>Ballroom B</a:t>
            </a:r>
          </a:p>
          <a:p>
            <a:r>
              <a:rPr lang="en-US" dirty="0"/>
              <a:t>Rob Warthen</a:t>
            </a:r>
          </a:p>
          <a:p>
            <a:r>
              <a:rPr lang="en-US" dirty="0"/>
              <a:t>www.dnagedcom.com/RootsTech</a:t>
            </a:r>
          </a:p>
        </p:txBody>
      </p:sp>
      <p:pic>
        <p:nvPicPr>
          <p:cNvPr id="6" name="Picture 5" descr="A picture containing drawing&#10;&#10;Description automatically generated">
            <a:extLst>
              <a:ext uri="{FF2B5EF4-FFF2-40B4-BE49-F238E27FC236}">
                <a16:creationId xmlns:a16="http://schemas.microsoft.com/office/drawing/2014/main" id="{D49309F9-59F8-4D37-ACD6-6B4E405F25AB}"/>
              </a:ext>
            </a:extLst>
          </p:cNvPr>
          <p:cNvPicPr>
            <a:picLocks noChangeAspect="1"/>
          </p:cNvPicPr>
          <p:nvPr/>
        </p:nvPicPr>
        <p:blipFill>
          <a:blip r:embed="rId2"/>
          <a:stretch>
            <a:fillRect/>
          </a:stretch>
        </p:blipFill>
        <p:spPr>
          <a:xfrm>
            <a:off x="9680187" y="5919129"/>
            <a:ext cx="2286521" cy="762174"/>
          </a:xfrm>
          <a:prstGeom prst="rect">
            <a:avLst/>
          </a:prstGeom>
        </p:spPr>
      </p:pic>
    </p:spTree>
    <p:extLst>
      <p:ext uri="{BB962C8B-B14F-4D97-AF65-F5344CB8AC3E}">
        <p14:creationId xmlns:p14="http://schemas.microsoft.com/office/powerpoint/2010/main" val="20867436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FA1CF-B5B4-4F8E-848F-BB1745DC6CE8}"/>
              </a:ext>
            </a:extLst>
          </p:cNvPr>
          <p:cNvSpPr>
            <a:spLocks noGrp="1"/>
          </p:cNvSpPr>
          <p:nvPr>
            <p:ph type="title"/>
          </p:nvPr>
        </p:nvSpPr>
        <p:spPr/>
        <p:txBody>
          <a:bodyPr/>
          <a:lstStyle/>
          <a:p>
            <a:r>
              <a:rPr lang="en-US" dirty="0"/>
              <a:t>Other Terms (continued)</a:t>
            </a:r>
          </a:p>
        </p:txBody>
      </p:sp>
      <p:sp>
        <p:nvSpPr>
          <p:cNvPr id="3" name="Content Placeholder 2">
            <a:extLst>
              <a:ext uri="{FF2B5EF4-FFF2-40B4-BE49-F238E27FC236}">
                <a16:creationId xmlns:a16="http://schemas.microsoft.com/office/drawing/2014/main" id="{852EEC67-5A87-4F09-AE1F-EAD562156F31}"/>
              </a:ext>
            </a:extLst>
          </p:cNvPr>
          <p:cNvSpPr>
            <a:spLocks noGrp="1"/>
          </p:cNvSpPr>
          <p:nvPr>
            <p:ph idx="1"/>
          </p:nvPr>
        </p:nvSpPr>
        <p:spPr/>
        <p:txBody>
          <a:bodyPr/>
          <a:lstStyle/>
          <a:p>
            <a:r>
              <a:rPr lang="en-US" dirty="0"/>
              <a:t>Overlapping Segment</a:t>
            </a:r>
          </a:p>
          <a:p>
            <a:pPr lvl="1"/>
            <a:r>
              <a:rPr lang="en-US" dirty="0"/>
              <a:t>When two matches have the same or close to the same amount of DNA on a single chromosome.</a:t>
            </a:r>
          </a:p>
          <a:p>
            <a:r>
              <a:rPr lang="en-US" dirty="0"/>
              <a:t>Triangulation</a:t>
            </a:r>
          </a:p>
          <a:p>
            <a:pPr lvl="1"/>
            <a:r>
              <a:rPr lang="en-US" dirty="0"/>
              <a:t>Triangulation happens when the two matches with an Overlapping Segment ALSO match each other on that same segment.</a:t>
            </a:r>
          </a:p>
          <a:p>
            <a:endParaRPr lang="en-US" dirty="0"/>
          </a:p>
          <a:p>
            <a:pPr lvl="1"/>
            <a:endParaRPr lang="en-US" dirty="0"/>
          </a:p>
        </p:txBody>
      </p:sp>
    </p:spTree>
    <p:extLst>
      <p:ext uri="{BB962C8B-B14F-4D97-AF65-F5344CB8AC3E}">
        <p14:creationId xmlns:p14="http://schemas.microsoft.com/office/powerpoint/2010/main" val="28735348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E318D-5A3A-481C-B82D-FF7EE596F6BC}"/>
              </a:ext>
            </a:extLst>
          </p:cNvPr>
          <p:cNvSpPr>
            <a:spLocks noGrp="1"/>
          </p:cNvSpPr>
          <p:nvPr>
            <p:ph type="title"/>
          </p:nvPr>
        </p:nvSpPr>
        <p:spPr/>
        <p:txBody>
          <a:bodyPr/>
          <a:lstStyle/>
          <a:p>
            <a:r>
              <a:rPr lang="en-US"/>
              <a:t>Autosomal Testing Growth</a:t>
            </a:r>
          </a:p>
        </p:txBody>
      </p:sp>
      <p:pic>
        <p:nvPicPr>
          <p:cNvPr id="5" name="Content Placeholder 4" descr="A close up of a map&#10;&#10;Description automatically generated">
            <a:extLst>
              <a:ext uri="{FF2B5EF4-FFF2-40B4-BE49-F238E27FC236}">
                <a16:creationId xmlns:a16="http://schemas.microsoft.com/office/drawing/2014/main" id="{9ED5C411-D802-4CF0-A73C-D6268F482EC1}"/>
              </a:ext>
            </a:extLst>
          </p:cNvPr>
          <p:cNvPicPr>
            <a:picLocks noGrp="1" noChangeAspect="1"/>
          </p:cNvPicPr>
          <p:nvPr>
            <p:ph idx="1"/>
          </p:nvPr>
        </p:nvPicPr>
        <p:blipFill>
          <a:blip r:embed="rId2"/>
          <a:stretch>
            <a:fillRect/>
          </a:stretch>
        </p:blipFill>
        <p:spPr>
          <a:xfrm>
            <a:off x="3224509" y="1600200"/>
            <a:ext cx="5742981" cy="4525963"/>
          </a:xfrm>
        </p:spPr>
      </p:pic>
    </p:spTree>
    <p:extLst>
      <p:ext uri="{BB962C8B-B14F-4D97-AF65-F5344CB8AC3E}">
        <p14:creationId xmlns:p14="http://schemas.microsoft.com/office/powerpoint/2010/main" val="41728525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DE029-9DF7-4F3F-B083-77D25F93499B}"/>
              </a:ext>
            </a:extLst>
          </p:cNvPr>
          <p:cNvSpPr>
            <a:spLocks noGrp="1"/>
          </p:cNvSpPr>
          <p:nvPr>
            <p:ph type="title"/>
          </p:nvPr>
        </p:nvSpPr>
        <p:spPr/>
        <p:txBody>
          <a:bodyPr>
            <a:normAutofit/>
          </a:bodyPr>
          <a:lstStyle/>
          <a:p>
            <a:r>
              <a:rPr lang="en-US"/>
              <a:t>DNA Company Features</a:t>
            </a:r>
            <a:br>
              <a:rPr lang="en-US"/>
            </a:br>
            <a:r>
              <a:rPr lang="en-US" sz="2000"/>
              <a:t>(Well ones important to Finding Common Ancestors)</a:t>
            </a:r>
            <a:endParaRPr lang="en-US"/>
          </a:p>
        </p:txBody>
      </p:sp>
      <p:graphicFrame>
        <p:nvGraphicFramePr>
          <p:cNvPr id="6" name="Table 6">
            <a:extLst>
              <a:ext uri="{FF2B5EF4-FFF2-40B4-BE49-F238E27FC236}">
                <a16:creationId xmlns:a16="http://schemas.microsoft.com/office/drawing/2014/main" id="{BE5BDDCB-058A-4D5C-9F5C-EC82FC6045AB}"/>
              </a:ext>
            </a:extLst>
          </p:cNvPr>
          <p:cNvGraphicFramePr>
            <a:graphicFrameLocks noGrp="1"/>
          </p:cNvGraphicFramePr>
          <p:nvPr>
            <p:ph idx="1"/>
            <p:extLst>
              <p:ext uri="{D42A27DB-BD31-4B8C-83A1-F6EECF244321}">
                <p14:modId xmlns:p14="http://schemas.microsoft.com/office/powerpoint/2010/main" val="432242533"/>
              </p:ext>
            </p:extLst>
          </p:nvPr>
        </p:nvGraphicFramePr>
        <p:xfrm>
          <a:off x="609600" y="1600200"/>
          <a:ext cx="10972800" cy="2865120"/>
        </p:xfrm>
        <a:graphic>
          <a:graphicData uri="http://schemas.openxmlformats.org/drawingml/2006/table">
            <a:tbl>
              <a:tblPr firstRow="1" bandRow="1">
                <a:tableStyleId>{5C22544A-7EE6-4342-B048-85BDC9FD1C3A}</a:tableStyleId>
              </a:tblPr>
              <a:tblGrid>
                <a:gridCol w="2194560">
                  <a:extLst>
                    <a:ext uri="{9D8B030D-6E8A-4147-A177-3AD203B41FA5}">
                      <a16:colId xmlns:a16="http://schemas.microsoft.com/office/drawing/2014/main" val="2797301982"/>
                    </a:ext>
                  </a:extLst>
                </a:gridCol>
                <a:gridCol w="2194560">
                  <a:extLst>
                    <a:ext uri="{9D8B030D-6E8A-4147-A177-3AD203B41FA5}">
                      <a16:colId xmlns:a16="http://schemas.microsoft.com/office/drawing/2014/main" val="666662237"/>
                    </a:ext>
                  </a:extLst>
                </a:gridCol>
                <a:gridCol w="2194560">
                  <a:extLst>
                    <a:ext uri="{9D8B030D-6E8A-4147-A177-3AD203B41FA5}">
                      <a16:colId xmlns:a16="http://schemas.microsoft.com/office/drawing/2014/main" val="3773138896"/>
                    </a:ext>
                  </a:extLst>
                </a:gridCol>
                <a:gridCol w="2194560">
                  <a:extLst>
                    <a:ext uri="{9D8B030D-6E8A-4147-A177-3AD203B41FA5}">
                      <a16:colId xmlns:a16="http://schemas.microsoft.com/office/drawing/2014/main" val="660744273"/>
                    </a:ext>
                  </a:extLst>
                </a:gridCol>
                <a:gridCol w="2194560">
                  <a:extLst>
                    <a:ext uri="{9D8B030D-6E8A-4147-A177-3AD203B41FA5}">
                      <a16:colId xmlns:a16="http://schemas.microsoft.com/office/drawing/2014/main" val="1161849690"/>
                    </a:ext>
                  </a:extLst>
                </a:gridCol>
              </a:tblGrid>
              <a:tr h="370840">
                <a:tc>
                  <a:txBody>
                    <a:bodyPr/>
                    <a:lstStyle/>
                    <a:p>
                      <a:r>
                        <a:rPr lang="en-US"/>
                        <a:t>DNA Company</a:t>
                      </a:r>
                    </a:p>
                  </a:txBody>
                  <a:tcPr/>
                </a:tc>
                <a:tc>
                  <a:txBody>
                    <a:bodyPr/>
                    <a:lstStyle/>
                    <a:p>
                      <a:r>
                        <a:rPr lang="en-US"/>
                        <a:t>Matches</a:t>
                      </a:r>
                    </a:p>
                  </a:txBody>
                  <a:tcPr/>
                </a:tc>
                <a:tc>
                  <a:txBody>
                    <a:bodyPr/>
                    <a:lstStyle/>
                    <a:p>
                      <a:r>
                        <a:rPr lang="en-US"/>
                        <a:t>Segments (Chromosome)</a:t>
                      </a:r>
                    </a:p>
                  </a:txBody>
                  <a:tcPr/>
                </a:tc>
                <a:tc>
                  <a:txBody>
                    <a:bodyPr/>
                    <a:lstStyle/>
                    <a:p>
                      <a:r>
                        <a:rPr lang="en-US"/>
                        <a:t>Shared Matches</a:t>
                      </a:r>
                    </a:p>
                  </a:txBody>
                  <a:tcPr/>
                </a:tc>
                <a:tc>
                  <a:txBody>
                    <a:bodyPr/>
                    <a:lstStyle/>
                    <a:p>
                      <a:r>
                        <a:rPr lang="en-US"/>
                        <a:t>Family Tree</a:t>
                      </a:r>
                    </a:p>
                  </a:txBody>
                  <a:tcPr/>
                </a:tc>
                <a:extLst>
                  <a:ext uri="{0D108BD9-81ED-4DB2-BD59-A6C34878D82A}">
                    <a16:rowId xmlns:a16="http://schemas.microsoft.com/office/drawing/2014/main" val="2302718678"/>
                  </a:ext>
                </a:extLst>
              </a:tr>
              <a:tr h="370840">
                <a:tc>
                  <a:txBody>
                    <a:bodyPr/>
                    <a:lstStyle/>
                    <a:p>
                      <a:r>
                        <a:rPr lang="en-US"/>
                        <a:t>Ancestry</a:t>
                      </a:r>
                    </a:p>
                  </a:txBody>
                  <a:tcPr/>
                </a:tc>
                <a:tc>
                  <a:txBody>
                    <a:bodyPr/>
                    <a:lstStyle/>
                    <a:p>
                      <a:pPr algn="ctr"/>
                      <a:r>
                        <a:rPr lang="en-US"/>
                        <a:t>X</a:t>
                      </a:r>
                    </a:p>
                  </a:txBody>
                  <a:tcPr/>
                </a:tc>
                <a:tc>
                  <a:txBody>
                    <a:bodyPr/>
                    <a:lstStyle/>
                    <a:p>
                      <a:pPr algn="ctr"/>
                      <a:endParaRPr lang="en-US"/>
                    </a:p>
                  </a:txBody>
                  <a:tcPr/>
                </a:tc>
                <a:tc>
                  <a:txBody>
                    <a:bodyPr/>
                    <a:lstStyle/>
                    <a:p>
                      <a:pPr algn="ctr"/>
                      <a:r>
                        <a:rPr lang="en-US"/>
                        <a:t>X</a:t>
                      </a:r>
                    </a:p>
                  </a:txBody>
                  <a:tcPr/>
                </a:tc>
                <a:tc>
                  <a:txBody>
                    <a:bodyPr/>
                    <a:lstStyle/>
                    <a:p>
                      <a:pPr algn="ctr"/>
                      <a:r>
                        <a:rPr lang="en-US"/>
                        <a:t>XX</a:t>
                      </a:r>
                    </a:p>
                  </a:txBody>
                  <a:tcPr/>
                </a:tc>
                <a:extLst>
                  <a:ext uri="{0D108BD9-81ED-4DB2-BD59-A6C34878D82A}">
                    <a16:rowId xmlns:a16="http://schemas.microsoft.com/office/drawing/2014/main" val="1689795011"/>
                  </a:ext>
                </a:extLst>
              </a:tr>
              <a:tr h="370840">
                <a:tc>
                  <a:txBody>
                    <a:bodyPr/>
                    <a:lstStyle/>
                    <a:p>
                      <a:r>
                        <a:rPr lang="en-US"/>
                        <a:t>FTDNA</a:t>
                      </a:r>
                    </a:p>
                  </a:txBody>
                  <a:tcPr/>
                </a:tc>
                <a:tc>
                  <a:txBody>
                    <a:bodyPr/>
                    <a:lstStyle/>
                    <a:p>
                      <a:pPr algn="ctr"/>
                      <a:r>
                        <a:rPr lang="en-US"/>
                        <a:t>X</a:t>
                      </a:r>
                    </a:p>
                  </a:txBody>
                  <a:tcPr/>
                </a:tc>
                <a:tc>
                  <a:txBody>
                    <a:bodyPr/>
                    <a:lstStyle/>
                    <a:p>
                      <a:pPr algn="ctr"/>
                      <a:r>
                        <a:rPr lang="en-US"/>
                        <a:t>X</a:t>
                      </a:r>
                    </a:p>
                  </a:txBody>
                  <a:tcPr/>
                </a:tc>
                <a:tc>
                  <a:txBody>
                    <a:bodyPr/>
                    <a:lstStyle/>
                    <a:p>
                      <a:pPr algn="ctr"/>
                      <a:r>
                        <a:rPr lang="en-US"/>
                        <a:t>X</a:t>
                      </a:r>
                    </a:p>
                  </a:txBody>
                  <a:tcPr/>
                </a:tc>
                <a:tc>
                  <a:txBody>
                    <a:bodyPr/>
                    <a:lstStyle/>
                    <a:p>
                      <a:pPr algn="ctr"/>
                      <a:r>
                        <a:rPr lang="en-US"/>
                        <a:t>X</a:t>
                      </a:r>
                    </a:p>
                  </a:txBody>
                  <a:tcPr/>
                </a:tc>
                <a:extLst>
                  <a:ext uri="{0D108BD9-81ED-4DB2-BD59-A6C34878D82A}">
                    <a16:rowId xmlns:a16="http://schemas.microsoft.com/office/drawing/2014/main" val="763200361"/>
                  </a:ext>
                </a:extLst>
              </a:tr>
              <a:tr h="370840">
                <a:tc>
                  <a:txBody>
                    <a:bodyPr/>
                    <a:lstStyle/>
                    <a:p>
                      <a:r>
                        <a:rPr lang="en-US"/>
                        <a:t>GEDmatch</a:t>
                      </a:r>
                    </a:p>
                  </a:txBody>
                  <a:tcPr/>
                </a:tc>
                <a:tc>
                  <a:txBody>
                    <a:bodyPr/>
                    <a:lstStyle/>
                    <a:p>
                      <a:pPr algn="ctr"/>
                      <a:r>
                        <a:rPr lang="en-US"/>
                        <a:t>X</a:t>
                      </a:r>
                    </a:p>
                  </a:txBody>
                  <a:tcPr/>
                </a:tc>
                <a:tc>
                  <a:txBody>
                    <a:bodyPr/>
                    <a:lstStyle/>
                    <a:p>
                      <a:pPr algn="ctr"/>
                      <a:r>
                        <a:rPr lang="en-US"/>
                        <a:t>X</a:t>
                      </a:r>
                    </a:p>
                  </a:txBody>
                  <a:tcPr/>
                </a:tc>
                <a:tc>
                  <a:txBody>
                    <a:bodyPr/>
                    <a:lstStyle/>
                    <a:p>
                      <a:pPr algn="ctr"/>
                      <a:r>
                        <a:rPr lang="en-US" dirty="0"/>
                        <a:t>X</a:t>
                      </a:r>
                    </a:p>
                  </a:txBody>
                  <a:tcPr/>
                </a:tc>
                <a:tc>
                  <a:txBody>
                    <a:bodyPr/>
                    <a:lstStyle/>
                    <a:p>
                      <a:pPr algn="ctr"/>
                      <a:r>
                        <a:rPr lang="en-US"/>
                        <a:t>Limited</a:t>
                      </a:r>
                    </a:p>
                  </a:txBody>
                  <a:tcPr/>
                </a:tc>
                <a:extLst>
                  <a:ext uri="{0D108BD9-81ED-4DB2-BD59-A6C34878D82A}">
                    <a16:rowId xmlns:a16="http://schemas.microsoft.com/office/drawing/2014/main" val="3581755763"/>
                  </a:ext>
                </a:extLst>
              </a:tr>
              <a:tr h="370840">
                <a:tc>
                  <a:txBody>
                    <a:bodyPr/>
                    <a:lstStyle/>
                    <a:p>
                      <a:r>
                        <a:rPr lang="en-US"/>
                        <a:t>Living DNA</a:t>
                      </a:r>
                    </a:p>
                  </a:txBody>
                  <a:tcPr/>
                </a:tc>
                <a:tc>
                  <a:txBody>
                    <a:bodyPr/>
                    <a:lstStyle/>
                    <a:p>
                      <a:pPr algn="ctr"/>
                      <a:r>
                        <a:rPr lang="en-US"/>
                        <a:t>X</a:t>
                      </a:r>
                    </a:p>
                  </a:txBody>
                  <a:tcPr/>
                </a:tc>
                <a:tc>
                  <a:txBody>
                    <a:bodyPr/>
                    <a:lstStyle/>
                    <a:p>
                      <a:pPr algn="ctr"/>
                      <a:r>
                        <a:rPr lang="en-US"/>
                        <a:t>Coming Soon</a:t>
                      </a:r>
                    </a:p>
                  </a:txBody>
                  <a:tcPr/>
                </a:tc>
                <a:tc>
                  <a:txBody>
                    <a:bodyPr/>
                    <a:lstStyle/>
                    <a:p>
                      <a:pPr algn="ctr"/>
                      <a:r>
                        <a:rPr lang="en-US"/>
                        <a:t>Coming Soon</a:t>
                      </a:r>
                    </a:p>
                  </a:txBody>
                  <a:tcPr/>
                </a:tc>
                <a:tc>
                  <a:txBody>
                    <a:bodyPr/>
                    <a:lstStyle/>
                    <a:p>
                      <a:pPr algn="ctr"/>
                      <a:endParaRPr lang="en-US"/>
                    </a:p>
                  </a:txBody>
                  <a:tcPr/>
                </a:tc>
                <a:extLst>
                  <a:ext uri="{0D108BD9-81ED-4DB2-BD59-A6C34878D82A}">
                    <a16:rowId xmlns:a16="http://schemas.microsoft.com/office/drawing/2014/main" val="1247877333"/>
                  </a:ext>
                </a:extLst>
              </a:tr>
              <a:tr h="370840">
                <a:tc>
                  <a:txBody>
                    <a:bodyPr/>
                    <a:lstStyle/>
                    <a:p>
                      <a:r>
                        <a:rPr lang="en-US"/>
                        <a:t>My Heritage</a:t>
                      </a:r>
                    </a:p>
                  </a:txBody>
                  <a:tcPr/>
                </a:tc>
                <a:tc>
                  <a:txBody>
                    <a:bodyPr/>
                    <a:lstStyle/>
                    <a:p>
                      <a:pPr algn="ctr"/>
                      <a:r>
                        <a:rPr lang="en-US"/>
                        <a:t>X</a:t>
                      </a:r>
                    </a:p>
                  </a:txBody>
                  <a:tcPr/>
                </a:tc>
                <a:tc>
                  <a:txBody>
                    <a:bodyPr/>
                    <a:lstStyle/>
                    <a:p>
                      <a:pPr algn="ctr"/>
                      <a:r>
                        <a:rPr lang="en-US"/>
                        <a:t>X</a:t>
                      </a:r>
                    </a:p>
                  </a:txBody>
                  <a:tcPr/>
                </a:tc>
                <a:tc>
                  <a:txBody>
                    <a:bodyPr/>
                    <a:lstStyle/>
                    <a:p>
                      <a:pPr algn="ctr"/>
                      <a:r>
                        <a:rPr lang="en-US"/>
                        <a:t>X</a:t>
                      </a:r>
                    </a:p>
                  </a:txBody>
                  <a:tcPr/>
                </a:tc>
                <a:tc>
                  <a:txBody>
                    <a:bodyPr/>
                    <a:lstStyle/>
                    <a:p>
                      <a:pPr algn="ctr"/>
                      <a:r>
                        <a:rPr lang="en-US"/>
                        <a:t>XX</a:t>
                      </a:r>
                    </a:p>
                  </a:txBody>
                  <a:tcPr/>
                </a:tc>
                <a:extLst>
                  <a:ext uri="{0D108BD9-81ED-4DB2-BD59-A6C34878D82A}">
                    <a16:rowId xmlns:a16="http://schemas.microsoft.com/office/drawing/2014/main" val="3393978333"/>
                  </a:ext>
                </a:extLst>
              </a:tr>
              <a:tr h="370840">
                <a:tc>
                  <a:txBody>
                    <a:bodyPr/>
                    <a:lstStyle/>
                    <a:p>
                      <a:r>
                        <a:rPr lang="en-US"/>
                        <a:t>23andMe</a:t>
                      </a:r>
                    </a:p>
                  </a:txBody>
                  <a:tcPr/>
                </a:tc>
                <a:tc>
                  <a:txBody>
                    <a:bodyPr/>
                    <a:lstStyle/>
                    <a:p>
                      <a:pPr algn="ctr"/>
                      <a:r>
                        <a:rPr lang="en-US"/>
                        <a:t>X</a:t>
                      </a:r>
                    </a:p>
                  </a:txBody>
                  <a:tcPr/>
                </a:tc>
                <a:tc>
                  <a:txBody>
                    <a:bodyPr/>
                    <a:lstStyle/>
                    <a:p>
                      <a:pPr algn="ctr"/>
                      <a:r>
                        <a:rPr lang="en-US"/>
                        <a:t>X</a:t>
                      </a:r>
                    </a:p>
                  </a:txBody>
                  <a:tcPr/>
                </a:tc>
                <a:tc>
                  <a:txBody>
                    <a:bodyPr/>
                    <a:lstStyle/>
                    <a:p>
                      <a:pPr algn="ctr"/>
                      <a:r>
                        <a:rPr lang="en-US"/>
                        <a:t>X</a:t>
                      </a:r>
                    </a:p>
                  </a:txBody>
                  <a:tcPr/>
                </a:tc>
                <a:tc>
                  <a:txBody>
                    <a:bodyPr/>
                    <a:lstStyle/>
                    <a:p>
                      <a:pPr algn="ctr"/>
                      <a:r>
                        <a:rPr lang="en-US" dirty="0"/>
                        <a:t>Limited</a:t>
                      </a:r>
                    </a:p>
                  </a:txBody>
                  <a:tcPr/>
                </a:tc>
                <a:extLst>
                  <a:ext uri="{0D108BD9-81ED-4DB2-BD59-A6C34878D82A}">
                    <a16:rowId xmlns:a16="http://schemas.microsoft.com/office/drawing/2014/main" val="1633212423"/>
                  </a:ext>
                </a:extLst>
              </a:tr>
            </a:tbl>
          </a:graphicData>
        </a:graphic>
      </p:graphicFrame>
    </p:spTree>
    <p:extLst>
      <p:ext uri="{BB962C8B-B14F-4D97-AF65-F5344CB8AC3E}">
        <p14:creationId xmlns:p14="http://schemas.microsoft.com/office/powerpoint/2010/main" val="12638272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7313B-9A91-46AF-B178-DAC663BF4970}"/>
              </a:ext>
            </a:extLst>
          </p:cNvPr>
          <p:cNvSpPr>
            <a:spLocks noGrp="1"/>
          </p:cNvSpPr>
          <p:nvPr>
            <p:ph type="title"/>
          </p:nvPr>
        </p:nvSpPr>
        <p:spPr/>
        <p:txBody>
          <a:bodyPr/>
          <a:lstStyle/>
          <a:p>
            <a:r>
              <a:rPr lang="en-US"/>
              <a:t>Finding Sue</a:t>
            </a:r>
          </a:p>
        </p:txBody>
      </p:sp>
      <p:sp>
        <p:nvSpPr>
          <p:cNvPr id="6" name="Content Placeholder 5">
            <a:extLst>
              <a:ext uri="{FF2B5EF4-FFF2-40B4-BE49-F238E27FC236}">
                <a16:creationId xmlns:a16="http://schemas.microsoft.com/office/drawing/2014/main" id="{66713ED4-33E6-44EA-8C0F-30EDEF72CB6D}"/>
              </a:ext>
            </a:extLst>
          </p:cNvPr>
          <p:cNvSpPr>
            <a:spLocks noGrp="1"/>
          </p:cNvSpPr>
          <p:nvPr>
            <p:ph idx="1"/>
          </p:nvPr>
        </p:nvSpPr>
        <p:spPr>
          <a:xfrm>
            <a:off x="11444664" y="5838825"/>
            <a:ext cx="137736" cy="287344"/>
          </a:xfrm>
        </p:spPr>
        <p:txBody>
          <a:bodyPr>
            <a:normAutofit fontScale="47500" lnSpcReduction="20000"/>
          </a:bodyPr>
          <a:lstStyle/>
          <a:p>
            <a:endParaRPr lang="en-US"/>
          </a:p>
        </p:txBody>
      </p:sp>
      <p:pic>
        <p:nvPicPr>
          <p:cNvPr id="7" name="Picture 6" descr="A group of people posing for a photo&#10;&#10;Description automatically generated">
            <a:extLst>
              <a:ext uri="{FF2B5EF4-FFF2-40B4-BE49-F238E27FC236}">
                <a16:creationId xmlns:a16="http://schemas.microsoft.com/office/drawing/2014/main" id="{47312680-30C9-4FAC-BA63-EA5B31326C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5728" y="3411272"/>
            <a:ext cx="4072345" cy="2714897"/>
          </a:xfrm>
          <a:prstGeom prst="rect">
            <a:avLst/>
          </a:prstGeom>
        </p:spPr>
      </p:pic>
      <p:pic>
        <p:nvPicPr>
          <p:cNvPr id="8" name="Picture 7" descr="A person standing in front of a window&#10;&#10;Description automatically generated">
            <a:extLst>
              <a:ext uri="{FF2B5EF4-FFF2-40B4-BE49-F238E27FC236}">
                <a16:creationId xmlns:a16="http://schemas.microsoft.com/office/drawing/2014/main" id="{87BCD959-66D3-4AC5-8BF1-2078DC5008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6291" y="714103"/>
            <a:ext cx="2427458" cy="2514777"/>
          </a:xfrm>
          <a:prstGeom prst="rect">
            <a:avLst/>
          </a:prstGeom>
        </p:spPr>
      </p:pic>
      <p:pic>
        <p:nvPicPr>
          <p:cNvPr id="9" name="Picture 8" descr="A picture containing person, man, table, older&#10;&#10;Description automatically generated">
            <a:extLst>
              <a:ext uri="{FF2B5EF4-FFF2-40B4-BE49-F238E27FC236}">
                <a16:creationId xmlns:a16="http://schemas.microsoft.com/office/drawing/2014/main" id="{9C687149-BC11-4C30-90C9-6766BC8015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0015" y="361678"/>
            <a:ext cx="1788493" cy="2714897"/>
          </a:xfrm>
          <a:prstGeom prst="rect">
            <a:avLst/>
          </a:prstGeom>
        </p:spPr>
      </p:pic>
      <p:pic>
        <p:nvPicPr>
          <p:cNvPr id="10" name="Picture 2">
            <a:extLst>
              <a:ext uri="{FF2B5EF4-FFF2-40B4-BE49-F238E27FC236}">
                <a16:creationId xmlns:a16="http://schemas.microsoft.com/office/drawing/2014/main" id="{5D8EA972-4187-4F06-82EC-F1BBC07F73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74261" y="3330581"/>
            <a:ext cx="2981325" cy="2795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55683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5F80D-FD30-4D64-9A92-18B26BB84F3F}"/>
              </a:ext>
            </a:extLst>
          </p:cNvPr>
          <p:cNvSpPr>
            <a:spLocks noGrp="1"/>
          </p:cNvSpPr>
          <p:nvPr>
            <p:ph type="title"/>
          </p:nvPr>
        </p:nvSpPr>
        <p:spPr/>
        <p:txBody>
          <a:bodyPr/>
          <a:lstStyle/>
          <a:p>
            <a:r>
              <a:rPr lang="en-US" dirty="0"/>
              <a:t>Finding Sue</a:t>
            </a:r>
          </a:p>
        </p:txBody>
      </p:sp>
      <p:pic>
        <p:nvPicPr>
          <p:cNvPr id="4" name="Picture 3">
            <a:extLst>
              <a:ext uri="{FF2B5EF4-FFF2-40B4-BE49-F238E27FC236}">
                <a16:creationId xmlns:a16="http://schemas.microsoft.com/office/drawing/2014/main" id="{F6BCFFC7-265F-40FB-925F-C050335773A3}"/>
              </a:ext>
            </a:extLst>
          </p:cNvPr>
          <p:cNvPicPr>
            <a:picLocks noChangeAspect="1"/>
          </p:cNvPicPr>
          <p:nvPr/>
        </p:nvPicPr>
        <p:blipFill>
          <a:blip r:embed="rId2"/>
          <a:stretch>
            <a:fillRect/>
          </a:stretch>
        </p:blipFill>
        <p:spPr>
          <a:xfrm>
            <a:off x="533400" y="1664934"/>
            <a:ext cx="7655605" cy="4461229"/>
          </a:xfrm>
          <a:prstGeom prst="rect">
            <a:avLst/>
          </a:prstGeom>
        </p:spPr>
      </p:pic>
      <p:pic>
        <p:nvPicPr>
          <p:cNvPr id="5" name="Content Placeholder 4">
            <a:extLst>
              <a:ext uri="{FF2B5EF4-FFF2-40B4-BE49-F238E27FC236}">
                <a16:creationId xmlns:a16="http://schemas.microsoft.com/office/drawing/2014/main" id="{A804D93F-A72A-4EFC-AB62-075EA430F13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974944" y="2986502"/>
            <a:ext cx="4047438" cy="2681348"/>
          </a:xfrm>
          <a:prstGeom prst="rect">
            <a:avLst/>
          </a:prstGeom>
        </p:spPr>
      </p:pic>
    </p:spTree>
    <p:extLst>
      <p:ext uri="{BB962C8B-B14F-4D97-AF65-F5344CB8AC3E}">
        <p14:creationId xmlns:p14="http://schemas.microsoft.com/office/powerpoint/2010/main" val="6806972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72F9F-557D-4383-A307-A0F71E17686B}"/>
              </a:ext>
            </a:extLst>
          </p:cNvPr>
          <p:cNvSpPr>
            <a:spLocks noGrp="1"/>
          </p:cNvSpPr>
          <p:nvPr>
            <p:ph type="title"/>
          </p:nvPr>
        </p:nvSpPr>
        <p:spPr/>
        <p:txBody>
          <a:bodyPr/>
          <a:lstStyle/>
          <a:p>
            <a:r>
              <a:rPr lang="en-US"/>
              <a:t>Finding Sue</a:t>
            </a:r>
          </a:p>
        </p:txBody>
      </p:sp>
      <p:sp>
        <p:nvSpPr>
          <p:cNvPr id="3" name="Content Placeholder 2">
            <a:extLst>
              <a:ext uri="{FF2B5EF4-FFF2-40B4-BE49-F238E27FC236}">
                <a16:creationId xmlns:a16="http://schemas.microsoft.com/office/drawing/2014/main" id="{2C0387BB-82D2-4F21-AE65-A6EBBB1D4A70}"/>
              </a:ext>
            </a:extLst>
          </p:cNvPr>
          <p:cNvSpPr>
            <a:spLocks noGrp="1"/>
          </p:cNvSpPr>
          <p:nvPr>
            <p:ph idx="1"/>
          </p:nvPr>
        </p:nvSpPr>
        <p:spPr/>
        <p:txBody>
          <a:bodyPr/>
          <a:lstStyle/>
          <a:p>
            <a:endParaRPr lang="en-US"/>
          </a:p>
        </p:txBody>
      </p:sp>
      <p:pic>
        <p:nvPicPr>
          <p:cNvPr id="4" name="Content Placeholder 4" descr="A person standing in front of a window&#10;&#10;Description automatically generated">
            <a:extLst>
              <a:ext uri="{FF2B5EF4-FFF2-40B4-BE49-F238E27FC236}">
                <a16:creationId xmlns:a16="http://schemas.microsoft.com/office/drawing/2014/main" id="{63046AB6-D99A-4A8D-B9AE-AAF193AFD0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1403" y="1588915"/>
            <a:ext cx="2610997" cy="2610997"/>
          </a:xfrm>
          <a:prstGeom prst="rect">
            <a:avLst/>
          </a:prstGeom>
        </p:spPr>
      </p:pic>
      <p:pic>
        <p:nvPicPr>
          <p:cNvPr id="5" name="Content Placeholder 5">
            <a:extLst>
              <a:ext uri="{FF2B5EF4-FFF2-40B4-BE49-F238E27FC236}">
                <a16:creationId xmlns:a16="http://schemas.microsoft.com/office/drawing/2014/main" id="{EAA082DE-6474-44CF-BEF7-8EAF4E35E748}"/>
              </a:ext>
            </a:extLst>
          </p:cNvPr>
          <p:cNvPicPr>
            <a:picLocks noChangeAspect="1"/>
          </p:cNvPicPr>
          <p:nvPr/>
        </p:nvPicPr>
        <p:blipFill rotWithShape="1">
          <a:blip r:embed="rId3">
            <a:extLst>
              <a:ext uri="{28A0092B-C50C-407E-A947-70E740481C1C}">
                <a14:useLocalDpi xmlns:a14="http://schemas.microsoft.com/office/drawing/2010/main" val="0"/>
              </a:ext>
            </a:extLst>
          </a:blip>
          <a:srcRect l="14341" r="16320"/>
          <a:stretch/>
        </p:blipFill>
        <p:spPr>
          <a:xfrm>
            <a:off x="628651" y="1594272"/>
            <a:ext cx="3724384" cy="2610997"/>
          </a:xfrm>
          <a:prstGeom prst="rect">
            <a:avLst/>
          </a:prstGeom>
        </p:spPr>
      </p:pic>
      <p:pic>
        <p:nvPicPr>
          <p:cNvPr id="6" name="Picture 5" descr="A couple of people posing for the camera&#10;&#10;Description automatically generated">
            <a:extLst>
              <a:ext uri="{FF2B5EF4-FFF2-40B4-BE49-F238E27FC236}">
                <a16:creationId xmlns:a16="http://schemas.microsoft.com/office/drawing/2014/main" id="{BE0290B9-4572-449B-8B57-57A5FC3C67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4430" y="3168140"/>
            <a:ext cx="3944039" cy="2958029"/>
          </a:xfrm>
          <a:prstGeom prst="rect">
            <a:avLst/>
          </a:prstGeom>
        </p:spPr>
      </p:pic>
    </p:spTree>
    <p:extLst>
      <p:ext uri="{BB962C8B-B14F-4D97-AF65-F5344CB8AC3E}">
        <p14:creationId xmlns:p14="http://schemas.microsoft.com/office/powerpoint/2010/main" val="19429033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BEB0F-5035-4051-AB88-DA2C0254CA7B}"/>
              </a:ext>
            </a:extLst>
          </p:cNvPr>
          <p:cNvSpPr>
            <a:spLocks noGrp="1"/>
          </p:cNvSpPr>
          <p:nvPr>
            <p:ph type="title"/>
          </p:nvPr>
        </p:nvSpPr>
        <p:spPr>
          <a:xfrm>
            <a:off x="609600" y="274638"/>
            <a:ext cx="10972800" cy="1143000"/>
          </a:xfrm>
          <a:prstGeom prst="rect">
            <a:avLst/>
          </a:prstGeom>
        </p:spPr>
        <p:txBody>
          <a:bodyPr anchor="ctr">
            <a:normAutofit/>
          </a:bodyPr>
          <a:lstStyle/>
          <a:p>
            <a:r>
              <a:rPr lang="en-US"/>
              <a:t>Preparing</a:t>
            </a:r>
          </a:p>
        </p:txBody>
      </p:sp>
      <p:sp>
        <p:nvSpPr>
          <p:cNvPr id="9" name="Content Placeholder 2">
            <a:extLst>
              <a:ext uri="{FF2B5EF4-FFF2-40B4-BE49-F238E27FC236}">
                <a16:creationId xmlns:a16="http://schemas.microsoft.com/office/drawing/2014/main" id="{CE9E622F-813D-4328-B00A-F763C42EAEAD}"/>
              </a:ext>
            </a:extLst>
          </p:cNvPr>
          <p:cNvSpPr>
            <a:spLocks noGrp="1"/>
          </p:cNvSpPr>
          <p:nvPr>
            <p:ph sz="half" idx="1"/>
          </p:nvPr>
        </p:nvSpPr>
        <p:spPr>
          <a:xfrm>
            <a:off x="609600" y="1600206"/>
            <a:ext cx="5384800" cy="4525963"/>
          </a:xfrm>
        </p:spPr>
        <p:txBody>
          <a:bodyPr/>
          <a:lstStyle/>
          <a:p>
            <a:r>
              <a:rPr lang="en-US" dirty="0"/>
              <a:t>What do you know about this missing ancestor</a:t>
            </a:r>
          </a:p>
          <a:p>
            <a:pPr lvl="1"/>
            <a:r>
              <a:rPr lang="en-US" dirty="0"/>
              <a:t>Where did they live?</a:t>
            </a:r>
          </a:p>
          <a:p>
            <a:pPr lvl="1"/>
            <a:r>
              <a:rPr lang="en-US" dirty="0"/>
              <a:t>When did they live?</a:t>
            </a:r>
          </a:p>
          <a:p>
            <a:pPr lvl="1"/>
            <a:r>
              <a:rPr lang="en-US" dirty="0"/>
              <a:t>Who did they live around</a:t>
            </a:r>
          </a:p>
          <a:p>
            <a:pPr lvl="1"/>
            <a:endParaRPr lang="en-US" dirty="0"/>
          </a:p>
        </p:txBody>
      </p:sp>
      <p:pic>
        <p:nvPicPr>
          <p:cNvPr id="4" name="Content Placeholder 5" descr="cartoon.jpg">
            <a:extLst>
              <a:ext uri="{FF2B5EF4-FFF2-40B4-BE49-F238E27FC236}">
                <a16:creationId xmlns:a16="http://schemas.microsoft.com/office/drawing/2014/main" id="{968E4112-B921-4A2C-A4D3-1B420423B738}"/>
              </a:ext>
            </a:extLst>
          </p:cNvPr>
          <p:cNvPicPr>
            <a:picLocks noGrp="1" noChangeAspect="1"/>
          </p:cNvPicPr>
          <p:nvPr>
            <p:ph sz="half" idx="2"/>
          </p:nvPr>
        </p:nvPicPr>
        <p:blipFill rotWithShape="1">
          <a:blip r:embed="rId2" cstate="print"/>
          <a:stretch/>
        </p:blipFill>
        <p:spPr>
          <a:xfrm>
            <a:off x="7069776" y="1600206"/>
            <a:ext cx="3640448" cy="4525963"/>
          </a:xfrm>
          <a:prstGeom prst="rect">
            <a:avLst/>
          </a:prstGeom>
          <a:noFill/>
          <a:effectLst/>
        </p:spPr>
      </p:pic>
    </p:spTree>
    <p:extLst>
      <p:ext uri="{BB962C8B-B14F-4D97-AF65-F5344CB8AC3E}">
        <p14:creationId xmlns:p14="http://schemas.microsoft.com/office/powerpoint/2010/main" val="33182107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50174-417A-4FB4-97D4-7C069101C100}"/>
              </a:ext>
            </a:extLst>
          </p:cNvPr>
          <p:cNvSpPr>
            <a:spLocks noGrp="1"/>
          </p:cNvSpPr>
          <p:nvPr>
            <p:ph type="title"/>
          </p:nvPr>
        </p:nvSpPr>
        <p:spPr/>
        <p:txBody>
          <a:bodyPr/>
          <a:lstStyle/>
          <a:p>
            <a:r>
              <a:rPr lang="en-US" dirty="0"/>
              <a:t>Finding Common Ancestors – Original Theory</a:t>
            </a:r>
          </a:p>
        </p:txBody>
      </p:sp>
      <p:sp>
        <p:nvSpPr>
          <p:cNvPr id="3" name="Content Placeholder 2">
            <a:extLst>
              <a:ext uri="{FF2B5EF4-FFF2-40B4-BE49-F238E27FC236}">
                <a16:creationId xmlns:a16="http://schemas.microsoft.com/office/drawing/2014/main" id="{26E2AF63-FE0D-4DBE-A593-57B339466F51}"/>
              </a:ext>
            </a:extLst>
          </p:cNvPr>
          <p:cNvSpPr>
            <a:spLocks noGrp="1"/>
          </p:cNvSpPr>
          <p:nvPr>
            <p:ph idx="1"/>
          </p:nvPr>
        </p:nvSpPr>
        <p:spPr/>
        <p:txBody>
          <a:bodyPr/>
          <a:lstStyle/>
          <a:p>
            <a:r>
              <a:rPr lang="en-US" dirty="0"/>
              <a:t>Find a match’s tree to start to hang your hook (aka Mirror Tree)</a:t>
            </a:r>
          </a:p>
          <a:p>
            <a:r>
              <a:rPr lang="en-US" dirty="0"/>
              <a:t>Work that tree back</a:t>
            </a:r>
          </a:p>
          <a:p>
            <a:r>
              <a:rPr lang="en-US" dirty="0"/>
              <a:t>Bring the tree forward </a:t>
            </a:r>
          </a:p>
          <a:p>
            <a:r>
              <a:rPr lang="en-US" dirty="0"/>
              <a:t>Find a new place to hang your hook</a:t>
            </a:r>
          </a:p>
          <a:p>
            <a:r>
              <a:rPr lang="en-US" dirty="0"/>
              <a:t>Make sure to keep track of what lines you’ve worked through.</a:t>
            </a:r>
          </a:p>
          <a:p>
            <a:endParaRPr lang="en-US" dirty="0"/>
          </a:p>
        </p:txBody>
      </p:sp>
    </p:spTree>
    <p:extLst>
      <p:ext uri="{BB962C8B-B14F-4D97-AF65-F5344CB8AC3E}">
        <p14:creationId xmlns:p14="http://schemas.microsoft.com/office/powerpoint/2010/main" val="4237117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Connector 2">
            <a:extLst>
              <a:ext uri="{FF2B5EF4-FFF2-40B4-BE49-F238E27FC236}">
                <a16:creationId xmlns:a16="http://schemas.microsoft.com/office/drawing/2014/main" id="{FAF40248-D43F-4863-9059-1004BC9A8E28}"/>
              </a:ext>
            </a:extLst>
          </p:cNvPr>
          <p:cNvSpPr/>
          <p:nvPr/>
        </p:nvSpPr>
        <p:spPr>
          <a:xfrm>
            <a:off x="5875806" y="3898052"/>
            <a:ext cx="440391" cy="44039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1805441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EF2E9D0D-125B-4F12-8F8B-C9F2045294E7}"/>
              </a:ext>
            </a:extLst>
          </p:cNvPr>
          <p:cNvSpPr/>
          <p:nvPr/>
        </p:nvSpPr>
        <p:spPr>
          <a:xfrm>
            <a:off x="5875806" y="3904699"/>
            <a:ext cx="440391" cy="44039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Flowchart: Connector 4">
            <a:extLst>
              <a:ext uri="{FF2B5EF4-FFF2-40B4-BE49-F238E27FC236}">
                <a16:creationId xmlns:a16="http://schemas.microsoft.com/office/drawing/2014/main" id="{C9B5F9D9-B7A2-42B9-9587-BA41DF3E2B84}"/>
              </a:ext>
            </a:extLst>
          </p:cNvPr>
          <p:cNvSpPr/>
          <p:nvPr/>
        </p:nvSpPr>
        <p:spPr>
          <a:xfrm>
            <a:off x="4161944" y="3193379"/>
            <a:ext cx="390646" cy="390646"/>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Flowchart: Connector 5">
            <a:extLst>
              <a:ext uri="{FF2B5EF4-FFF2-40B4-BE49-F238E27FC236}">
                <a16:creationId xmlns:a16="http://schemas.microsoft.com/office/drawing/2014/main" id="{4BE062F9-D6AB-4291-8FF9-D09EAC954745}"/>
              </a:ext>
            </a:extLst>
          </p:cNvPr>
          <p:cNvSpPr/>
          <p:nvPr/>
        </p:nvSpPr>
        <p:spPr>
          <a:xfrm>
            <a:off x="7592391" y="3193379"/>
            <a:ext cx="390646" cy="390646"/>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8" name="Straight Arrow Connector 7">
            <a:extLst>
              <a:ext uri="{FF2B5EF4-FFF2-40B4-BE49-F238E27FC236}">
                <a16:creationId xmlns:a16="http://schemas.microsoft.com/office/drawing/2014/main" id="{6587EB59-C553-4C89-83C7-796CC35CA4B6}"/>
              </a:ext>
            </a:extLst>
          </p:cNvPr>
          <p:cNvCxnSpPr>
            <a:stCxn id="2" idx="1"/>
            <a:endCxn id="5" idx="5"/>
          </p:cNvCxnSpPr>
          <p:nvPr/>
        </p:nvCxnSpPr>
        <p:spPr>
          <a:xfrm flipH="1" flipV="1">
            <a:off x="4495381" y="3526816"/>
            <a:ext cx="1444918" cy="44237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8BD403C6-6213-48B8-9EAB-3DF347732B2C}"/>
              </a:ext>
            </a:extLst>
          </p:cNvPr>
          <p:cNvCxnSpPr>
            <a:stCxn id="2" idx="7"/>
            <a:endCxn id="6" idx="3"/>
          </p:cNvCxnSpPr>
          <p:nvPr/>
        </p:nvCxnSpPr>
        <p:spPr>
          <a:xfrm flipV="1">
            <a:off x="6251703" y="3526816"/>
            <a:ext cx="1397897" cy="44237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2489096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3B75A99-1615-7F47-A288-77F98F1B5133}"/>
              </a:ext>
            </a:extLst>
          </p:cNvPr>
          <p:cNvSpPr>
            <a:spLocks noGrp="1"/>
          </p:cNvSpPr>
          <p:nvPr>
            <p:ph type="subTitle" idx="1"/>
          </p:nvPr>
        </p:nvSpPr>
        <p:spPr>
          <a:xfrm>
            <a:off x="1345898" y="930567"/>
            <a:ext cx="9630888" cy="3034914"/>
          </a:xfrm>
        </p:spPr>
        <p:txBody>
          <a:bodyPr>
            <a:normAutofit/>
          </a:bodyPr>
          <a:lstStyle/>
          <a:p>
            <a:pPr marL="457200" indent="-457200" algn="l">
              <a:buFont typeface="Arial" panose="020B0604020202020204" pitchFamily="34" charset="0"/>
              <a:buChar char="•"/>
            </a:pPr>
            <a:r>
              <a:rPr lang="en-US" sz="4800"/>
              <a:t>Please silence all electronic devices</a:t>
            </a:r>
          </a:p>
          <a:p>
            <a:pPr marL="457200" indent="-457200" algn="l">
              <a:buFont typeface="Arial" panose="020B0604020202020204" pitchFamily="34" charset="0"/>
              <a:buChar char="•"/>
            </a:pPr>
            <a:r>
              <a:rPr lang="en-US" sz="4800"/>
              <a:t>No audio or video recording</a:t>
            </a:r>
          </a:p>
          <a:p>
            <a:pPr marL="457200" indent="-457200" algn="l">
              <a:buFont typeface="Arial" panose="020B0604020202020204" pitchFamily="34" charset="0"/>
              <a:buChar char="•"/>
            </a:pPr>
            <a:r>
              <a:rPr lang="en-US" sz="4800">
                <a:solidFill>
                  <a:srgbClr val="AC145A"/>
                </a:solidFill>
              </a:rPr>
              <a:t>Photos allowed</a:t>
            </a:r>
          </a:p>
          <a:p>
            <a:endParaRPr lang="en-US"/>
          </a:p>
        </p:txBody>
      </p:sp>
      <p:pic>
        <p:nvPicPr>
          <p:cNvPr id="14" name="Picture 13">
            <a:extLst>
              <a:ext uri="{FF2B5EF4-FFF2-40B4-BE49-F238E27FC236}">
                <a16:creationId xmlns:a16="http://schemas.microsoft.com/office/drawing/2014/main" id="{9D5F0056-CD9C-DF49-A071-BE8A365B556A}"/>
              </a:ext>
            </a:extLst>
          </p:cNvPr>
          <p:cNvPicPr>
            <a:picLocks noChangeAspect="1"/>
          </p:cNvPicPr>
          <p:nvPr/>
        </p:nvPicPr>
        <p:blipFill>
          <a:blip r:embed="rId2"/>
          <a:stretch>
            <a:fillRect/>
          </a:stretch>
        </p:blipFill>
        <p:spPr>
          <a:xfrm>
            <a:off x="7492697" y="4041169"/>
            <a:ext cx="1308614" cy="1308614"/>
          </a:xfrm>
          <a:prstGeom prst="rect">
            <a:avLst/>
          </a:prstGeom>
        </p:spPr>
      </p:pic>
      <p:pic>
        <p:nvPicPr>
          <p:cNvPr id="15" name="Picture 14">
            <a:extLst>
              <a:ext uri="{FF2B5EF4-FFF2-40B4-BE49-F238E27FC236}">
                <a16:creationId xmlns:a16="http://schemas.microsoft.com/office/drawing/2014/main" id="{2D961BFD-3529-134D-AE18-396412A1CD62}"/>
              </a:ext>
            </a:extLst>
          </p:cNvPr>
          <p:cNvPicPr>
            <a:picLocks noChangeAspect="1"/>
          </p:cNvPicPr>
          <p:nvPr/>
        </p:nvPicPr>
        <p:blipFill>
          <a:blip r:embed="rId3"/>
          <a:stretch>
            <a:fillRect/>
          </a:stretch>
        </p:blipFill>
        <p:spPr>
          <a:xfrm>
            <a:off x="5747325" y="4185170"/>
            <a:ext cx="828034" cy="1040824"/>
          </a:xfrm>
          <a:prstGeom prst="rect">
            <a:avLst/>
          </a:prstGeom>
        </p:spPr>
      </p:pic>
      <p:pic>
        <p:nvPicPr>
          <p:cNvPr id="16" name="Picture 15">
            <a:extLst>
              <a:ext uri="{FF2B5EF4-FFF2-40B4-BE49-F238E27FC236}">
                <a16:creationId xmlns:a16="http://schemas.microsoft.com/office/drawing/2014/main" id="{85C16626-A9B9-C846-ADF3-39EBCA96AA71}"/>
              </a:ext>
            </a:extLst>
          </p:cNvPr>
          <p:cNvPicPr>
            <a:picLocks noChangeAspect="1"/>
          </p:cNvPicPr>
          <p:nvPr/>
        </p:nvPicPr>
        <p:blipFill>
          <a:blip r:embed="rId4"/>
          <a:stretch>
            <a:fillRect/>
          </a:stretch>
        </p:blipFill>
        <p:spPr>
          <a:xfrm>
            <a:off x="9570904" y="4292943"/>
            <a:ext cx="1098775" cy="825118"/>
          </a:xfrm>
          <a:prstGeom prst="rect">
            <a:avLst/>
          </a:prstGeom>
        </p:spPr>
      </p:pic>
      <p:cxnSp>
        <p:nvCxnSpPr>
          <p:cNvPr id="19" name="Straight Connector 18">
            <a:extLst>
              <a:ext uri="{FF2B5EF4-FFF2-40B4-BE49-F238E27FC236}">
                <a16:creationId xmlns:a16="http://schemas.microsoft.com/office/drawing/2014/main" id="{B17F9004-6D0F-ED45-A6F9-E35782990763}"/>
              </a:ext>
            </a:extLst>
          </p:cNvPr>
          <p:cNvCxnSpPr>
            <a:cxnSpLocks/>
          </p:cNvCxnSpPr>
          <p:nvPr/>
        </p:nvCxnSpPr>
        <p:spPr>
          <a:xfrm>
            <a:off x="5462944" y="4185170"/>
            <a:ext cx="1282535" cy="1108576"/>
          </a:xfrm>
          <a:prstGeom prst="line">
            <a:avLst/>
          </a:prstGeom>
          <a:ln w="76200">
            <a:solidFill>
              <a:srgbClr val="AC145A"/>
            </a:solidFill>
          </a:ln>
        </p:spPr>
        <p:style>
          <a:lnRef idx="3">
            <a:schemeClr val="dk1"/>
          </a:lnRef>
          <a:fillRef idx="0">
            <a:schemeClr val="dk1"/>
          </a:fillRef>
          <a:effectRef idx="2">
            <a:schemeClr val="dk1"/>
          </a:effectRef>
          <a:fontRef idx="minor">
            <a:schemeClr val="tx1"/>
          </a:fontRef>
        </p:style>
      </p:cxnSp>
      <p:cxnSp>
        <p:nvCxnSpPr>
          <p:cNvPr id="20" name="Straight Connector 19">
            <a:extLst>
              <a:ext uri="{FF2B5EF4-FFF2-40B4-BE49-F238E27FC236}">
                <a16:creationId xmlns:a16="http://schemas.microsoft.com/office/drawing/2014/main" id="{2482AE49-1E5D-7F47-9BFA-35A034997F82}"/>
              </a:ext>
            </a:extLst>
          </p:cNvPr>
          <p:cNvCxnSpPr>
            <a:cxnSpLocks/>
          </p:cNvCxnSpPr>
          <p:nvPr/>
        </p:nvCxnSpPr>
        <p:spPr>
          <a:xfrm>
            <a:off x="7371031" y="4131831"/>
            <a:ext cx="1282535" cy="1108576"/>
          </a:xfrm>
          <a:prstGeom prst="line">
            <a:avLst/>
          </a:prstGeom>
          <a:ln w="76200">
            <a:solidFill>
              <a:srgbClr val="AC145A"/>
            </a:solidFill>
          </a:ln>
        </p:spPr>
        <p:style>
          <a:lnRef idx="3">
            <a:schemeClr val="dk1"/>
          </a:lnRef>
          <a:fillRef idx="0">
            <a:schemeClr val="dk1"/>
          </a:fillRef>
          <a:effectRef idx="2">
            <a:schemeClr val="dk1"/>
          </a:effectRef>
          <a:fontRef idx="minor">
            <a:schemeClr val="tx1"/>
          </a:fontRef>
        </p:style>
      </p:cxnSp>
      <p:sp>
        <p:nvSpPr>
          <p:cNvPr id="4" name="Oval 3">
            <a:extLst>
              <a:ext uri="{FF2B5EF4-FFF2-40B4-BE49-F238E27FC236}">
                <a16:creationId xmlns:a16="http://schemas.microsoft.com/office/drawing/2014/main" id="{4D9D6AF3-B7BD-344B-AD1F-E927FBBE6FB8}"/>
              </a:ext>
            </a:extLst>
          </p:cNvPr>
          <p:cNvSpPr/>
          <p:nvPr/>
        </p:nvSpPr>
        <p:spPr>
          <a:xfrm>
            <a:off x="9373392" y="3996811"/>
            <a:ext cx="1493797" cy="1485293"/>
          </a:xfrm>
          <a:prstGeom prst="ellipse">
            <a:avLst/>
          </a:prstGeom>
          <a:noFill/>
          <a:ln w="76200">
            <a:solidFill>
              <a:srgbClr val="B7BF1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49096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810BC35E-15EB-4B68-BC23-D748ECA4AF35}"/>
              </a:ext>
            </a:extLst>
          </p:cNvPr>
          <p:cNvSpPr/>
          <p:nvPr/>
        </p:nvSpPr>
        <p:spPr>
          <a:xfrm>
            <a:off x="5875806" y="4257683"/>
            <a:ext cx="440391" cy="44039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Flowchart: Connector 2">
            <a:extLst>
              <a:ext uri="{FF2B5EF4-FFF2-40B4-BE49-F238E27FC236}">
                <a16:creationId xmlns:a16="http://schemas.microsoft.com/office/drawing/2014/main" id="{6C6A79D6-F802-4F91-A4AB-52EF82114176}"/>
              </a:ext>
            </a:extLst>
          </p:cNvPr>
          <p:cNvSpPr/>
          <p:nvPr/>
        </p:nvSpPr>
        <p:spPr>
          <a:xfrm>
            <a:off x="4161944" y="3546363"/>
            <a:ext cx="390646" cy="390646"/>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Flowchart: Connector 3">
            <a:extLst>
              <a:ext uri="{FF2B5EF4-FFF2-40B4-BE49-F238E27FC236}">
                <a16:creationId xmlns:a16="http://schemas.microsoft.com/office/drawing/2014/main" id="{17A794A1-D68A-4348-B715-BABCD3D9DCEB}"/>
              </a:ext>
            </a:extLst>
          </p:cNvPr>
          <p:cNvSpPr/>
          <p:nvPr/>
        </p:nvSpPr>
        <p:spPr>
          <a:xfrm>
            <a:off x="7592391" y="3546363"/>
            <a:ext cx="390646" cy="390646"/>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5" name="Straight Arrow Connector 4">
            <a:extLst>
              <a:ext uri="{FF2B5EF4-FFF2-40B4-BE49-F238E27FC236}">
                <a16:creationId xmlns:a16="http://schemas.microsoft.com/office/drawing/2014/main" id="{7C7648F5-2FDB-4F08-85E9-02BD4083699C}"/>
              </a:ext>
            </a:extLst>
          </p:cNvPr>
          <p:cNvCxnSpPr>
            <a:stCxn id="2" idx="1"/>
            <a:endCxn id="3" idx="5"/>
          </p:cNvCxnSpPr>
          <p:nvPr/>
        </p:nvCxnSpPr>
        <p:spPr>
          <a:xfrm flipH="1" flipV="1">
            <a:off x="4495381" y="3879800"/>
            <a:ext cx="1444918" cy="44237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 name="Straight Arrow Connector 5">
            <a:extLst>
              <a:ext uri="{FF2B5EF4-FFF2-40B4-BE49-F238E27FC236}">
                <a16:creationId xmlns:a16="http://schemas.microsoft.com/office/drawing/2014/main" id="{7DF373C4-B516-4BA1-84F3-B6A8468E0B67}"/>
              </a:ext>
            </a:extLst>
          </p:cNvPr>
          <p:cNvCxnSpPr>
            <a:stCxn id="2" idx="7"/>
            <a:endCxn id="4" idx="3"/>
          </p:cNvCxnSpPr>
          <p:nvPr/>
        </p:nvCxnSpPr>
        <p:spPr>
          <a:xfrm flipV="1">
            <a:off x="6251703" y="3879800"/>
            <a:ext cx="1397897" cy="44237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 name="Flowchart: Connector 6">
            <a:extLst>
              <a:ext uri="{FF2B5EF4-FFF2-40B4-BE49-F238E27FC236}">
                <a16:creationId xmlns:a16="http://schemas.microsoft.com/office/drawing/2014/main" id="{21E4B1EB-231F-4101-A5CE-50E67CA9F372}"/>
              </a:ext>
            </a:extLst>
          </p:cNvPr>
          <p:cNvSpPr/>
          <p:nvPr/>
        </p:nvSpPr>
        <p:spPr>
          <a:xfrm>
            <a:off x="3176310" y="2780183"/>
            <a:ext cx="302558" cy="30255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Flowchart: Connector 7">
            <a:extLst>
              <a:ext uri="{FF2B5EF4-FFF2-40B4-BE49-F238E27FC236}">
                <a16:creationId xmlns:a16="http://schemas.microsoft.com/office/drawing/2014/main" id="{CA32E2D1-1FA8-4881-9FEC-156D2F611310}"/>
              </a:ext>
            </a:extLst>
          </p:cNvPr>
          <p:cNvSpPr/>
          <p:nvPr/>
        </p:nvSpPr>
        <p:spPr>
          <a:xfrm>
            <a:off x="8649280" y="2796991"/>
            <a:ext cx="302558" cy="302558"/>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9" name="Flowchart: Connector 8">
            <a:extLst>
              <a:ext uri="{FF2B5EF4-FFF2-40B4-BE49-F238E27FC236}">
                <a16:creationId xmlns:a16="http://schemas.microsoft.com/office/drawing/2014/main" id="{7A2602A8-2AE2-41FE-B3DE-A898850C90A2}"/>
              </a:ext>
            </a:extLst>
          </p:cNvPr>
          <p:cNvSpPr/>
          <p:nvPr/>
        </p:nvSpPr>
        <p:spPr>
          <a:xfrm>
            <a:off x="6671619" y="2810116"/>
            <a:ext cx="302558" cy="30255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Flowchart: Connector 9">
            <a:extLst>
              <a:ext uri="{FF2B5EF4-FFF2-40B4-BE49-F238E27FC236}">
                <a16:creationId xmlns:a16="http://schemas.microsoft.com/office/drawing/2014/main" id="{BFCEF486-6545-4B8D-91AB-49B64668E5F0}"/>
              </a:ext>
            </a:extLst>
          </p:cNvPr>
          <p:cNvSpPr/>
          <p:nvPr/>
        </p:nvSpPr>
        <p:spPr>
          <a:xfrm>
            <a:off x="5153971" y="2780183"/>
            <a:ext cx="302558" cy="302558"/>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cxnSp>
        <p:nvCxnSpPr>
          <p:cNvPr id="12" name="Straight Arrow Connector 11">
            <a:extLst>
              <a:ext uri="{FF2B5EF4-FFF2-40B4-BE49-F238E27FC236}">
                <a16:creationId xmlns:a16="http://schemas.microsoft.com/office/drawing/2014/main" id="{ED88754B-1920-40DC-A81A-7F971D20A93C}"/>
              </a:ext>
            </a:extLst>
          </p:cNvPr>
          <p:cNvCxnSpPr>
            <a:stCxn id="3" idx="1"/>
            <a:endCxn id="7" idx="5"/>
          </p:cNvCxnSpPr>
          <p:nvPr/>
        </p:nvCxnSpPr>
        <p:spPr>
          <a:xfrm flipH="1" flipV="1">
            <a:off x="3434560" y="3038433"/>
            <a:ext cx="784593" cy="56513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093FF227-E19E-4539-9B17-49B763DFD6A4}"/>
              </a:ext>
            </a:extLst>
          </p:cNvPr>
          <p:cNvCxnSpPr>
            <a:stCxn id="3" idx="7"/>
            <a:endCxn id="10" idx="3"/>
          </p:cNvCxnSpPr>
          <p:nvPr/>
        </p:nvCxnSpPr>
        <p:spPr>
          <a:xfrm flipV="1">
            <a:off x="4495382" y="3038433"/>
            <a:ext cx="702899" cy="56513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39FA834F-A485-409F-AB6C-5977D4A24B6F}"/>
              </a:ext>
            </a:extLst>
          </p:cNvPr>
          <p:cNvCxnSpPr>
            <a:stCxn id="4" idx="1"/>
            <a:endCxn id="9" idx="5"/>
          </p:cNvCxnSpPr>
          <p:nvPr/>
        </p:nvCxnSpPr>
        <p:spPr>
          <a:xfrm flipH="1" flipV="1">
            <a:off x="6929869" y="3068365"/>
            <a:ext cx="719731" cy="5352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67F6FBC1-307B-4514-A53C-DD3A7209BC6D}"/>
              </a:ext>
            </a:extLst>
          </p:cNvPr>
          <p:cNvCxnSpPr>
            <a:stCxn id="4" idx="7"/>
            <a:endCxn id="8" idx="3"/>
          </p:cNvCxnSpPr>
          <p:nvPr/>
        </p:nvCxnSpPr>
        <p:spPr>
          <a:xfrm flipV="1">
            <a:off x="7925829" y="3055241"/>
            <a:ext cx="767761" cy="5483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A9660F03-8DE0-486C-9FD0-77857634CAE4}"/>
              </a:ext>
            </a:extLst>
          </p:cNvPr>
          <p:cNvSpPr txBox="1"/>
          <p:nvPr/>
        </p:nvSpPr>
        <p:spPr>
          <a:xfrm>
            <a:off x="2650581" y="2778241"/>
            <a:ext cx="130957" cy="300082"/>
          </a:xfrm>
          <a:prstGeom prst="rect">
            <a:avLst/>
          </a:prstGeom>
          <a:noFill/>
        </p:spPr>
        <p:txBody>
          <a:bodyPr wrap="square" rtlCol="0">
            <a:spAutoFit/>
          </a:bodyPr>
          <a:lstStyle/>
          <a:p>
            <a:r>
              <a:rPr lang="en-US" sz="1350"/>
              <a:t>1</a:t>
            </a:r>
          </a:p>
        </p:txBody>
      </p:sp>
    </p:spTree>
    <p:extLst>
      <p:ext uri="{BB962C8B-B14F-4D97-AF65-F5344CB8AC3E}">
        <p14:creationId xmlns:p14="http://schemas.microsoft.com/office/powerpoint/2010/main" val="28869995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4207661A-655D-4B0D-8FBC-E674A09EAC05}"/>
              </a:ext>
            </a:extLst>
          </p:cNvPr>
          <p:cNvSpPr/>
          <p:nvPr/>
        </p:nvSpPr>
        <p:spPr>
          <a:xfrm>
            <a:off x="5875806" y="4677901"/>
            <a:ext cx="440391" cy="44039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Flowchart: Connector 2">
            <a:extLst>
              <a:ext uri="{FF2B5EF4-FFF2-40B4-BE49-F238E27FC236}">
                <a16:creationId xmlns:a16="http://schemas.microsoft.com/office/drawing/2014/main" id="{50EFCD26-3B64-401F-837B-E4C18D49B8B7}"/>
              </a:ext>
            </a:extLst>
          </p:cNvPr>
          <p:cNvSpPr/>
          <p:nvPr/>
        </p:nvSpPr>
        <p:spPr>
          <a:xfrm>
            <a:off x="4091352" y="3966581"/>
            <a:ext cx="390646" cy="390646"/>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Flowchart: Connector 3">
            <a:extLst>
              <a:ext uri="{FF2B5EF4-FFF2-40B4-BE49-F238E27FC236}">
                <a16:creationId xmlns:a16="http://schemas.microsoft.com/office/drawing/2014/main" id="{06C3DF29-F72B-4739-A463-A7E2742AE1EC}"/>
              </a:ext>
            </a:extLst>
          </p:cNvPr>
          <p:cNvSpPr/>
          <p:nvPr/>
        </p:nvSpPr>
        <p:spPr>
          <a:xfrm>
            <a:off x="7662982" y="3966581"/>
            <a:ext cx="390646" cy="390646"/>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5" name="Straight Arrow Connector 4">
            <a:extLst>
              <a:ext uri="{FF2B5EF4-FFF2-40B4-BE49-F238E27FC236}">
                <a16:creationId xmlns:a16="http://schemas.microsoft.com/office/drawing/2014/main" id="{E4F84D44-AA68-45CC-ADB0-824B69C5DEDB}"/>
              </a:ext>
            </a:extLst>
          </p:cNvPr>
          <p:cNvCxnSpPr>
            <a:stCxn id="2" idx="1"/>
            <a:endCxn id="3" idx="5"/>
          </p:cNvCxnSpPr>
          <p:nvPr/>
        </p:nvCxnSpPr>
        <p:spPr>
          <a:xfrm flipH="1" flipV="1">
            <a:off x="4424791" y="4300018"/>
            <a:ext cx="1515509" cy="44237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 name="Straight Arrow Connector 5">
            <a:extLst>
              <a:ext uri="{FF2B5EF4-FFF2-40B4-BE49-F238E27FC236}">
                <a16:creationId xmlns:a16="http://schemas.microsoft.com/office/drawing/2014/main" id="{26646AC8-2706-4875-97DA-22DF34100EDA}"/>
              </a:ext>
            </a:extLst>
          </p:cNvPr>
          <p:cNvCxnSpPr>
            <a:stCxn id="2" idx="7"/>
            <a:endCxn id="4" idx="3"/>
          </p:cNvCxnSpPr>
          <p:nvPr/>
        </p:nvCxnSpPr>
        <p:spPr>
          <a:xfrm flipV="1">
            <a:off x="6251703" y="4300018"/>
            <a:ext cx="1468489" cy="44237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 name="Flowchart: Connector 6">
            <a:extLst>
              <a:ext uri="{FF2B5EF4-FFF2-40B4-BE49-F238E27FC236}">
                <a16:creationId xmlns:a16="http://schemas.microsoft.com/office/drawing/2014/main" id="{E267F998-36EF-440F-9E53-922CACEF52C4}"/>
              </a:ext>
            </a:extLst>
          </p:cNvPr>
          <p:cNvSpPr/>
          <p:nvPr/>
        </p:nvSpPr>
        <p:spPr>
          <a:xfrm>
            <a:off x="3105718" y="3200401"/>
            <a:ext cx="302558" cy="30255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Flowchart: Connector 7">
            <a:extLst>
              <a:ext uri="{FF2B5EF4-FFF2-40B4-BE49-F238E27FC236}">
                <a16:creationId xmlns:a16="http://schemas.microsoft.com/office/drawing/2014/main" id="{D010E673-AAC6-4711-8224-0955232CD92B}"/>
              </a:ext>
            </a:extLst>
          </p:cNvPr>
          <p:cNvSpPr/>
          <p:nvPr/>
        </p:nvSpPr>
        <p:spPr>
          <a:xfrm>
            <a:off x="8719872" y="3217210"/>
            <a:ext cx="302558" cy="302558"/>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9" name="Flowchart: Connector 8">
            <a:extLst>
              <a:ext uri="{FF2B5EF4-FFF2-40B4-BE49-F238E27FC236}">
                <a16:creationId xmlns:a16="http://schemas.microsoft.com/office/drawing/2014/main" id="{44062C3F-B4DF-447A-A5FD-8B038CCFFC80}"/>
              </a:ext>
            </a:extLst>
          </p:cNvPr>
          <p:cNvSpPr/>
          <p:nvPr/>
        </p:nvSpPr>
        <p:spPr>
          <a:xfrm>
            <a:off x="6742210" y="3230334"/>
            <a:ext cx="302558" cy="30255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Flowchart: Connector 9">
            <a:extLst>
              <a:ext uri="{FF2B5EF4-FFF2-40B4-BE49-F238E27FC236}">
                <a16:creationId xmlns:a16="http://schemas.microsoft.com/office/drawing/2014/main" id="{B784A227-6BE6-4343-B619-E10F62FBAA68}"/>
              </a:ext>
            </a:extLst>
          </p:cNvPr>
          <p:cNvSpPr/>
          <p:nvPr/>
        </p:nvSpPr>
        <p:spPr>
          <a:xfrm>
            <a:off x="5083380" y="3200401"/>
            <a:ext cx="302558" cy="302558"/>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cxnSp>
        <p:nvCxnSpPr>
          <p:cNvPr id="11" name="Straight Arrow Connector 10">
            <a:extLst>
              <a:ext uri="{FF2B5EF4-FFF2-40B4-BE49-F238E27FC236}">
                <a16:creationId xmlns:a16="http://schemas.microsoft.com/office/drawing/2014/main" id="{FCF49D18-4184-47ED-BE23-BE83324FD435}"/>
              </a:ext>
            </a:extLst>
          </p:cNvPr>
          <p:cNvCxnSpPr>
            <a:stCxn id="3" idx="1"/>
            <a:endCxn id="7" idx="5"/>
          </p:cNvCxnSpPr>
          <p:nvPr/>
        </p:nvCxnSpPr>
        <p:spPr>
          <a:xfrm flipH="1" flipV="1">
            <a:off x="3363969" y="3458651"/>
            <a:ext cx="784593" cy="56513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1D5067C2-FED6-461D-9494-B9703B17663E}"/>
              </a:ext>
            </a:extLst>
          </p:cNvPr>
          <p:cNvCxnSpPr>
            <a:stCxn id="3" idx="7"/>
            <a:endCxn id="10" idx="3"/>
          </p:cNvCxnSpPr>
          <p:nvPr/>
        </p:nvCxnSpPr>
        <p:spPr>
          <a:xfrm flipV="1">
            <a:off x="4424790" y="3458651"/>
            <a:ext cx="702899" cy="56513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CAE5D007-4EF0-4307-A3E3-0ADCE7E6A9E2}"/>
              </a:ext>
            </a:extLst>
          </p:cNvPr>
          <p:cNvCxnSpPr>
            <a:stCxn id="4" idx="1"/>
            <a:endCxn id="9" idx="5"/>
          </p:cNvCxnSpPr>
          <p:nvPr/>
        </p:nvCxnSpPr>
        <p:spPr>
          <a:xfrm flipH="1" flipV="1">
            <a:off x="7000461" y="3488583"/>
            <a:ext cx="719731" cy="5352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8E320E72-E269-41DE-878A-90E844C50928}"/>
              </a:ext>
            </a:extLst>
          </p:cNvPr>
          <p:cNvCxnSpPr>
            <a:stCxn id="4" idx="7"/>
            <a:endCxn id="8" idx="3"/>
          </p:cNvCxnSpPr>
          <p:nvPr/>
        </p:nvCxnSpPr>
        <p:spPr>
          <a:xfrm flipV="1">
            <a:off x="7996420" y="3475459"/>
            <a:ext cx="767761" cy="5483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7" name="Flowchart: Connector 16">
            <a:extLst>
              <a:ext uri="{FF2B5EF4-FFF2-40B4-BE49-F238E27FC236}">
                <a16:creationId xmlns:a16="http://schemas.microsoft.com/office/drawing/2014/main" id="{50B15F40-9900-4018-A270-B3E3438EE4A5}"/>
              </a:ext>
            </a:extLst>
          </p:cNvPr>
          <p:cNvSpPr/>
          <p:nvPr/>
        </p:nvSpPr>
        <p:spPr>
          <a:xfrm>
            <a:off x="6590180" y="2373405"/>
            <a:ext cx="252133" cy="25213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Flowchart: Connector 17">
            <a:extLst>
              <a:ext uri="{FF2B5EF4-FFF2-40B4-BE49-F238E27FC236}">
                <a16:creationId xmlns:a16="http://schemas.microsoft.com/office/drawing/2014/main" id="{592782F9-6848-4B20-8424-A005080E2128}"/>
              </a:ext>
            </a:extLst>
          </p:cNvPr>
          <p:cNvSpPr/>
          <p:nvPr/>
        </p:nvSpPr>
        <p:spPr>
          <a:xfrm>
            <a:off x="7592674" y="2373405"/>
            <a:ext cx="252133" cy="252133"/>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Flowchart: Connector 18">
            <a:extLst>
              <a:ext uri="{FF2B5EF4-FFF2-40B4-BE49-F238E27FC236}">
                <a16:creationId xmlns:a16="http://schemas.microsoft.com/office/drawing/2014/main" id="{68864759-05B6-4EE4-94E5-95F8727B93B0}"/>
              </a:ext>
            </a:extLst>
          </p:cNvPr>
          <p:cNvSpPr/>
          <p:nvPr/>
        </p:nvSpPr>
        <p:spPr>
          <a:xfrm>
            <a:off x="8595167" y="2373405"/>
            <a:ext cx="252133" cy="25213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Flowchart: Connector 19">
            <a:extLst>
              <a:ext uri="{FF2B5EF4-FFF2-40B4-BE49-F238E27FC236}">
                <a16:creationId xmlns:a16="http://schemas.microsoft.com/office/drawing/2014/main" id="{AAEED664-CB29-4B57-9A8A-7957EB0B258B}"/>
              </a:ext>
            </a:extLst>
          </p:cNvPr>
          <p:cNvSpPr/>
          <p:nvPr/>
        </p:nvSpPr>
        <p:spPr>
          <a:xfrm>
            <a:off x="9645739" y="2373406"/>
            <a:ext cx="252133" cy="252133"/>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Flowchart: Connector 28">
            <a:extLst>
              <a:ext uri="{FF2B5EF4-FFF2-40B4-BE49-F238E27FC236}">
                <a16:creationId xmlns:a16="http://schemas.microsoft.com/office/drawing/2014/main" id="{C50F2F52-CD08-471B-B766-A81E963350FD}"/>
              </a:ext>
            </a:extLst>
          </p:cNvPr>
          <p:cNvSpPr/>
          <p:nvPr/>
        </p:nvSpPr>
        <p:spPr>
          <a:xfrm>
            <a:off x="2294132" y="2373405"/>
            <a:ext cx="252133" cy="25213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Flowchart: Connector 29">
            <a:extLst>
              <a:ext uri="{FF2B5EF4-FFF2-40B4-BE49-F238E27FC236}">
                <a16:creationId xmlns:a16="http://schemas.microsoft.com/office/drawing/2014/main" id="{10EBBF50-2ABC-44CD-A0F4-29A03FD2135E}"/>
              </a:ext>
            </a:extLst>
          </p:cNvPr>
          <p:cNvSpPr/>
          <p:nvPr/>
        </p:nvSpPr>
        <p:spPr>
          <a:xfrm>
            <a:off x="3296626" y="2373405"/>
            <a:ext cx="252133" cy="252133"/>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Flowchart: Connector 30">
            <a:extLst>
              <a:ext uri="{FF2B5EF4-FFF2-40B4-BE49-F238E27FC236}">
                <a16:creationId xmlns:a16="http://schemas.microsoft.com/office/drawing/2014/main" id="{A7F670A3-FD36-4816-A77A-621041E48C11}"/>
              </a:ext>
            </a:extLst>
          </p:cNvPr>
          <p:cNvSpPr/>
          <p:nvPr/>
        </p:nvSpPr>
        <p:spPr>
          <a:xfrm>
            <a:off x="4299119" y="2373405"/>
            <a:ext cx="252133" cy="25213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Flowchart: Connector 31">
            <a:extLst>
              <a:ext uri="{FF2B5EF4-FFF2-40B4-BE49-F238E27FC236}">
                <a16:creationId xmlns:a16="http://schemas.microsoft.com/office/drawing/2014/main" id="{47641D8B-1F25-4BCC-85CE-B605670F02A9}"/>
              </a:ext>
            </a:extLst>
          </p:cNvPr>
          <p:cNvSpPr/>
          <p:nvPr/>
        </p:nvSpPr>
        <p:spPr>
          <a:xfrm>
            <a:off x="5349691" y="2373406"/>
            <a:ext cx="252133" cy="252133"/>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34" name="Straight Arrow Connector 33">
            <a:extLst>
              <a:ext uri="{FF2B5EF4-FFF2-40B4-BE49-F238E27FC236}">
                <a16:creationId xmlns:a16="http://schemas.microsoft.com/office/drawing/2014/main" id="{163D68D8-F0C5-4180-B292-849D02B11D35}"/>
              </a:ext>
            </a:extLst>
          </p:cNvPr>
          <p:cNvCxnSpPr>
            <a:stCxn id="7" idx="1"/>
            <a:endCxn id="29" idx="5"/>
          </p:cNvCxnSpPr>
          <p:nvPr/>
        </p:nvCxnSpPr>
        <p:spPr>
          <a:xfrm flipH="1" flipV="1">
            <a:off x="2509341" y="2588613"/>
            <a:ext cx="640687" cy="6560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6" name="Straight Arrow Connector 35">
            <a:extLst>
              <a:ext uri="{FF2B5EF4-FFF2-40B4-BE49-F238E27FC236}">
                <a16:creationId xmlns:a16="http://schemas.microsoft.com/office/drawing/2014/main" id="{284E98E6-CE15-43B0-B41B-488655378E34}"/>
              </a:ext>
            </a:extLst>
          </p:cNvPr>
          <p:cNvCxnSpPr>
            <a:stCxn id="7" idx="0"/>
            <a:endCxn id="30" idx="4"/>
          </p:cNvCxnSpPr>
          <p:nvPr/>
        </p:nvCxnSpPr>
        <p:spPr>
          <a:xfrm flipV="1">
            <a:off x="3256998" y="2625537"/>
            <a:ext cx="165694" cy="57486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8" name="Straight Arrow Connector 37">
            <a:extLst>
              <a:ext uri="{FF2B5EF4-FFF2-40B4-BE49-F238E27FC236}">
                <a16:creationId xmlns:a16="http://schemas.microsoft.com/office/drawing/2014/main" id="{E492FE5E-2F40-4CCA-AAAC-0ED5E323531C}"/>
              </a:ext>
            </a:extLst>
          </p:cNvPr>
          <p:cNvCxnSpPr>
            <a:stCxn id="10" idx="1"/>
            <a:endCxn id="31" idx="5"/>
          </p:cNvCxnSpPr>
          <p:nvPr/>
        </p:nvCxnSpPr>
        <p:spPr>
          <a:xfrm flipH="1" flipV="1">
            <a:off x="4514328" y="2588613"/>
            <a:ext cx="613361" cy="6560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0" name="Straight Arrow Connector 39">
            <a:extLst>
              <a:ext uri="{FF2B5EF4-FFF2-40B4-BE49-F238E27FC236}">
                <a16:creationId xmlns:a16="http://schemas.microsoft.com/office/drawing/2014/main" id="{6AF28D07-E0AF-4387-AF82-60E7EACE6D21}"/>
              </a:ext>
            </a:extLst>
          </p:cNvPr>
          <p:cNvCxnSpPr>
            <a:stCxn id="10" idx="0"/>
            <a:endCxn id="32" idx="4"/>
          </p:cNvCxnSpPr>
          <p:nvPr/>
        </p:nvCxnSpPr>
        <p:spPr>
          <a:xfrm flipV="1">
            <a:off x="5234659" y="2625537"/>
            <a:ext cx="241098" cy="57486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2" name="Straight Arrow Connector 41">
            <a:extLst>
              <a:ext uri="{FF2B5EF4-FFF2-40B4-BE49-F238E27FC236}">
                <a16:creationId xmlns:a16="http://schemas.microsoft.com/office/drawing/2014/main" id="{BE41D1E9-3289-44A7-939C-2697817EA395}"/>
              </a:ext>
            </a:extLst>
          </p:cNvPr>
          <p:cNvCxnSpPr>
            <a:stCxn id="9" idx="0"/>
            <a:endCxn id="17" idx="4"/>
          </p:cNvCxnSpPr>
          <p:nvPr/>
        </p:nvCxnSpPr>
        <p:spPr>
          <a:xfrm flipH="1" flipV="1">
            <a:off x="6716246" y="2625537"/>
            <a:ext cx="177244" cy="6047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4" name="Straight Arrow Connector 43">
            <a:extLst>
              <a:ext uri="{FF2B5EF4-FFF2-40B4-BE49-F238E27FC236}">
                <a16:creationId xmlns:a16="http://schemas.microsoft.com/office/drawing/2014/main" id="{7DB922FE-80AE-40AF-B54F-9890839A5BA4}"/>
              </a:ext>
            </a:extLst>
          </p:cNvPr>
          <p:cNvCxnSpPr>
            <a:stCxn id="9" idx="7"/>
            <a:endCxn id="18" idx="3"/>
          </p:cNvCxnSpPr>
          <p:nvPr/>
        </p:nvCxnSpPr>
        <p:spPr>
          <a:xfrm flipV="1">
            <a:off x="7000461" y="2588612"/>
            <a:ext cx="629137" cy="6860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9" name="Straight Arrow Connector 48">
            <a:extLst>
              <a:ext uri="{FF2B5EF4-FFF2-40B4-BE49-F238E27FC236}">
                <a16:creationId xmlns:a16="http://schemas.microsoft.com/office/drawing/2014/main" id="{5A49F37C-0240-49ED-BC8F-613A33C0A6C9}"/>
              </a:ext>
            </a:extLst>
          </p:cNvPr>
          <p:cNvCxnSpPr>
            <a:stCxn id="8" idx="0"/>
            <a:endCxn id="19" idx="4"/>
          </p:cNvCxnSpPr>
          <p:nvPr/>
        </p:nvCxnSpPr>
        <p:spPr>
          <a:xfrm flipH="1" flipV="1">
            <a:off x="8721233" y="2625538"/>
            <a:ext cx="149918" cy="59167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1" name="Straight Arrow Connector 50">
            <a:extLst>
              <a:ext uri="{FF2B5EF4-FFF2-40B4-BE49-F238E27FC236}">
                <a16:creationId xmlns:a16="http://schemas.microsoft.com/office/drawing/2014/main" id="{DAFD6BC0-22DF-48D9-A10C-C9D68F22AF52}"/>
              </a:ext>
            </a:extLst>
          </p:cNvPr>
          <p:cNvCxnSpPr>
            <a:stCxn id="8" idx="7"/>
            <a:endCxn id="20" idx="3"/>
          </p:cNvCxnSpPr>
          <p:nvPr/>
        </p:nvCxnSpPr>
        <p:spPr>
          <a:xfrm flipV="1">
            <a:off x="8978122" y="2588614"/>
            <a:ext cx="704541" cy="67290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2" name="TextBox 51">
            <a:extLst>
              <a:ext uri="{FF2B5EF4-FFF2-40B4-BE49-F238E27FC236}">
                <a16:creationId xmlns:a16="http://schemas.microsoft.com/office/drawing/2014/main" id="{5886F302-6EBD-45E7-8ED6-ECBB15E9BA4D}"/>
              </a:ext>
            </a:extLst>
          </p:cNvPr>
          <p:cNvSpPr txBox="1"/>
          <p:nvPr/>
        </p:nvSpPr>
        <p:spPr>
          <a:xfrm>
            <a:off x="2547558" y="3255892"/>
            <a:ext cx="130957" cy="300082"/>
          </a:xfrm>
          <a:prstGeom prst="rect">
            <a:avLst/>
          </a:prstGeom>
          <a:noFill/>
        </p:spPr>
        <p:txBody>
          <a:bodyPr wrap="square" rtlCol="0">
            <a:spAutoFit/>
          </a:bodyPr>
          <a:lstStyle/>
          <a:p>
            <a:r>
              <a:rPr lang="en-US" sz="1350"/>
              <a:t>1</a:t>
            </a:r>
          </a:p>
        </p:txBody>
      </p:sp>
      <p:sp>
        <p:nvSpPr>
          <p:cNvPr id="53" name="TextBox 52">
            <a:extLst>
              <a:ext uri="{FF2B5EF4-FFF2-40B4-BE49-F238E27FC236}">
                <a16:creationId xmlns:a16="http://schemas.microsoft.com/office/drawing/2014/main" id="{65581DA3-E0FC-4E7D-84AC-FD98DB212B99}"/>
              </a:ext>
            </a:extLst>
          </p:cNvPr>
          <p:cNvSpPr txBox="1"/>
          <p:nvPr/>
        </p:nvSpPr>
        <p:spPr>
          <a:xfrm>
            <a:off x="1830715" y="2373403"/>
            <a:ext cx="168866" cy="300082"/>
          </a:xfrm>
          <a:prstGeom prst="rect">
            <a:avLst/>
          </a:prstGeom>
          <a:noFill/>
        </p:spPr>
        <p:txBody>
          <a:bodyPr wrap="square" rtlCol="0">
            <a:spAutoFit/>
          </a:bodyPr>
          <a:lstStyle/>
          <a:p>
            <a:r>
              <a:rPr lang="en-US" sz="1350"/>
              <a:t>2</a:t>
            </a:r>
          </a:p>
        </p:txBody>
      </p:sp>
    </p:spTree>
    <p:extLst>
      <p:ext uri="{BB962C8B-B14F-4D97-AF65-F5344CB8AC3E}">
        <p14:creationId xmlns:p14="http://schemas.microsoft.com/office/powerpoint/2010/main" val="15847178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827A0628-70BA-4FB2-886F-35386FC0BD16}"/>
              </a:ext>
            </a:extLst>
          </p:cNvPr>
          <p:cNvSpPr/>
          <p:nvPr/>
        </p:nvSpPr>
        <p:spPr>
          <a:xfrm>
            <a:off x="5875806" y="5044332"/>
            <a:ext cx="440391" cy="44039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Flowchart: Connector 2">
            <a:extLst>
              <a:ext uri="{FF2B5EF4-FFF2-40B4-BE49-F238E27FC236}">
                <a16:creationId xmlns:a16="http://schemas.microsoft.com/office/drawing/2014/main" id="{6D88D653-2397-4A14-BAEB-B76F9F6A56D6}"/>
              </a:ext>
            </a:extLst>
          </p:cNvPr>
          <p:cNvSpPr/>
          <p:nvPr/>
        </p:nvSpPr>
        <p:spPr>
          <a:xfrm>
            <a:off x="4091352" y="4333012"/>
            <a:ext cx="390646" cy="390646"/>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Flowchart: Connector 3">
            <a:extLst>
              <a:ext uri="{FF2B5EF4-FFF2-40B4-BE49-F238E27FC236}">
                <a16:creationId xmlns:a16="http://schemas.microsoft.com/office/drawing/2014/main" id="{BB34B7C0-14A5-46B4-A384-7864845C54D9}"/>
              </a:ext>
            </a:extLst>
          </p:cNvPr>
          <p:cNvSpPr/>
          <p:nvPr/>
        </p:nvSpPr>
        <p:spPr>
          <a:xfrm>
            <a:off x="7662982" y="4333012"/>
            <a:ext cx="390646" cy="390646"/>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5" name="Straight Arrow Connector 4">
            <a:extLst>
              <a:ext uri="{FF2B5EF4-FFF2-40B4-BE49-F238E27FC236}">
                <a16:creationId xmlns:a16="http://schemas.microsoft.com/office/drawing/2014/main" id="{D53403A7-11B8-4AD7-9C13-5A1D0F5F34F3}"/>
              </a:ext>
            </a:extLst>
          </p:cNvPr>
          <p:cNvCxnSpPr>
            <a:stCxn id="2" idx="1"/>
            <a:endCxn id="3" idx="5"/>
          </p:cNvCxnSpPr>
          <p:nvPr/>
        </p:nvCxnSpPr>
        <p:spPr>
          <a:xfrm flipH="1" flipV="1">
            <a:off x="4424791" y="4666450"/>
            <a:ext cx="1515509" cy="44237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 name="Straight Arrow Connector 5">
            <a:extLst>
              <a:ext uri="{FF2B5EF4-FFF2-40B4-BE49-F238E27FC236}">
                <a16:creationId xmlns:a16="http://schemas.microsoft.com/office/drawing/2014/main" id="{1561FA9B-648A-450F-823D-8E77A4EE3ADA}"/>
              </a:ext>
            </a:extLst>
          </p:cNvPr>
          <p:cNvCxnSpPr>
            <a:stCxn id="2" idx="7"/>
            <a:endCxn id="4" idx="3"/>
          </p:cNvCxnSpPr>
          <p:nvPr/>
        </p:nvCxnSpPr>
        <p:spPr>
          <a:xfrm flipV="1">
            <a:off x="6251703" y="4666450"/>
            <a:ext cx="1468489" cy="44237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 name="Flowchart: Connector 6">
            <a:extLst>
              <a:ext uri="{FF2B5EF4-FFF2-40B4-BE49-F238E27FC236}">
                <a16:creationId xmlns:a16="http://schemas.microsoft.com/office/drawing/2014/main" id="{A5FF7379-5C0A-46C4-A982-87E6F5BF5DA9}"/>
              </a:ext>
            </a:extLst>
          </p:cNvPr>
          <p:cNvSpPr/>
          <p:nvPr/>
        </p:nvSpPr>
        <p:spPr>
          <a:xfrm>
            <a:off x="3105718" y="3566833"/>
            <a:ext cx="302558" cy="30255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Flowchart: Connector 7">
            <a:extLst>
              <a:ext uri="{FF2B5EF4-FFF2-40B4-BE49-F238E27FC236}">
                <a16:creationId xmlns:a16="http://schemas.microsoft.com/office/drawing/2014/main" id="{3C44DBDF-85AA-4301-BA8B-0332F357502F}"/>
              </a:ext>
            </a:extLst>
          </p:cNvPr>
          <p:cNvSpPr/>
          <p:nvPr/>
        </p:nvSpPr>
        <p:spPr>
          <a:xfrm>
            <a:off x="8719872" y="3583641"/>
            <a:ext cx="302558" cy="302558"/>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9" name="Flowchart: Connector 8">
            <a:extLst>
              <a:ext uri="{FF2B5EF4-FFF2-40B4-BE49-F238E27FC236}">
                <a16:creationId xmlns:a16="http://schemas.microsoft.com/office/drawing/2014/main" id="{3F2373B4-849A-4E0E-B098-44120D55B19E}"/>
              </a:ext>
            </a:extLst>
          </p:cNvPr>
          <p:cNvSpPr/>
          <p:nvPr/>
        </p:nvSpPr>
        <p:spPr>
          <a:xfrm>
            <a:off x="6742210" y="3596765"/>
            <a:ext cx="302558" cy="30255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Flowchart: Connector 9">
            <a:extLst>
              <a:ext uri="{FF2B5EF4-FFF2-40B4-BE49-F238E27FC236}">
                <a16:creationId xmlns:a16="http://schemas.microsoft.com/office/drawing/2014/main" id="{716509F9-2F08-4C9E-A3EB-5014BFB507C6}"/>
              </a:ext>
            </a:extLst>
          </p:cNvPr>
          <p:cNvSpPr/>
          <p:nvPr/>
        </p:nvSpPr>
        <p:spPr>
          <a:xfrm>
            <a:off x="5083380" y="3566833"/>
            <a:ext cx="302558" cy="302558"/>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cxnSp>
        <p:nvCxnSpPr>
          <p:cNvPr id="11" name="Straight Arrow Connector 10">
            <a:extLst>
              <a:ext uri="{FF2B5EF4-FFF2-40B4-BE49-F238E27FC236}">
                <a16:creationId xmlns:a16="http://schemas.microsoft.com/office/drawing/2014/main" id="{0A6B3F7E-7795-4783-8FE0-80BE2FC8F504}"/>
              </a:ext>
            </a:extLst>
          </p:cNvPr>
          <p:cNvCxnSpPr>
            <a:stCxn id="3" idx="1"/>
            <a:endCxn id="7" idx="5"/>
          </p:cNvCxnSpPr>
          <p:nvPr/>
        </p:nvCxnSpPr>
        <p:spPr>
          <a:xfrm flipH="1" flipV="1">
            <a:off x="3363969" y="3825083"/>
            <a:ext cx="784593" cy="56513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DD9670BE-4F76-4266-8FB2-E0D41509F1D2}"/>
              </a:ext>
            </a:extLst>
          </p:cNvPr>
          <p:cNvCxnSpPr>
            <a:stCxn id="3" idx="7"/>
            <a:endCxn id="10" idx="3"/>
          </p:cNvCxnSpPr>
          <p:nvPr/>
        </p:nvCxnSpPr>
        <p:spPr>
          <a:xfrm flipV="1">
            <a:off x="4424790" y="3825083"/>
            <a:ext cx="702899" cy="56513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CD30DF68-8AB0-43A9-80F1-CBF6DDD8DF4D}"/>
              </a:ext>
            </a:extLst>
          </p:cNvPr>
          <p:cNvCxnSpPr>
            <a:stCxn id="4" idx="1"/>
            <a:endCxn id="9" idx="5"/>
          </p:cNvCxnSpPr>
          <p:nvPr/>
        </p:nvCxnSpPr>
        <p:spPr>
          <a:xfrm flipH="1" flipV="1">
            <a:off x="7000461" y="3855014"/>
            <a:ext cx="719731" cy="5352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251C69BD-775A-4DEC-94FE-FF660031875F}"/>
              </a:ext>
            </a:extLst>
          </p:cNvPr>
          <p:cNvCxnSpPr>
            <a:stCxn id="4" idx="7"/>
            <a:endCxn id="8" idx="3"/>
          </p:cNvCxnSpPr>
          <p:nvPr/>
        </p:nvCxnSpPr>
        <p:spPr>
          <a:xfrm flipV="1">
            <a:off x="7996420" y="3841891"/>
            <a:ext cx="767761" cy="5483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5" name="Flowchart: Connector 14">
            <a:extLst>
              <a:ext uri="{FF2B5EF4-FFF2-40B4-BE49-F238E27FC236}">
                <a16:creationId xmlns:a16="http://schemas.microsoft.com/office/drawing/2014/main" id="{D5328C65-6D02-48BA-88AF-2DFDF4A089EA}"/>
              </a:ext>
            </a:extLst>
          </p:cNvPr>
          <p:cNvSpPr/>
          <p:nvPr/>
        </p:nvSpPr>
        <p:spPr>
          <a:xfrm>
            <a:off x="6590180" y="2739836"/>
            <a:ext cx="252133" cy="25213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Flowchart: Connector 15">
            <a:extLst>
              <a:ext uri="{FF2B5EF4-FFF2-40B4-BE49-F238E27FC236}">
                <a16:creationId xmlns:a16="http://schemas.microsoft.com/office/drawing/2014/main" id="{19FB3E69-6BEC-448B-9A8B-15C74FE252A6}"/>
              </a:ext>
            </a:extLst>
          </p:cNvPr>
          <p:cNvSpPr/>
          <p:nvPr/>
        </p:nvSpPr>
        <p:spPr>
          <a:xfrm>
            <a:off x="7592674" y="2739836"/>
            <a:ext cx="252133" cy="252133"/>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Flowchart: Connector 16">
            <a:extLst>
              <a:ext uri="{FF2B5EF4-FFF2-40B4-BE49-F238E27FC236}">
                <a16:creationId xmlns:a16="http://schemas.microsoft.com/office/drawing/2014/main" id="{CD07B552-109D-422A-B7AE-662C5B6E8ADB}"/>
              </a:ext>
            </a:extLst>
          </p:cNvPr>
          <p:cNvSpPr/>
          <p:nvPr/>
        </p:nvSpPr>
        <p:spPr>
          <a:xfrm>
            <a:off x="8595167" y="2739836"/>
            <a:ext cx="252133" cy="25213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Flowchart: Connector 17">
            <a:extLst>
              <a:ext uri="{FF2B5EF4-FFF2-40B4-BE49-F238E27FC236}">
                <a16:creationId xmlns:a16="http://schemas.microsoft.com/office/drawing/2014/main" id="{7720D57A-83E4-42DC-91B8-B25636069782}"/>
              </a:ext>
            </a:extLst>
          </p:cNvPr>
          <p:cNvSpPr/>
          <p:nvPr/>
        </p:nvSpPr>
        <p:spPr>
          <a:xfrm>
            <a:off x="9645739" y="2739837"/>
            <a:ext cx="252133" cy="252133"/>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Flowchart: Connector 18">
            <a:extLst>
              <a:ext uri="{FF2B5EF4-FFF2-40B4-BE49-F238E27FC236}">
                <a16:creationId xmlns:a16="http://schemas.microsoft.com/office/drawing/2014/main" id="{5D3FA198-D678-486C-BDA1-F1786C30C676}"/>
              </a:ext>
            </a:extLst>
          </p:cNvPr>
          <p:cNvSpPr/>
          <p:nvPr/>
        </p:nvSpPr>
        <p:spPr>
          <a:xfrm>
            <a:off x="2294132" y="2739836"/>
            <a:ext cx="252133" cy="25213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Flowchart: Connector 19">
            <a:extLst>
              <a:ext uri="{FF2B5EF4-FFF2-40B4-BE49-F238E27FC236}">
                <a16:creationId xmlns:a16="http://schemas.microsoft.com/office/drawing/2014/main" id="{7F1740A8-601C-4163-B38A-AEE7733784FD}"/>
              </a:ext>
            </a:extLst>
          </p:cNvPr>
          <p:cNvSpPr/>
          <p:nvPr/>
        </p:nvSpPr>
        <p:spPr>
          <a:xfrm>
            <a:off x="3296626" y="2739836"/>
            <a:ext cx="252133" cy="252133"/>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Flowchart: Connector 20">
            <a:extLst>
              <a:ext uri="{FF2B5EF4-FFF2-40B4-BE49-F238E27FC236}">
                <a16:creationId xmlns:a16="http://schemas.microsoft.com/office/drawing/2014/main" id="{29F6B09B-4764-446B-917C-2F03FBCA9236}"/>
              </a:ext>
            </a:extLst>
          </p:cNvPr>
          <p:cNvSpPr/>
          <p:nvPr/>
        </p:nvSpPr>
        <p:spPr>
          <a:xfrm>
            <a:off x="4299119" y="2739836"/>
            <a:ext cx="252133" cy="25213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Flowchart: Connector 21">
            <a:extLst>
              <a:ext uri="{FF2B5EF4-FFF2-40B4-BE49-F238E27FC236}">
                <a16:creationId xmlns:a16="http://schemas.microsoft.com/office/drawing/2014/main" id="{CF10E4E5-3156-4526-B82F-81FC817D062E}"/>
              </a:ext>
            </a:extLst>
          </p:cNvPr>
          <p:cNvSpPr/>
          <p:nvPr/>
        </p:nvSpPr>
        <p:spPr>
          <a:xfrm>
            <a:off x="5349691" y="2739837"/>
            <a:ext cx="252133" cy="252133"/>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3" name="Straight Arrow Connector 22">
            <a:extLst>
              <a:ext uri="{FF2B5EF4-FFF2-40B4-BE49-F238E27FC236}">
                <a16:creationId xmlns:a16="http://schemas.microsoft.com/office/drawing/2014/main" id="{6D1F6CDC-0BB2-4620-ACE7-34953F999B78}"/>
              </a:ext>
            </a:extLst>
          </p:cNvPr>
          <p:cNvCxnSpPr>
            <a:stCxn id="7" idx="1"/>
            <a:endCxn id="19" idx="5"/>
          </p:cNvCxnSpPr>
          <p:nvPr/>
        </p:nvCxnSpPr>
        <p:spPr>
          <a:xfrm flipH="1" flipV="1">
            <a:off x="2509341" y="2955045"/>
            <a:ext cx="640687" cy="6560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1ADAB9E1-B4F8-498A-A43A-C1D18FA1C84B}"/>
              </a:ext>
            </a:extLst>
          </p:cNvPr>
          <p:cNvCxnSpPr>
            <a:stCxn id="7" idx="0"/>
            <a:endCxn id="20" idx="4"/>
          </p:cNvCxnSpPr>
          <p:nvPr/>
        </p:nvCxnSpPr>
        <p:spPr>
          <a:xfrm flipV="1">
            <a:off x="3256998" y="2991968"/>
            <a:ext cx="165694" cy="57486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464BAB44-8D8C-4DF3-BA51-69B664C89EF3}"/>
              </a:ext>
            </a:extLst>
          </p:cNvPr>
          <p:cNvCxnSpPr>
            <a:stCxn id="10" idx="1"/>
            <a:endCxn id="21" idx="5"/>
          </p:cNvCxnSpPr>
          <p:nvPr/>
        </p:nvCxnSpPr>
        <p:spPr>
          <a:xfrm flipH="1" flipV="1">
            <a:off x="4514328" y="2955045"/>
            <a:ext cx="613361" cy="6560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2C44B206-AB02-43B2-BDDA-867CEBFE4AB1}"/>
              </a:ext>
            </a:extLst>
          </p:cNvPr>
          <p:cNvCxnSpPr>
            <a:cxnSpLocks/>
            <a:stCxn id="10" idx="0"/>
            <a:endCxn id="22" idx="4"/>
          </p:cNvCxnSpPr>
          <p:nvPr/>
        </p:nvCxnSpPr>
        <p:spPr>
          <a:xfrm flipV="1">
            <a:off x="5234659" y="2991969"/>
            <a:ext cx="241098" cy="57486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636B6B5A-A6CE-4A28-8A9A-D68F1B752541}"/>
              </a:ext>
            </a:extLst>
          </p:cNvPr>
          <p:cNvCxnSpPr>
            <a:stCxn id="9" idx="0"/>
            <a:endCxn id="15" idx="4"/>
          </p:cNvCxnSpPr>
          <p:nvPr/>
        </p:nvCxnSpPr>
        <p:spPr>
          <a:xfrm flipH="1" flipV="1">
            <a:off x="6716246" y="2991969"/>
            <a:ext cx="177244" cy="6047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8" name="Straight Arrow Connector 27">
            <a:extLst>
              <a:ext uri="{FF2B5EF4-FFF2-40B4-BE49-F238E27FC236}">
                <a16:creationId xmlns:a16="http://schemas.microsoft.com/office/drawing/2014/main" id="{DAC60F60-05CA-477D-A9AB-7C2B284C86B1}"/>
              </a:ext>
            </a:extLst>
          </p:cNvPr>
          <p:cNvCxnSpPr>
            <a:stCxn id="9" idx="7"/>
            <a:endCxn id="16" idx="3"/>
          </p:cNvCxnSpPr>
          <p:nvPr/>
        </p:nvCxnSpPr>
        <p:spPr>
          <a:xfrm flipV="1">
            <a:off x="7000461" y="2955043"/>
            <a:ext cx="629137" cy="6860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9" name="Straight Arrow Connector 28">
            <a:extLst>
              <a:ext uri="{FF2B5EF4-FFF2-40B4-BE49-F238E27FC236}">
                <a16:creationId xmlns:a16="http://schemas.microsoft.com/office/drawing/2014/main" id="{A96789AB-CD4C-4A63-9984-B6AE549C7576}"/>
              </a:ext>
            </a:extLst>
          </p:cNvPr>
          <p:cNvCxnSpPr>
            <a:stCxn id="8" idx="0"/>
            <a:endCxn id="17" idx="4"/>
          </p:cNvCxnSpPr>
          <p:nvPr/>
        </p:nvCxnSpPr>
        <p:spPr>
          <a:xfrm flipH="1" flipV="1">
            <a:off x="8721233" y="2991969"/>
            <a:ext cx="149918" cy="59167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0" name="Straight Arrow Connector 29">
            <a:extLst>
              <a:ext uri="{FF2B5EF4-FFF2-40B4-BE49-F238E27FC236}">
                <a16:creationId xmlns:a16="http://schemas.microsoft.com/office/drawing/2014/main" id="{714E3A86-D4FC-4ABD-93BD-A6E5DA7CCE44}"/>
              </a:ext>
            </a:extLst>
          </p:cNvPr>
          <p:cNvCxnSpPr>
            <a:stCxn id="8" idx="7"/>
            <a:endCxn id="18" idx="3"/>
          </p:cNvCxnSpPr>
          <p:nvPr/>
        </p:nvCxnSpPr>
        <p:spPr>
          <a:xfrm flipV="1">
            <a:off x="8978122" y="2955045"/>
            <a:ext cx="704541" cy="67290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1" name="Flowchart: Connector 30">
            <a:extLst>
              <a:ext uri="{FF2B5EF4-FFF2-40B4-BE49-F238E27FC236}">
                <a16:creationId xmlns:a16="http://schemas.microsoft.com/office/drawing/2014/main" id="{63B93981-DAB9-467C-84AB-3614A6905DCF}"/>
              </a:ext>
            </a:extLst>
          </p:cNvPr>
          <p:cNvSpPr/>
          <p:nvPr/>
        </p:nvSpPr>
        <p:spPr>
          <a:xfrm>
            <a:off x="1964394" y="1866668"/>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Flowchart: Connector 31">
            <a:extLst>
              <a:ext uri="{FF2B5EF4-FFF2-40B4-BE49-F238E27FC236}">
                <a16:creationId xmlns:a16="http://schemas.microsoft.com/office/drawing/2014/main" id="{A005FDCF-E0DE-48DD-8489-B153A3C4A7B9}"/>
              </a:ext>
            </a:extLst>
          </p:cNvPr>
          <p:cNvSpPr/>
          <p:nvPr/>
        </p:nvSpPr>
        <p:spPr>
          <a:xfrm>
            <a:off x="2502561" y="1866668"/>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33" name="Flowchart: Connector 32">
            <a:extLst>
              <a:ext uri="{FF2B5EF4-FFF2-40B4-BE49-F238E27FC236}">
                <a16:creationId xmlns:a16="http://schemas.microsoft.com/office/drawing/2014/main" id="{A46FCE3B-AD6E-4BAB-B4D7-F621D3C8DAE9}"/>
              </a:ext>
            </a:extLst>
          </p:cNvPr>
          <p:cNvSpPr/>
          <p:nvPr/>
        </p:nvSpPr>
        <p:spPr>
          <a:xfrm>
            <a:off x="3040728" y="1866668"/>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Flowchart: Connector 33">
            <a:extLst>
              <a:ext uri="{FF2B5EF4-FFF2-40B4-BE49-F238E27FC236}">
                <a16:creationId xmlns:a16="http://schemas.microsoft.com/office/drawing/2014/main" id="{0087E5B5-B6AA-4A00-AB98-0DB67DFD58EA}"/>
              </a:ext>
            </a:extLst>
          </p:cNvPr>
          <p:cNvSpPr/>
          <p:nvPr/>
        </p:nvSpPr>
        <p:spPr>
          <a:xfrm>
            <a:off x="3578895" y="1866668"/>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35" name="Flowchart: Connector 34">
            <a:extLst>
              <a:ext uri="{FF2B5EF4-FFF2-40B4-BE49-F238E27FC236}">
                <a16:creationId xmlns:a16="http://schemas.microsoft.com/office/drawing/2014/main" id="{BAB274AE-2269-4785-9F95-D1AF4D46FF83}"/>
              </a:ext>
            </a:extLst>
          </p:cNvPr>
          <p:cNvSpPr/>
          <p:nvPr/>
        </p:nvSpPr>
        <p:spPr>
          <a:xfrm>
            <a:off x="4117062" y="1866668"/>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Flowchart: Connector 35">
            <a:extLst>
              <a:ext uri="{FF2B5EF4-FFF2-40B4-BE49-F238E27FC236}">
                <a16:creationId xmlns:a16="http://schemas.microsoft.com/office/drawing/2014/main" id="{FAEC93ED-DAE2-47FD-AEBA-F0E8D943E7D8}"/>
              </a:ext>
            </a:extLst>
          </p:cNvPr>
          <p:cNvSpPr/>
          <p:nvPr/>
        </p:nvSpPr>
        <p:spPr>
          <a:xfrm>
            <a:off x="4655229" y="1866668"/>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37" name="Flowchart: Connector 36">
            <a:extLst>
              <a:ext uri="{FF2B5EF4-FFF2-40B4-BE49-F238E27FC236}">
                <a16:creationId xmlns:a16="http://schemas.microsoft.com/office/drawing/2014/main" id="{56553B05-D26E-4999-A7B0-3FDE2D7D310F}"/>
              </a:ext>
            </a:extLst>
          </p:cNvPr>
          <p:cNvSpPr/>
          <p:nvPr/>
        </p:nvSpPr>
        <p:spPr>
          <a:xfrm>
            <a:off x="5193396" y="1866668"/>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8" name="Flowchart: Connector 37">
            <a:extLst>
              <a:ext uri="{FF2B5EF4-FFF2-40B4-BE49-F238E27FC236}">
                <a16:creationId xmlns:a16="http://schemas.microsoft.com/office/drawing/2014/main" id="{758714C1-B3A5-4A9B-9724-2E289131DDE1}"/>
              </a:ext>
            </a:extLst>
          </p:cNvPr>
          <p:cNvSpPr/>
          <p:nvPr/>
        </p:nvSpPr>
        <p:spPr>
          <a:xfrm>
            <a:off x="5731563" y="1866668"/>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39" name="Flowchart: Connector 38">
            <a:extLst>
              <a:ext uri="{FF2B5EF4-FFF2-40B4-BE49-F238E27FC236}">
                <a16:creationId xmlns:a16="http://schemas.microsoft.com/office/drawing/2014/main" id="{2DD10074-EA33-4D43-B83B-FEB9D822DA6E}"/>
              </a:ext>
            </a:extLst>
          </p:cNvPr>
          <p:cNvSpPr/>
          <p:nvPr/>
        </p:nvSpPr>
        <p:spPr>
          <a:xfrm>
            <a:off x="6269000" y="1862696"/>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0" name="Flowchart: Connector 39">
            <a:extLst>
              <a:ext uri="{FF2B5EF4-FFF2-40B4-BE49-F238E27FC236}">
                <a16:creationId xmlns:a16="http://schemas.microsoft.com/office/drawing/2014/main" id="{9240D5FD-ABC3-4B3A-AF96-B79EDE4DD938}"/>
              </a:ext>
            </a:extLst>
          </p:cNvPr>
          <p:cNvSpPr/>
          <p:nvPr/>
        </p:nvSpPr>
        <p:spPr>
          <a:xfrm>
            <a:off x="6807167" y="1862696"/>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41" name="Flowchart: Connector 40">
            <a:extLst>
              <a:ext uri="{FF2B5EF4-FFF2-40B4-BE49-F238E27FC236}">
                <a16:creationId xmlns:a16="http://schemas.microsoft.com/office/drawing/2014/main" id="{F5785130-CE63-4CD4-83C1-3DC57B6A43D8}"/>
              </a:ext>
            </a:extLst>
          </p:cNvPr>
          <p:cNvSpPr/>
          <p:nvPr/>
        </p:nvSpPr>
        <p:spPr>
          <a:xfrm>
            <a:off x="7345334" y="1862696"/>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2" name="Flowchart: Connector 41">
            <a:extLst>
              <a:ext uri="{FF2B5EF4-FFF2-40B4-BE49-F238E27FC236}">
                <a16:creationId xmlns:a16="http://schemas.microsoft.com/office/drawing/2014/main" id="{82F4D25D-9CBC-49B5-A911-63BDBC6EDB33}"/>
              </a:ext>
            </a:extLst>
          </p:cNvPr>
          <p:cNvSpPr/>
          <p:nvPr/>
        </p:nvSpPr>
        <p:spPr>
          <a:xfrm>
            <a:off x="7883501" y="1862696"/>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43" name="Flowchart: Connector 42">
            <a:extLst>
              <a:ext uri="{FF2B5EF4-FFF2-40B4-BE49-F238E27FC236}">
                <a16:creationId xmlns:a16="http://schemas.microsoft.com/office/drawing/2014/main" id="{F15913C1-10B2-4070-B123-38731956CBE7}"/>
              </a:ext>
            </a:extLst>
          </p:cNvPr>
          <p:cNvSpPr/>
          <p:nvPr/>
        </p:nvSpPr>
        <p:spPr>
          <a:xfrm>
            <a:off x="8421668" y="1862696"/>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4" name="Flowchart: Connector 43">
            <a:extLst>
              <a:ext uri="{FF2B5EF4-FFF2-40B4-BE49-F238E27FC236}">
                <a16:creationId xmlns:a16="http://schemas.microsoft.com/office/drawing/2014/main" id="{9AA0E376-7150-4C54-8B91-CCF9BA070BC2}"/>
              </a:ext>
            </a:extLst>
          </p:cNvPr>
          <p:cNvSpPr/>
          <p:nvPr/>
        </p:nvSpPr>
        <p:spPr>
          <a:xfrm>
            <a:off x="8959835" y="1862696"/>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45" name="Flowchart: Connector 44">
            <a:extLst>
              <a:ext uri="{FF2B5EF4-FFF2-40B4-BE49-F238E27FC236}">
                <a16:creationId xmlns:a16="http://schemas.microsoft.com/office/drawing/2014/main" id="{83E20986-4A4B-4FCC-A1FD-316D07718E2D}"/>
              </a:ext>
            </a:extLst>
          </p:cNvPr>
          <p:cNvSpPr/>
          <p:nvPr/>
        </p:nvSpPr>
        <p:spPr>
          <a:xfrm>
            <a:off x="9498002" y="1862696"/>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6" name="Flowchart: Connector 45">
            <a:extLst>
              <a:ext uri="{FF2B5EF4-FFF2-40B4-BE49-F238E27FC236}">
                <a16:creationId xmlns:a16="http://schemas.microsoft.com/office/drawing/2014/main" id="{6AC6EE6B-8D18-4D00-974B-A5E8287C6DB6}"/>
              </a:ext>
            </a:extLst>
          </p:cNvPr>
          <p:cNvSpPr/>
          <p:nvPr/>
        </p:nvSpPr>
        <p:spPr>
          <a:xfrm>
            <a:off x="10036169" y="1862696"/>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cxnSp>
        <p:nvCxnSpPr>
          <p:cNvPr id="50" name="Straight Arrow Connector 49">
            <a:extLst>
              <a:ext uri="{FF2B5EF4-FFF2-40B4-BE49-F238E27FC236}">
                <a16:creationId xmlns:a16="http://schemas.microsoft.com/office/drawing/2014/main" id="{5C0C382C-993D-419E-B900-3176849DB501}"/>
              </a:ext>
            </a:extLst>
          </p:cNvPr>
          <p:cNvCxnSpPr>
            <a:stCxn id="19" idx="0"/>
            <a:endCxn id="32" idx="4"/>
          </p:cNvCxnSpPr>
          <p:nvPr/>
        </p:nvCxnSpPr>
        <p:spPr>
          <a:xfrm flipV="1">
            <a:off x="2420198" y="2048203"/>
            <a:ext cx="173130" cy="6916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3" name="Straight Arrow Connector 52">
            <a:extLst>
              <a:ext uri="{FF2B5EF4-FFF2-40B4-BE49-F238E27FC236}">
                <a16:creationId xmlns:a16="http://schemas.microsoft.com/office/drawing/2014/main" id="{3A9C5153-3FE0-4C26-9A3E-8372D84142FB}"/>
              </a:ext>
            </a:extLst>
          </p:cNvPr>
          <p:cNvCxnSpPr>
            <a:stCxn id="19" idx="1"/>
            <a:endCxn id="31" idx="4"/>
          </p:cNvCxnSpPr>
          <p:nvPr/>
        </p:nvCxnSpPr>
        <p:spPr>
          <a:xfrm flipH="1" flipV="1">
            <a:off x="2055161" y="2048203"/>
            <a:ext cx="275894" cy="7285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5" name="Straight Arrow Connector 54">
            <a:extLst>
              <a:ext uri="{FF2B5EF4-FFF2-40B4-BE49-F238E27FC236}">
                <a16:creationId xmlns:a16="http://schemas.microsoft.com/office/drawing/2014/main" id="{3DBDAC22-DB3A-463E-A761-3EEAE410E2C6}"/>
              </a:ext>
            </a:extLst>
          </p:cNvPr>
          <p:cNvCxnSpPr>
            <a:stCxn id="20" idx="1"/>
            <a:endCxn id="33" idx="4"/>
          </p:cNvCxnSpPr>
          <p:nvPr/>
        </p:nvCxnSpPr>
        <p:spPr>
          <a:xfrm flipH="1" flipV="1">
            <a:off x="3131495" y="2048203"/>
            <a:ext cx="202054" cy="7285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7" name="Straight Arrow Connector 56">
            <a:extLst>
              <a:ext uri="{FF2B5EF4-FFF2-40B4-BE49-F238E27FC236}">
                <a16:creationId xmlns:a16="http://schemas.microsoft.com/office/drawing/2014/main" id="{458CDE35-1C00-447A-A8F2-E3806FA53731}"/>
              </a:ext>
            </a:extLst>
          </p:cNvPr>
          <p:cNvCxnSpPr>
            <a:stCxn id="20" idx="0"/>
            <a:endCxn id="34" idx="4"/>
          </p:cNvCxnSpPr>
          <p:nvPr/>
        </p:nvCxnSpPr>
        <p:spPr>
          <a:xfrm flipV="1">
            <a:off x="3422692" y="2048203"/>
            <a:ext cx="246971" cy="6916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9" name="Straight Arrow Connector 58">
            <a:extLst>
              <a:ext uri="{FF2B5EF4-FFF2-40B4-BE49-F238E27FC236}">
                <a16:creationId xmlns:a16="http://schemas.microsoft.com/office/drawing/2014/main" id="{4040FCC0-1438-4138-8B9E-30E5B7322182}"/>
              </a:ext>
            </a:extLst>
          </p:cNvPr>
          <p:cNvCxnSpPr>
            <a:stCxn id="21" idx="1"/>
            <a:endCxn id="35" idx="4"/>
          </p:cNvCxnSpPr>
          <p:nvPr/>
        </p:nvCxnSpPr>
        <p:spPr>
          <a:xfrm flipH="1" flipV="1">
            <a:off x="4207830" y="2048203"/>
            <a:ext cx="128213" cy="7285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1" name="Straight Arrow Connector 60">
            <a:extLst>
              <a:ext uri="{FF2B5EF4-FFF2-40B4-BE49-F238E27FC236}">
                <a16:creationId xmlns:a16="http://schemas.microsoft.com/office/drawing/2014/main" id="{5571924E-D2CC-4814-B252-E315FCE360DC}"/>
              </a:ext>
            </a:extLst>
          </p:cNvPr>
          <p:cNvCxnSpPr>
            <a:stCxn id="21" idx="0"/>
            <a:endCxn id="36" idx="4"/>
          </p:cNvCxnSpPr>
          <p:nvPr/>
        </p:nvCxnSpPr>
        <p:spPr>
          <a:xfrm flipV="1">
            <a:off x="4425186" y="2048203"/>
            <a:ext cx="320811" cy="6916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9" name="Straight Arrow Connector 68">
            <a:extLst>
              <a:ext uri="{FF2B5EF4-FFF2-40B4-BE49-F238E27FC236}">
                <a16:creationId xmlns:a16="http://schemas.microsoft.com/office/drawing/2014/main" id="{EC63F6C0-ACE6-46F3-961A-D9272702B132}"/>
              </a:ext>
            </a:extLst>
          </p:cNvPr>
          <p:cNvCxnSpPr>
            <a:cxnSpLocks/>
            <a:stCxn id="15" idx="0"/>
            <a:endCxn id="39" idx="4"/>
          </p:cNvCxnSpPr>
          <p:nvPr/>
        </p:nvCxnSpPr>
        <p:spPr>
          <a:xfrm flipH="1" flipV="1">
            <a:off x="6359768" y="2044229"/>
            <a:ext cx="356479" cy="6956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1" name="Straight Arrow Connector 70">
            <a:extLst>
              <a:ext uri="{FF2B5EF4-FFF2-40B4-BE49-F238E27FC236}">
                <a16:creationId xmlns:a16="http://schemas.microsoft.com/office/drawing/2014/main" id="{2C2AAEC2-6342-4571-8429-71018453A63A}"/>
              </a:ext>
            </a:extLst>
          </p:cNvPr>
          <p:cNvCxnSpPr>
            <a:cxnSpLocks/>
            <a:stCxn id="15" idx="7"/>
            <a:endCxn id="40" idx="4"/>
          </p:cNvCxnSpPr>
          <p:nvPr/>
        </p:nvCxnSpPr>
        <p:spPr>
          <a:xfrm flipV="1">
            <a:off x="6805388" y="2044229"/>
            <a:ext cx="92546" cy="7325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7" name="Straight Arrow Connector 76">
            <a:extLst>
              <a:ext uri="{FF2B5EF4-FFF2-40B4-BE49-F238E27FC236}">
                <a16:creationId xmlns:a16="http://schemas.microsoft.com/office/drawing/2014/main" id="{D4FD2AB8-E29D-41BB-88FB-90AF3CC86965}"/>
              </a:ext>
            </a:extLst>
          </p:cNvPr>
          <p:cNvCxnSpPr>
            <a:stCxn id="16" idx="0"/>
            <a:endCxn id="41" idx="4"/>
          </p:cNvCxnSpPr>
          <p:nvPr/>
        </p:nvCxnSpPr>
        <p:spPr>
          <a:xfrm flipH="1" flipV="1">
            <a:off x="7436101" y="2044229"/>
            <a:ext cx="282638" cy="6956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9" name="Straight Arrow Connector 78">
            <a:extLst>
              <a:ext uri="{FF2B5EF4-FFF2-40B4-BE49-F238E27FC236}">
                <a16:creationId xmlns:a16="http://schemas.microsoft.com/office/drawing/2014/main" id="{F182ABE5-CDE9-4AFD-B366-E8896150DDC7}"/>
              </a:ext>
            </a:extLst>
          </p:cNvPr>
          <p:cNvCxnSpPr>
            <a:stCxn id="16" idx="7"/>
            <a:endCxn id="42" idx="4"/>
          </p:cNvCxnSpPr>
          <p:nvPr/>
        </p:nvCxnSpPr>
        <p:spPr>
          <a:xfrm flipV="1">
            <a:off x="7807882" y="2044229"/>
            <a:ext cx="166387" cy="7325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id="{40195CC1-6F07-4272-AD9F-0709DF01A1EF}"/>
              </a:ext>
            </a:extLst>
          </p:cNvPr>
          <p:cNvCxnSpPr>
            <a:stCxn id="17" idx="0"/>
            <a:endCxn id="43" idx="4"/>
          </p:cNvCxnSpPr>
          <p:nvPr/>
        </p:nvCxnSpPr>
        <p:spPr>
          <a:xfrm flipH="1" flipV="1">
            <a:off x="8512435" y="2044229"/>
            <a:ext cx="208798" cy="6956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3" name="Straight Arrow Connector 82">
            <a:extLst>
              <a:ext uri="{FF2B5EF4-FFF2-40B4-BE49-F238E27FC236}">
                <a16:creationId xmlns:a16="http://schemas.microsoft.com/office/drawing/2014/main" id="{264D27C7-4271-48DF-BD3F-2493460819BA}"/>
              </a:ext>
            </a:extLst>
          </p:cNvPr>
          <p:cNvCxnSpPr>
            <a:stCxn id="17" idx="7"/>
            <a:endCxn id="44" idx="4"/>
          </p:cNvCxnSpPr>
          <p:nvPr/>
        </p:nvCxnSpPr>
        <p:spPr>
          <a:xfrm flipV="1">
            <a:off x="8810376" y="2044229"/>
            <a:ext cx="240227" cy="7325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5" name="Straight Arrow Connector 84">
            <a:extLst>
              <a:ext uri="{FF2B5EF4-FFF2-40B4-BE49-F238E27FC236}">
                <a16:creationId xmlns:a16="http://schemas.microsoft.com/office/drawing/2014/main" id="{8E475AFD-8A6E-4993-A827-B16742FA4800}"/>
              </a:ext>
            </a:extLst>
          </p:cNvPr>
          <p:cNvCxnSpPr>
            <a:stCxn id="18" idx="0"/>
            <a:endCxn id="45" idx="4"/>
          </p:cNvCxnSpPr>
          <p:nvPr/>
        </p:nvCxnSpPr>
        <p:spPr>
          <a:xfrm flipH="1" flipV="1">
            <a:off x="9588769" y="2044230"/>
            <a:ext cx="183036" cy="6956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a16="http://schemas.microsoft.com/office/drawing/2014/main" id="{0D26E665-B37A-4F39-8872-183274169AE7}"/>
              </a:ext>
            </a:extLst>
          </p:cNvPr>
          <p:cNvCxnSpPr>
            <a:stCxn id="18" idx="7"/>
            <a:endCxn id="46" idx="4"/>
          </p:cNvCxnSpPr>
          <p:nvPr/>
        </p:nvCxnSpPr>
        <p:spPr>
          <a:xfrm flipV="1">
            <a:off x="9860948" y="2044230"/>
            <a:ext cx="265989" cy="7325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9" name="Straight Arrow Connector 98">
            <a:extLst>
              <a:ext uri="{FF2B5EF4-FFF2-40B4-BE49-F238E27FC236}">
                <a16:creationId xmlns:a16="http://schemas.microsoft.com/office/drawing/2014/main" id="{5A7D8EEC-3424-4217-8AD8-83FFFBD9AC5C}"/>
              </a:ext>
            </a:extLst>
          </p:cNvPr>
          <p:cNvCxnSpPr>
            <a:stCxn id="22" idx="1"/>
            <a:endCxn id="37" idx="4"/>
          </p:cNvCxnSpPr>
          <p:nvPr/>
        </p:nvCxnSpPr>
        <p:spPr>
          <a:xfrm flipH="1" flipV="1">
            <a:off x="5284162" y="2048202"/>
            <a:ext cx="102452" cy="72855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1" name="Straight Arrow Connector 100">
            <a:extLst>
              <a:ext uri="{FF2B5EF4-FFF2-40B4-BE49-F238E27FC236}">
                <a16:creationId xmlns:a16="http://schemas.microsoft.com/office/drawing/2014/main" id="{A8557AD2-9B76-4907-86DC-AAA4E2F2180C}"/>
              </a:ext>
            </a:extLst>
          </p:cNvPr>
          <p:cNvCxnSpPr>
            <a:stCxn id="22" idx="0"/>
            <a:endCxn id="38" idx="4"/>
          </p:cNvCxnSpPr>
          <p:nvPr/>
        </p:nvCxnSpPr>
        <p:spPr>
          <a:xfrm flipV="1">
            <a:off x="5475758" y="2048202"/>
            <a:ext cx="346573" cy="69163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8" name="TextBox 107">
            <a:extLst>
              <a:ext uri="{FF2B5EF4-FFF2-40B4-BE49-F238E27FC236}">
                <a16:creationId xmlns:a16="http://schemas.microsoft.com/office/drawing/2014/main" id="{3420771F-F070-44CA-AE97-0E5301E57B49}"/>
              </a:ext>
            </a:extLst>
          </p:cNvPr>
          <p:cNvSpPr txBox="1"/>
          <p:nvPr/>
        </p:nvSpPr>
        <p:spPr>
          <a:xfrm>
            <a:off x="2573017" y="3566832"/>
            <a:ext cx="130957" cy="300082"/>
          </a:xfrm>
          <a:prstGeom prst="rect">
            <a:avLst/>
          </a:prstGeom>
          <a:noFill/>
        </p:spPr>
        <p:txBody>
          <a:bodyPr wrap="square" rtlCol="0">
            <a:spAutoFit/>
          </a:bodyPr>
          <a:lstStyle/>
          <a:p>
            <a:r>
              <a:rPr lang="en-US" sz="1350"/>
              <a:t>1</a:t>
            </a:r>
          </a:p>
        </p:txBody>
      </p:sp>
      <p:sp>
        <p:nvSpPr>
          <p:cNvPr id="110" name="Rectangle 109">
            <a:extLst>
              <a:ext uri="{FF2B5EF4-FFF2-40B4-BE49-F238E27FC236}">
                <a16:creationId xmlns:a16="http://schemas.microsoft.com/office/drawing/2014/main" id="{66D22328-8847-4A02-87AF-88F97AF0F6A6}"/>
              </a:ext>
            </a:extLst>
          </p:cNvPr>
          <p:cNvSpPr/>
          <p:nvPr/>
        </p:nvSpPr>
        <p:spPr>
          <a:xfrm>
            <a:off x="1910101" y="2739835"/>
            <a:ext cx="272832" cy="300082"/>
          </a:xfrm>
          <a:prstGeom prst="rect">
            <a:avLst/>
          </a:prstGeom>
        </p:spPr>
        <p:txBody>
          <a:bodyPr wrap="none">
            <a:spAutoFit/>
          </a:bodyPr>
          <a:lstStyle/>
          <a:p>
            <a:r>
              <a:rPr lang="en-US" sz="1350"/>
              <a:t>2</a:t>
            </a:r>
          </a:p>
        </p:txBody>
      </p:sp>
      <p:sp>
        <p:nvSpPr>
          <p:cNvPr id="111" name="TextBox 110">
            <a:extLst>
              <a:ext uri="{FF2B5EF4-FFF2-40B4-BE49-F238E27FC236}">
                <a16:creationId xmlns:a16="http://schemas.microsoft.com/office/drawing/2014/main" id="{63F2A4B5-278C-4C76-9EBE-05B6988E9053}"/>
              </a:ext>
            </a:extLst>
          </p:cNvPr>
          <p:cNvSpPr txBox="1"/>
          <p:nvPr/>
        </p:nvSpPr>
        <p:spPr>
          <a:xfrm>
            <a:off x="1623942" y="1870133"/>
            <a:ext cx="201121" cy="300082"/>
          </a:xfrm>
          <a:prstGeom prst="rect">
            <a:avLst/>
          </a:prstGeom>
          <a:noFill/>
        </p:spPr>
        <p:txBody>
          <a:bodyPr wrap="square" rtlCol="0">
            <a:spAutoFit/>
          </a:bodyPr>
          <a:lstStyle/>
          <a:p>
            <a:r>
              <a:rPr lang="en-US" sz="1350"/>
              <a:t>3</a:t>
            </a:r>
          </a:p>
        </p:txBody>
      </p:sp>
    </p:spTree>
    <p:extLst>
      <p:ext uri="{BB962C8B-B14F-4D97-AF65-F5344CB8AC3E}">
        <p14:creationId xmlns:p14="http://schemas.microsoft.com/office/powerpoint/2010/main" val="8154231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5D2136D0-D868-4045-8FC6-2ADD4252BCE0}"/>
              </a:ext>
            </a:extLst>
          </p:cNvPr>
          <p:cNvSpPr/>
          <p:nvPr/>
        </p:nvSpPr>
        <p:spPr>
          <a:xfrm>
            <a:off x="5875806" y="5340165"/>
            <a:ext cx="440391" cy="44039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Flowchart: Connector 2">
            <a:extLst>
              <a:ext uri="{FF2B5EF4-FFF2-40B4-BE49-F238E27FC236}">
                <a16:creationId xmlns:a16="http://schemas.microsoft.com/office/drawing/2014/main" id="{1CF65A4C-0DFE-4F7C-A530-A84E2C258E36}"/>
              </a:ext>
            </a:extLst>
          </p:cNvPr>
          <p:cNvSpPr/>
          <p:nvPr/>
        </p:nvSpPr>
        <p:spPr>
          <a:xfrm>
            <a:off x="4091352" y="4628845"/>
            <a:ext cx="390646" cy="390646"/>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Flowchart: Connector 3">
            <a:extLst>
              <a:ext uri="{FF2B5EF4-FFF2-40B4-BE49-F238E27FC236}">
                <a16:creationId xmlns:a16="http://schemas.microsoft.com/office/drawing/2014/main" id="{BB6EA33F-EDA7-45CE-B353-232A66833E41}"/>
              </a:ext>
            </a:extLst>
          </p:cNvPr>
          <p:cNvSpPr/>
          <p:nvPr/>
        </p:nvSpPr>
        <p:spPr>
          <a:xfrm>
            <a:off x="7662982" y="4628845"/>
            <a:ext cx="390646" cy="390646"/>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5" name="Straight Arrow Connector 4">
            <a:extLst>
              <a:ext uri="{FF2B5EF4-FFF2-40B4-BE49-F238E27FC236}">
                <a16:creationId xmlns:a16="http://schemas.microsoft.com/office/drawing/2014/main" id="{B2612A21-5C5F-4E37-8239-1FA9B2B2FCFD}"/>
              </a:ext>
            </a:extLst>
          </p:cNvPr>
          <p:cNvCxnSpPr>
            <a:stCxn id="2" idx="1"/>
            <a:endCxn id="3" idx="5"/>
          </p:cNvCxnSpPr>
          <p:nvPr/>
        </p:nvCxnSpPr>
        <p:spPr>
          <a:xfrm flipH="1" flipV="1">
            <a:off x="4424791" y="4962283"/>
            <a:ext cx="1515509" cy="44237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 name="Straight Arrow Connector 5">
            <a:extLst>
              <a:ext uri="{FF2B5EF4-FFF2-40B4-BE49-F238E27FC236}">
                <a16:creationId xmlns:a16="http://schemas.microsoft.com/office/drawing/2014/main" id="{2266DCD9-B834-4AB1-A8AF-376A287408AC}"/>
              </a:ext>
            </a:extLst>
          </p:cNvPr>
          <p:cNvCxnSpPr>
            <a:stCxn id="2" idx="7"/>
            <a:endCxn id="4" idx="3"/>
          </p:cNvCxnSpPr>
          <p:nvPr/>
        </p:nvCxnSpPr>
        <p:spPr>
          <a:xfrm flipV="1">
            <a:off x="6251703" y="4962283"/>
            <a:ext cx="1468489" cy="44237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 name="Flowchart: Connector 6">
            <a:extLst>
              <a:ext uri="{FF2B5EF4-FFF2-40B4-BE49-F238E27FC236}">
                <a16:creationId xmlns:a16="http://schemas.microsoft.com/office/drawing/2014/main" id="{292DDADD-05D4-4D2D-B879-2BD04161952D}"/>
              </a:ext>
            </a:extLst>
          </p:cNvPr>
          <p:cNvSpPr/>
          <p:nvPr/>
        </p:nvSpPr>
        <p:spPr>
          <a:xfrm>
            <a:off x="3105718" y="3862666"/>
            <a:ext cx="302558" cy="30255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Flowchart: Connector 7">
            <a:extLst>
              <a:ext uri="{FF2B5EF4-FFF2-40B4-BE49-F238E27FC236}">
                <a16:creationId xmlns:a16="http://schemas.microsoft.com/office/drawing/2014/main" id="{1E034066-78E5-4670-B565-6C5DF7B0F36E}"/>
              </a:ext>
            </a:extLst>
          </p:cNvPr>
          <p:cNvSpPr/>
          <p:nvPr/>
        </p:nvSpPr>
        <p:spPr>
          <a:xfrm>
            <a:off x="8719872" y="3879474"/>
            <a:ext cx="302558" cy="302558"/>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9" name="Flowchart: Connector 8">
            <a:extLst>
              <a:ext uri="{FF2B5EF4-FFF2-40B4-BE49-F238E27FC236}">
                <a16:creationId xmlns:a16="http://schemas.microsoft.com/office/drawing/2014/main" id="{018A9E25-35E7-442F-88FD-620E26F188AF}"/>
              </a:ext>
            </a:extLst>
          </p:cNvPr>
          <p:cNvSpPr/>
          <p:nvPr/>
        </p:nvSpPr>
        <p:spPr>
          <a:xfrm>
            <a:off x="6742210" y="3892598"/>
            <a:ext cx="302558" cy="30255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Flowchart: Connector 9">
            <a:extLst>
              <a:ext uri="{FF2B5EF4-FFF2-40B4-BE49-F238E27FC236}">
                <a16:creationId xmlns:a16="http://schemas.microsoft.com/office/drawing/2014/main" id="{8BE9021E-C97D-4C2B-8EE3-B72AA3C09740}"/>
              </a:ext>
            </a:extLst>
          </p:cNvPr>
          <p:cNvSpPr/>
          <p:nvPr/>
        </p:nvSpPr>
        <p:spPr>
          <a:xfrm>
            <a:off x="5083380" y="3862666"/>
            <a:ext cx="302558" cy="302558"/>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cxnSp>
        <p:nvCxnSpPr>
          <p:cNvPr id="11" name="Straight Arrow Connector 10">
            <a:extLst>
              <a:ext uri="{FF2B5EF4-FFF2-40B4-BE49-F238E27FC236}">
                <a16:creationId xmlns:a16="http://schemas.microsoft.com/office/drawing/2014/main" id="{7BAA1995-FFE0-4B3B-B30B-C0F33C777619}"/>
              </a:ext>
            </a:extLst>
          </p:cNvPr>
          <p:cNvCxnSpPr>
            <a:stCxn id="3" idx="1"/>
            <a:endCxn id="7" idx="5"/>
          </p:cNvCxnSpPr>
          <p:nvPr/>
        </p:nvCxnSpPr>
        <p:spPr>
          <a:xfrm flipH="1" flipV="1">
            <a:off x="3363969" y="4120916"/>
            <a:ext cx="784593" cy="56513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F948369A-7CB3-48A1-978A-20F3380F1D22}"/>
              </a:ext>
            </a:extLst>
          </p:cNvPr>
          <p:cNvCxnSpPr>
            <a:stCxn id="3" idx="7"/>
            <a:endCxn id="10" idx="3"/>
          </p:cNvCxnSpPr>
          <p:nvPr/>
        </p:nvCxnSpPr>
        <p:spPr>
          <a:xfrm flipV="1">
            <a:off x="4424790" y="4120916"/>
            <a:ext cx="702899" cy="56513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E31D394F-8BB9-4F85-ADA7-EC30C4757298}"/>
              </a:ext>
            </a:extLst>
          </p:cNvPr>
          <p:cNvCxnSpPr>
            <a:stCxn id="4" idx="1"/>
            <a:endCxn id="9" idx="5"/>
          </p:cNvCxnSpPr>
          <p:nvPr/>
        </p:nvCxnSpPr>
        <p:spPr>
          <a:xfrm flipH="1" flipV="1">
            <a:off x="7000461" y="4150847"/>
            <a:ext cx="719731" cy="5352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781100D8-F74E-408D-B9CC-4BF35C9BB8FD}"/>
              </a:ext>
            </a:extLst>
          </p:cNvPr>
          <p:cNvCxnSpPr>
            <a:stCxn id="4" idx="7"/>
            <a:endCxn id="8" idx="3"/>
          </p:cNvCxnSpPr>
          <p:nvPr/>
        </p:nvCxnSpPr>
        <p:spPr>
          <a:xfrm flipV="1">
            <a:off x="7996420" y="4137724"/>
            <a:ext cx="767761" cy="5483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5" name="Flowchart: Connector 14">
            <a:extLst>
              <a:ext uri="{FF2B5EF4-FFF2-40B4-BE49-F238E27FC236}">
                <a16:creationId xmlns:a16="http://schemas.microsoft.com/office/drawing/2014/main" id="{DF212BA2-A41F-4482-9F53-801F3FF02115}"/>
              </a:ext>
            </a:extLst>
          </p:cNvPr>
          <p:cNvSpPr/>
          <p:nvPr/>
        </p:nvSpPr>
        <p:spPr>
          <a:xfrm>
            <a:off x="6590180" y="3035669"/>
            <a:ext cx="252133" cy="25213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Flowchart: Connector 15">
            <a:extLst>
              <a:ext uri="{FF2B5EF4-FFF2-40B4-BE49-F238E27FC236}">
                <a16:creationId xmlns:a16="http://schemas.microsoft.com/office/drawing/2014/main" id="{B68850D3-50A0-470A-B14A-A614626153C3}"/>
              </a:ext>
            </a:extLst>
          </p:cNvPr>
          <p:cNvSpPr/>
          <p:nvPr/>
        </p:nvSpPr>
        <p:spPr>
          <a:xfrm>
            <a:off x="7592674" y="3035669"/>
            <a:ext cx="252133" cy="252133"/>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Flowchart: Connector 16">
            <a:extLst>
              <a:ext uri="{FF2B5EF4-FFF2-40B4-BE49-F238E27FC236}">
                <a16:creationId xmlns:a16="http://schemas.microsoft.com/office/drawing/2014/main" id="{31EFD99A-A5C0-4E33-8879-B4A25CBC7B36}"/>
              </a:ext>
            </a:extLst>
          </p:cNvPr>
          <p:cNvSpPr/>
          <p:nvPr/>
        </p:nvSpPr>
        <p:spPr>
          <a:xfrm>
            <a:off x="8595167" y="3035669"/>
            <a:ext cx="252133" cy="25213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Flowchart: Connector 17">
            <a:extLst>
              <a:ext uri="{FF2B5EF4-FFF2-40B4-BE49-F238E27FC236}">
                <a16:creationId xmlns:a16="http://schemas.microsoft.com/office/drawing/2014/main" id="{BD0F5AC5-11D6-494C-8F07-92025CEFED03}"/>
              </a:ext>
            </a:extLst>
          </p:cNvPr>
          <p:cNvSpPr/>
          <p:nvPr/>
        </p:nvSpPr>
        <p:spPr>
          <a:xfrm>
            <a:off x="9645739" y="3035670"/>
            <a:ext cx="252133" cy="252133"/>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Flowchart: Connector 18">
            <a:extLst>
              <a:ext uri="{FF2B5EF4-FFF2-40B4-BE49-F238E27FC236}">
                <a16:creationId xmlns:a16="http://schemas.microsoft.com/office/drawing/2014/main" id="{9E9DF90E-A62A-4048-96E0-B8E8E362DC55}"/>
              </a:ext>
            </a:extLst>
          </p:cNvPr>
          <p:cNvSpPr/>
          <p:nvPr/>
        </p:nvSpPr>
        <p:spPr>
          <a:xfrm>
            <a:off x="2294132" y="3035669"/>
            <a:ext cx="252133" cy="25213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Flowchart: Connector 19">
            <a:extLst>
              <a:ext uri="{FF2B5EF4-FFF2-40B4-BE49-F238E27FC236}">
                <a16:creationId xmlns:a16="http://schemas.microsoft.com/office/drawing/2014/main" id="{96252E3A-C6E1-4951-BA9E-00D61795460D}"/>
              </a:ext>
            </a:extLst>
          </p:cNvPr>
          <p:cNvSpPr/>
          <p:nvPr/>
        </p:nvSpPr>
        <p:spPr>
          <a:xfrm>
            <a:off x="3296626" y="3035669"/>
            <a:ext cx="252133" cy="252133"/>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Flowchart: Connector 20">
            <a:extLst>
              <a:ext uri="{FF2B5EF4-FFF2-40B4-BE49-F238E27FC236}">
                <a16:creationId xmlns:a16="http://schemas.microsoft.com/office/drawing/2014/main" id="{24BC58D8-4D61-4B67-B01B-4CF36CF4D886}"/>
              </a:ext>
            </a:extLst>
          </p:cNvPr>
          <p:cNvSpPr/>
          <p:nvPr/>
        </p:nvSpPr>
        <p:spPr>
          <a:xfrm>
            <a:off x="4299119" y="3035669"/>
            <a:ext cx="252133" cy="25213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Flowchart: Connector 21">
            <a:extLst>
              <a:ext uri="{FF2B5EF4-FFF2-40B4-BE49-F238E27FC236}">
                <a16:creationId xmlns:a16="http://schemas.microsoft.com/office/drawing/2014/main" id="{0616E101-CABC-4F32-AF05-0C28BAF6B8B7}"/>
              </a:ext>
            </a:extLst>
          </p:cNvPr>
          <p:cNvSpPr/>
          <p:nvPr/>
        </p:nvSpPr>
        <p:spPr>
          <a:xfrm>
            <a:off x="5349691" y="3035670"/>
            <a:ext cx="252133" cy="252133"/>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3" name="Straight Arrow Connector 22">
            <a:extLst>
              <a:ext uri="{FF2B5EF4-FFF2-40B4-BE49-F238E27FC236}">
                <a16:creationId xmlns:a16="http://schemas.microsoft.com/office/drawing/2014/main" id="{E525967C-D05B-4117-9DC7-C367786E0574}"/>
              </a:ext>
            </a:extLst>
          </p:cNvPr>
          <p:cNvCxnSpPr>
            <a:stCxn id="7" idx="1"/>
            <a:endCxn id="19" idx="5"/>
          </p:cNvCxnSpPr>
          <p:nvPr/>
        </p:nvCxnSpPr>
        <p:spPr>
          <a:xfrm flipH="1" flipV="1">
            <a:off x="2509341" y="3250878"/>
            <a:ext cx="640687" cy="6560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FD97E738-F0B7-488D-B207-466C3C0B9A88}"/>
              </a:ext>
            </a:extLst>
          </p:cNvPr>
          <p:cNvCxnSpPr>
            <a:stCxn id="7" idx="0"/>
            <a:endCxn id="20" idx="4"/>
          </p:cNvCxnSpPr>
          <p:nvPr/>
        </p:nvCxnSpPr>
        <p:spPr>
          <a:xfrm flipV="1">
            <a:off x="3256998" y="3287801"/>
            <a:ext cx="165694" cy="57486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2BE41D73-8C9F-405A-8919-2ECEC3C81100}"/>
              </a:ext>
            </a:extLst>
          </p:cNvPr>
          <p:cNvCxnSpPr>
            <a:stCxn id="10" idx="1"/>
            <a:endCxn id="21" idx="5"/>
          </p:cNvCxnSpPr>
          <p:nvPr/>
        </p:nvCxnSpPr>
        <p:spPr>
          <a:xfrm flipH="1" flipV="1">
            <a:off x="4514328" y="3250878"/>
            <a:ext cx="613361" cy="6560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EFAE659C-CD68-45FF-B36A-26047A188A70}"/>
              </a:ext>
            </a:extLst>
          </p:cNvPr>
          <p:cNvCxnSpPr>
            <a:cxnSpLocks/>
            <a:stCxn id="10" idx="0"/>
            <a:endCxn id="22" idx="4"/>
          </p:cNvCxnSpPr>
          <p:nvPr/>
        </p:nvCxnSpPr>
        <p:spPr>
          <a:xfrm flipV="1">
            <a:off x="5234659" y="3287802"/>
            <a:ext cx="241098" cy="57486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95BAE44B-A7DD-4132-BF52-4173D70FAAE7}"/>
              </a:ext>
            </a:extLst>
          </p:cNvPr>
          <p:cNvCxnSpPr>
            <a:stCxn id="9" idx="0"/>
            <a:endCxn id="15" idx="4"/>
          </p:cNvCxnSpPr>
          <p:nvPr/>
        </p:nvCxnSpPr>
        <p:spPr>
          <a:xfrm flipH="1" flipV="1">
            <a:off x="6716246" y="3287802"/>
            <a:ext cx="177244" cy="6047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8" name="Straight Arrow Connector 27">
            <a:extLst>
              <a:ext uri="{FF2B5EF4-FFF2-40B4-BE49-F238E27FC236}">
                <a16:creationId xmlns:a16="http://schemas.microsoft.com/office/drawing/2014/main" id="{E2FAD70E-C1D5-4B89-BDB8-AD37E8731853}"/>
              </a:ext>
            </a:extLst>
          </p:cNvPr>
          <p:cNvCxnSpPr>
            <a:stCxn id="9" idx="7"/>
            <a:endCxn id="16" idx="3"/>
          </p:cNvCxnSpPr>
          <p:nvPr/>
        </p:nvCxnSpPr>
        <p:spPr>
          <a:xfrm flipV="1">
            <a:off x="7000461" y="3250876"/>
            <a:ext cx="629137" cy="6860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9" name="Straight Arrow Connector 28">
            <a:extLst>
              <a:ext uri="{FF2B5EF4-FFF2-40B4-BE49-F238E27FC236}">
                <a16:creationId xmlns:a16="http://schemas.microsoft.com/office/drawing/2014/main" id="{B0C7C84D-5DD6-4145-BD0B-A0057F77A486}"/>
              </a:ext>
            </a:extLst>
          </p:cNvPr>
          <p:cNvCxnSpPr>
            <a:stCxn id="8" idx="0"/>
            <a:endCxn id="17" idx="4"/>
          </p:cNvCxnSpPr>
          <p:nvPr/>
        </p:nvCxnSpPr>
        <p:spPr>
          <a:xfrm flipH="1" flipV="1">
            <a:off x="8721233" y="3287802"/>
            <a:ext cx="149918" cy="59167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0" name="Straight Arrow Connector 29">
            <a:extLst>
              <a:ext uri="{FF2B5EF4-FFF2-40B4-BE49-F238E27FC236}">
                <a16:creationId xmlns:a16="http://schemas.microsoft.com/office/drawing/2014/main" id="{85EF6773-C2D1-48C9-A671-DD0C14ECA72E}"/>
              </a:ext>
            </a:extLst>
          </p:cNvPr>
          <p:cNvCxnSpPr>
            <a:stCxn id="8" idx="7"/>
            <a:endCxn id="18" idx="3"/>
          </p:cNvCxnSpPr>
          <p:nvPr/>
        </p:nvCxnSpPr>
        <p:spPr>
          <a:xfrm flipV="1">
            <a:off x="8978122" y="3250878"/>
            <a:ext cx="704541" cy="67290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1" name="Flowchart: Connector 30">
            <a:extLst>
              <a:ext uri="{FF2B5EF4-FFF2-40B4-BE49-F238E27FC236}">
                <a16:creationId xmlns:a16="http://schemas.microsoft.com/office/drawing/2014/main" id="{5D8FC121-554F-4001-BA83-3D9D353C0DF6}"/>
              </a:ext>
            </a:extLst>
          </p:cNvPr>
          <p:cNvSpPr/>
          <p:nvPr/>
        </p:nvSpPr>
        <p:spPr>
          <a:xfrm>
            <a:off x="1964394" y="2162501"/>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Flowchart: Connector 31">
            <a:extLst>
              <a:ext uri="{FF2B5EF4-FFF2-40B4-BE49-F238E27FC236}">
                <a16:creationId xmlns:a16="http://schemas.microsoft.com/office/drawing/2014/main" id="{CE9D08FD-9133-444C-A9C8-81890043B5B2}"/>
              </a:ext>
            </a:extLst>
          </p:cNvPr>
          <p:cNvSpPr/>
          <p:nvPr/>
        </p:nvSpPr>
        <p:spPr>
          <a:xfrm>
            <a:off x="2502561" y="2162501"/>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33" name="Flowchart: Connector 32">
            <a:extLst>
              <a:ext uri="{FF2B5EF4-FFF2-40B4-BE49-F238E27FC236}">
                <a16:creationId xmlns:a16="http://schemas.microsoft.com/office/drawing/2014/main" id="{5E14C031-3278-4C46-9409-AD0E7D6C3B45}"/>
              </a:ext>
            </a:extLst>
          </p:cNvPr>
          <p:cNvSpPr/>
          <p:nvPr/>
        </p:nvSpPr>
        <p:spPr>
          <a:xfrm>
            <a:off x="3040728" y="2162501"/>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Flowchart: Connector 33">
            <a:extLst>
              <a:ext uri="{FF2B5EF4-FFF2-40B4-BE49-F238E27FC236}">
                <a16:creationId xmlns:a16="http://schemas.microsoft.com/office/drawing/2014/main" id="{AC80B7F7-6215-42E0-B005-BDC29C02042C}"/>
              </a:ext>
            </a:extLst>
          </p:cNvPr>
          <p:cNvSpPr/>
          <p:nvPr/>
        </p:nvSpPr>
        <p:spPr>
          <a:xfrm>
            <a:off x="3578895" y="2162501"/>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35" name="Flowchart: Connector 34">
            <a:extLst>
              <a:ext uri="{FF2B5EF4-FFF2-40B4-BE49-F238E27FC236}">
                <a16:creationId xmlns:a16="http://schemas.microsoft.com/office/drawing/2014/main" id="{5EF95050-336C-4BE8-8CD9-84742A7BAF3B}"/>
              </a:ext>
            </a:extLst>
          </p:cNvPr>
          <p:cNvSpPr/>
          <p:nvPr/>
        </p:nvSpPr>
        <p:spPr>
          <a:xfrm>
            <a:off x="4117062" y="2162501"/>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Flowchart: Connector 35">
            <a:extLst>
              <a:ext uri="{FF2B5EF4-FFF2-40B4-BE49-F238E27FC236}">
                <a16:creationId xmlns:a16="http://schemas.microsoft.com/office/drawing/2014/main" id="{2AC647C3-FB26-47F7-A6D9-3DB98F77815D}"/>
              </a:ext>
            </a:extLst>
          </p:cNvPr>
          <p:cNvSpPr/>
          <p:nvPr/>
        </p:nvSpPr>
        <p:spPr>
          <a:xfrm>
            <a:off x="4655229" y="2162501"/>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37" name="Flowchart: Connector 36">
            <a:extLst>
              <a:ext uri="{FF2B5EF4-FFF2-40B4-BE49-F238E27FC236}">
                <a16:creationId xmlns:a16="http://schemas.microsoft.com/office/drawing/2014/main" id="{52ACD0C5-6E04-402C-87D4-7E99ED9D8486}"/>
              </a:ext>
            </a:extLst>
          </p:cNvPr>
          <p:cNvSpPr/>
          <p:nvPr/>
        </p:nvSpPr>
        <p:spPr>
          <a:xfrm>
            <a:off x="5193396" y="2162501"/>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8" name="Flowchart: Connector 37">
            <a:extLst>
              <a:ext uri="{FF2B5EF4-FFF2-40B4-BE49-F238E27FC236}">
                <a16:creationId xmlns:a16="http://schemas.microsoft.com/office/drawing/2014/main" id="{DE0C39E2-0088-4C4C-88BB-9B7AC705CD6E}"/>
              </a:ext>
            </a:extLst>
          </p:cNvPr>
          <p:cNvSpPr/>
          <p:nvPr/>
        </p:nvSpPr>
        <p:spPr>
          <a:xfrm>
            <a:off x="5731563" y="2162501"/>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39" name="Flowchart: Connector 38">
            <a:extLst>
              <a:ext uri="{FF2B5EF4-FFF2-40B4-BE49-F238E27FC236}">
                <a16:creationId xmlns:a16="http://schemas.microsoft.com/office/drawing/2014/main" id="{A32F0A41-4F5A-45C2-95C3-D12E7AF13DB4}"/>
              </a:ext>
            </a:extLst>
          </p:cNvPr>
          <p:cNvSpPr/>
          <p:nvPr/>
        </p:nvSpPr>
        <p:spPr>
          <a:xfrm>
            <a:off x="6269000" y="2158529"/>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0" name="Flowchart: Connector 39">
            <a:extLst>
              <a:ext uri="{FF2B5EF4-FFF2-40B4-BE49-F238E27FC236}">
                <a16:creationId xmlns:a16="http://schemas.microsoft.com/office/drawing/2014/main" id="{5955207F-EA80-44F0-BE4E-931DAB7DAD54}"/>
              </a:ext>
            </a:extLst>
          </p:cNvPr>
          <p:cNvSpPr/>
          <p:nvPr/>
        </p:nvSpPr>
        <p:spPr>
          <a:xfrm>
            <a:off x="6807167" y="2158529"/>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41" name="Flowchart: Connector 40">
            <a:extLst>
              <a:ext uri="{FF2B5EF4-FFF2-40B4-BE49-F238E27FC236}">
                <a16:creationId xmlns:a16="http://schemas.microsoft.com/office/drawing/2014/main" id="{F49ADC62-EF48-4AD5-AB49-E560A6DBF864}"/>
              </a:ext>
            </a:extLst>
          </p:cNvPr>
          <p:cNvSpPr/>
          <p:nvPr/>
        </p:nvSpPr>
        <p:spPr>
          <a:xfrm>
            <a:off x="7345334" y="2158529"/>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2" name="Flowchart: Connector 41">
            <a:extLst>
              <a:ext uri="{FF2B5EF4-FFF2-40B4-BE49-F238E27FC236}">
                <a16:creationId xmlns:a16="http://schemas.microsoft.com/office/drawing/2014/main" id="{118B206B-7F87-44C3-8F17-9AC390278AE6}"/>
              </a:ext>
            </a:extLst>
          </p:cNvPr>
          <p:cNvSpPr/>
          <p:nvPr/>
        </p:nvSpPr>
        <p:spPr>
          <a:xfrm>
            <a:off x="7883501" y="2158529"/>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43" name="Flowchart: Connector 42">
            <a:extLst>
              <a:ext uri="{FF2B5EF4-FFF2-40B4-BE49-F238E27FC236}">
                <a16:creationId xmlns:a16="http://schemas.microsoft.com/office/drawing/2014/main" id="{E72F5553-51E4-408E-AD8D-1ECD8136CB3E}"/>
              </a:ext>
            </a:extLst>
          </p:cNvPr>
          <p:cNvSpPr/>
          <p:nvPr/>
        </p:nvSpPr>
        <p:spPr>
          <a:xfrm>
            <a:off x="8421668" y="2158529"/>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4" name="Flowchart: Connector 43">
            <a:extLst>
              <a:ext uri="{FF2B5EF4-FFF2-40B4-BE49-F238E27FC236}">
                <a16:creationId xmlns:a16="http://schemas.microsoft.com/office/drawing/2014/main" id="{2D87D6CE-1CF5-4016-B037-13E5A77ED2C8}"/>
              </a:ext>
            </a:extLst>
          </p:cNvPr>
          <p:cNvSpPr/>
          <p:nvPr/>
        </p:nvSpPr>
        <p:spPr>
          <a:xfrm>
            <a:off x="8959835" y="2158529"/>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45" name="Flowchart: Connector 44">
            <a:extLst>
              <a:ext uri="{FF2B5EF4-FFF2-40B4-BE49-F238E27FC236}">
                <a16:creationId xmlns:a16="http://schemas.microsoft.com/office/drawing/2014/main" id="{830B43C0-4AAB-4CC3-9C3C-B48A793B7714}"/>
              </a:ext>
            </a:extLst>
          </p:cNvPr>
          <p:cNvSpPr/>
          <p:nvPr/>
        </p:nvSpPr>
        <p:spPr>
          <a:xfrm>
            <a:off x="9498002" y="2158529"/>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6" name="Flowchart: Connector 45">
            <a:extLst>
              <a:ext uri="{FF2B5EF4-FFF2-40B4-BE49-F238E27FC236}">
                <a16:creationId xmlns:a16="http://schemas.microsoft.com/office/drawing/2014/main" id="{93C185A8-7E19-4B01-AC28-451739859417}"/>
              </a:ext>
            </a:extLst>
          </p:cNvPr>
          <p:cNvSpPr/>
          <p:nvPr/>
        </p:nvSpPr>
        <p:spPr>
          <a:xfrm>
            <a:off x="10036169" y="2158529"/>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cxnSp>
        <p:nvCxnSpPr>
          <p:cNvPr id="47" name="Straight Arrow Connector 46">
            <a:extLst>
              <a:ext uri="{FF2B5EF4-FFF2-40B4-BE49-F238E27FC236}">
                <a16:creationId xmlns:a16="http://schemas.microsoft.com/office/drawing/2014/main" id="{3D6CE5A5-E4C2-4F5D-9A93-A60B10E0B633}"/>
              </a:ext>
            </a:extLst>
          </p:cNvPr>
          <p:cNvCxnSpPr>
            <a:stCxn id="19" idx="0"/>
            <a:endCxn id="32" idx="4"/>
          </p:cNvCxnSpPr>
          <p:nvPr/>
        </p:nvCxnSpPr>
        <p:spPr>
          <a:xfrm flipV="1">
            <a:off x="2420198" y="2344036"/>
            <a:ext cx="173130" cy="6916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8" name="Straight Arrow Connector 47">
            <a:extLst>
              <a:ext uri="{FF2B5EF4-FFF2-40B4-BE49-F238E27FC236}">
                <a16:creationId xmlns:a16="http://schemas.microsoft.com/office/drawing/2014/main" id="{ED7FE735-30DE-4033-8C68-0570431D0E5E}"/>
              </a:ext>
            </a:extLst>
          </p:cNvPr>
          <p:cNvCxnSpPr>
            <a:stCxn id="19" idx="1"/>
            <a:endCxn id="31" idx="4"/>
          </p:cNvCxnSpPr>
          <p:nvPr/>
        </p:nvCxnSpPr>
        <p:spPr>
          <a:xfrm flipH="1" flipV="1">
            <a:off x="2055161" y="2344036"/>
            <a:ext cx="275894" cy="7285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9" name="Straight Arrow Connector 48">
            <a:extLst>
              <a:ext uri="{FF2B5EF4-FFF2-40B4-BE49-F238E27FC236}">
                <a16:creationId xmlns:a16="http://schemas.microsoft.com/office/drawing/2014/main" id="{6FF5F379-2A29-43E4-A252-545630095E42}"/>
              </a:ext>
            </a:extLst>
          </p:cNvPr>
          <p:cNvCxnSpPr>
            <a:stCxn id="20" idx="1"/>
            <a:endCxn id="33" idx="4"/>
          </p:cNvCxnSpPr>
          <p:nvPr/>
        </p:nvCxnSpPr>
        <p:spPr>
          <a:xfrm flipH="1" flipV="1">
            <a:off x="3131495" y="2344036"/>
            <a:ext cx="202054" cy="7285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0" name="Straight Arrow Connector 49">
            <a:extLst>
              <a:ext uri="{FF2B5EF4-FFF2-40B4-BE49-F238E27FC236}">
                <a16:creationId xmlns:a16="http://schemas.microsoft.com/office/drawing/2014/main" id="{FAE8B2CF-E7BE-4DC0-A5B1-D1B49A62C7E9}"/>
              </a:ext>
            </a:extLst>
          </p:cNvPr>
          <p:cNvCxnSpPr>
            <a:stCxn id="20" idx="0"/>
            <a:endCxn id="34" idx="4"/>
          </p:cNvCxnSpPr>
          <p:nvPr/>
        </p:nvCxnSpPr>
        <p:spPr>
          <a:xfrm flipV="1">
            <a:off x="3422692" y="2344036"/>
            <a:ext cx="246971" cy="6916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1" name="Straight Arrow Connector 50">
            <a:extLst>
              <a:ext uri="{FF2B5EF4-FFF2-40B4-BE49-F238E27FC236}">
                <a16:creationId xmlns:a16="http://schemas.microsoft.com/office/drawing/2014/main" id="{AB10E6EB-4A1C-490D-AB08-3FA5C5A37441}"/>
              </a:ext>
            </a:extLst>
          </p:cNvPr>
          <p:cNvCxnSpPr>
            <a:stCxn id="21" idx="1"/>
            <a:endCxn id="35" idx="4"/>
          </p:cNvCxnSpPr>
          <p:nvPr/>
        </p:nvCxnSpPr>
        <p:spPr>
          <a:xfrm flipH="1" flipV="1">
            <a:off x="4207830" y="2344036"/>
            <a:ext cx="128213" cy="7285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2" name="Straight Arrow Connector 51">
            <a:extLst>
              <a:ext uri="{FF2B5EF4-FFF2-40B4-BE49-F238E27FC236}">
                <a16:creationId xmlns:a16="http://schemas.microsoft.com/office/drawing/2014/main" id="{458C3B1C-1DD7-4386-8931-7415DE43852C}"/>
              </a:ext>
            </a:extLst>
          </p:cNvPr>
          <p:cNvCxnSpPr>
            <a:stCxn id="21" idx="0"/>
            <a:endCxn id="36" idx="4"/>
          </p:cNvCxnSpPr>
          <p:nvPr/>
        </p:nvCxnSpPr>
        <p:spPr>
          <a:xfrm flipV="1">
            <a:off x="4425186" y="2344036"/>
            <a:ext cx="320811" cy="6916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3" name="Straight Arrow Connector 52">
            <a:extLst>
              <a:ext uri="{FF2B5EF4-FFF2-40B4-BE49-F238E27FC236}">
                <a16:creationId xmlns:a16="http://schemas.microsoft.com/office/drawing/2014/main" id="{D0D0347F-C41B-4B8C-9A87-DBF817C735A5}"/>
              </a:ext>
            </a:extLst>
          </p:cNvPr>
          <p:cNvCxnSpPr>
            <a:cxnSpLocks/>
            <a:stCxn id="15" idx="0"/>
            <a:endCxn id="39" idx="4"/>
          </p:cNvCxnSpPr>
          <p:nvPr/>
        </p:nvCxnSpPr>
        <p:spPr>
          <a:xfrm flipH="1" flipV="1">
            <a:off x="6359768" y="2340062"/>
            <a:ext cx="356479" cy="6956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4" name="Straight Arrow Connector 53">
            <a:extLst>
              <a:ext uri="{FF2B5EF4-FFF2-40B4-BE49-F238E27FC236}">
                <a16:creationId xmlns:a16="http://schemas.microsoft.com/office/drawing/2014/main" id="{C9621E5F-CB06-4953-8461-C9FD090E9108}"/>
              </a:ext>
            </a:extLst>
          </p:cNvPr>
          <p:cNvCxnSpPr>
            <a:cxnSpLocks/>
            <a:stCxn id="15" idx="7"/>
            <a:endCxn id="40" idx="4"/>
          </p:cNvCxnSpPr>
          <p:nvPr/>
        </p:nvCxnSpPr>
        <p:spPr>
          <a:xfrm flipV="1">
            <a:off x="6805388" y="2340062"/>
            <a:ext cx="92546" cy="7325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5" name="Straight Arrow Connector 54">
            <a:extLst>
              <a:ext uri="{FF2B5EF4-FFF2-40B4-BE49-F238E27FC236}">
                <a16:creationId xmlns:a16="http://schemas.microsoft.com/office/drawing/2014/main" id="{0B133120-43DD-4D82-B0A3-5A9708104CA2}"/>
              </a:ext>
            </a:extLst>
          </p:cNvPr>
          <p:cNvCxnSpPr>
            <a:stCxn id="16" idx="0"/>
            <a:endCxn id="41" idx="4"/>
          </p:cNvCxnSpPr>
          <p:nvPr/>
        </p:nvCxnSpPr>
        <p:spPr>
          <a:xfrm flipH="1" flipV="1">
            <a:off x="7436101" y="2340062"/>
            <a:ext cx="282638" cy="6956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6" name="Straight Arrow Connector 55">
            <a:extLst>
              <a:ext uri="{FF2B5EF4-FFF2-40B4-BE49-F238E27FC236}">
                <a16:creationId xmlns:a16="http://schemas.microsoft.com/office/drawing/2014/main" id="{6678C94C-0B71-4BCB-971D-451DF52ECEE6}"/>
              </a:ext>
            </a:extLst>
          </p:cNvPr>
          <p:cNvCxnSpPr>
            <a:stCxn id="16" idx="7"/>
            <a:endCxn id="42" idx="4"/>
          </p:cNvCxnSpPr>
          <p:nvPr/>
        </p:nvCxnSpPr>
        <p:spPr>
          <a:xfrm flipV="1">
            <a:off x="7807882" y="2340062"/>
            <a:ext cx="166387" cy="7325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7" name="Straight Arrow Connector 56">
            <a:extLst>
              <a:ext uri="{FF2B5EF4-FFF2-40B4-BE49-F238E27FC236}">
                <a16:creationId xmlns:a16="http://schemas.microsoft.com/office/drawing/2014/main" id="{C3D232FA-3DB9-4A00-A767-4ADFE30B66E6}"/>
              </a:ext>
            </a:extLst>
          </p:cNvPr>
          <p:cNvCxnSpPr>
            <a:stCxn id="17" idx="0"/>
            <a:endCxn id="43" idx="4"/>
          </p:cNvCxnSpPr>
          <p:nvPr/>
        </p:nvCxnSpPr>
        <p:spPr>
          <a:xfrm flipH="1" flipV="1">
            <a:off x="8512435" y="2340062"/>
            <a:ext cx="208798" cy="6956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8" name="Straight Arrow Connector 57">
            <a:extLst>
              <a:ext uri="{FF2B5EF4-FFF2-40B4-BE49-F238E27FC236}">
                <a16:creationId xmlns:a16="http://schemas.microsoft.com/office/drawing/2014/main" id="{ADD6467E-F6EE-41F8-B20D-E8FB7D253737}"/>
              </a:ext>
            </a:extLst>
          </p:cNvPr>
          <p:cNvCxnSpPr>
            <a:stCxn id="17" idx="7"/>
            <a:endCxn id="44" idx="4"/>
          </p:cNvCxnSpPr>
          <p:nvPr/>
        </p:nvCxnSpPr>
        <p:spPr>
          <a:xfrm flipV="1">
            <a:off x="8810376" y="2340062"/>
            <a:ext cx="240227" cy="7325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9" name="Straight Arrow Connector 58">
            <a:extLst>
              <a:ext uri="{FF2B5EF4-FFF2-40B4-BE49-F238E27FC236}">
                <a16:creationId xmlns:a16="http://schemas.microsoft.com/office/drawing/2014/main" id="{45EF4C76-60BA-4219-BD92-A10DB26D12B2}"/>
              </a:ext>
            </a:extLst>
          </p:cNvPr>
          <p:cNvCxnSpPr>
            <a:stCxn id="18" idx="0"/>
            <a:endCxn id="45" idx="4"/>
          </p:cNvCxnSpPr>
          <p:nvPr/>
        </p:nvCxnSpPr>
        <p:spPr>
          <a:xfrm flipH="1" flipV="1">
            <a:off x="9588769" y="2340063"/>
            <a:ext cx="183036" cy="6956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0" name="Straight Arrow Connector 59">
            <a:extLst>
              <a:ext uri="{FF2B5EF4-FFF2-40B4-BE49-F238E27FC236}">
                <a16:creationId xmlns:a16="http://schemas.microsoft.com/office/drawing/2014/main" id="{822FD1AB-E126-49FE-A0E9-980F6FCFF3DA}"/>
              </a:ext>
            </a:extLst>
          </p:cNvPr>
          <p:cNvCxnSpPr>
            <a:stCxn id="18" idx="7"/>
            <a:endCxn id="46" idx="4"/>
          </p:cNvCxnSpPr>
          <p:nvPr/>
        </p:nvCxnSpPr>
        <p:spPr>
          <a:xfrm flipV="1">
            <a:off x="9860948" y="2340063"/>
            <a:ext cx="265989" cy="7325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1" name="Straight Arrow Connector 60">
            <a:extLst>
              <a:ext uri="{FF2B5EF4-FFF2-40B4-BE49-F238E27FC236}">
                <a16:creationId xmlns:a16="http://schemas.microsoft.com/office/drawing/2014/main" id="{56C8B9DB-8141-4068-94FC-F8324AE13BD6}"/>
              </a:ext>
            </a:extLst>
          </p:cNvPr>
          <p:cNvCxnSpPr>
            <a:stCxn id="22" idx="1"/>
            <a:endCxn id="37" idx="4"/>
          </p:cNvCxnSpPr>
          <p:nvPr/>
        </p:nvCxnSpPr>
        <p:spPr>
          <a:xfrm flipH="1" flipV="1">
            <a:off x="5284162" y="2344035"/>
            <a:ext cx="102452" cy="72855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2" name="Straight Arrow Connector 61">
            <a:extLst>
              <a:ext uri="{FF2B5EF4-FFF2-40B4-BE49-F238E27FC236}">
                <a16:creationId xmlns:a16="http://schemas.microsoft.com/office/drawing/2014/main" id="{B16BC2CD-3B82-4C16-B1D5-CF192361719F}"/>
              </a:ext>
            </a:extLst>
          </p:cNvPr>
          <p:cNvCxnSpPr>
            <a:stCxn id="22" idx="0"/>
            <a:endCxn id="38" idx="4"/>
          </p:cNvCxnSpPr>
          <p:nvPr/>
        </p:nvCxnSpPr>
        <p:spPr>
          <a:xfrm flipV="1">
            <a:off x="5475758" y="2344035"/>
            <a:ext cx="346573" cy="69163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3" name="Flowchart: Connector 62">
            <a:extLst>
              <a:ext uri="{FF2B5EF4-FFF2-40B4-BE49-F238E27FC236}">
                <a16:creationId xmlns:a16="http://schemas.microsoft.com/office/drawing/2014/main" id="{42E9EB8B-0E65-449F-8CA6-9148E1307790}"/>
              </a:ext>
            </a:extLst>
          </p:cNvPr>
          <p:cNvSpPr/>
          <p:nvPr/>
        </p:nvSpPr>
        <p:spPr>
          <a:xfrm>
            <a:off x="1853449" y="1448921"/>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4" name="Flowchart: Connector 63">
            <a:extLst>
              <a:ext uri="{FF2B5EF4-FFF2-40B4-BE49-F238E27FC236}">
                <a16:creationId xmlns:a16="http://schemas.microsoft.com/office/drawing/2014/main" id="{BD8BECB1-BC51-48E8-AF35-BCCD77DC2B4D}"/>
              </a:ext>
            </a:extLst>
          </p:cNvPr>
          <p:cNvSpPr/>
          <p:nvPr/>
        </p:nvSpPr>
        <p:spPr>
          <a:xfrm>
            <a:off x="2122389" y="1448922"/>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5" name="Flowchart: Connector 94">
            <a:extLst>
              <a:ext uri="{FF2B5EF4-FFF2-40B4-BE49-F238E27FC236}">
                <a16:creationId xmlns:a16="http://schemas.microsoft.com/office/drawing/2014/main" id="{284869D2-709D-46AB-A907-69F966DB4752}"/>
              </a:ext>
            </a:extLst>
          </p:cNvPr>
          <p:cNvSpPr/>
          <p:nvPr/>
        </p:nvSpPr>
        <p:spPr>
          <a:xfrm>
            <a:off x="2394979" y="144892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6" name="Flowchart: Connector 95">
            <a:extLst>
              <a:ext uri="{FF2B5EF4-FFF2-40B4-BE49-F238E27FC236}">
                <a16:creationId xmlns:a16="http://schemas.microsoft.com/office/drawing/2014/main" id="{EF1F4944-3792-4DE1-A470-4CC0FFEA3B6C}"/>
              </a:ext>
            </a:extLst>
          </p:cNvPr>
          <p:cNvSpPr/>
          <p:nvPr/>
        </p:nvSpPr>
        <p:spPr>
          <a:xfrm>
            <a:off x="2663920" y="144892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7" name="Flowchart: Connector 96">
            <a:extLst>
              <a:ext uri="{FF2B5EF4-FFF2-40B4-BE49-F238E27FC236}">
                <a16:creationId xmlns:a16="http://schemas.microsoft.com/office/drawing/2014/main" id="{F4945139-D40D-49BC-8579-4D5ADF01BFF2}"/>
              </a:ext>
            </a:extLst>
          </p:cNvPr>
          <p:cNvSpPr/>
          <p:nvPr/>
        </p:nvSpPr>
        <p:spPr>
          <a:xfrm>
            <a:off x="2932860" y="1452281"/>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8" name="Flowchart: Connector 97">
            <a:extLst>
              <a:ext uri="{FF2B5EF4-FFF2-40B4-BE49-F238E27FC236}">
                <a16:creationId xmlns:a16="http://schemas.microsoft.com/office/drawing/2014/main" id="{10BD9E79-E09C-41EF-AF37-16A76126FDBB}"/>
              </a:ext>
            </a:extLst>
          </p:cNvPr>
          <p:cNvSpPr/>
          <p:nvPr/>
        </p:nvSpPr>
        <p:spPr>
          <a:xfrm>
            <a:off x="3201800" y="1452282"/>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9" name="Flowchart: Connector 98">
            <a:extLst>
              <a:ext uri="{FF2B5EF4-FFF2-40B4-BE49-F238E27FC236}">
                <a16:creationId xmlns:a16="http://schemas.microsoft.com/office/drawing/2014/main" id="{F49AA3C9-D92D-45D8-9980-BDBFCD781BA2}"/>
              </a:ext>
            </a:extLst>
          </p:cNvPr>
          <p:cNvSpPr/>
          <p:nvPr/>
        </p:nvSpPr>
        <p:spPr>
          <a:xfrm>
            <a:off x="3474391" y="145228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0" name="Flowchart: Connector 99">
            <a:extLst>
              <a:ext uri="{FF2B5EF4-FFF2-40B4-BE49-F238E27FC236}">
                <a16:creationId xmlns:a16="http://schemas.microsoft.com/office/drawing/2014/main" id="{EAA4B0F3-0A9F-4BDE-A352-A7345C49F3BD}"/>
              </a:ext>
            </a:extLst>
          </p:cNvPr>
          <p:cNvSpPr/>
          <p:nvPr/>
        </p:nvSpPr>
        <p:spPr>
          <a:xfrm>
            <a:off x="3743331" y="145228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1" name="Flowchart: Connector 100">
            <a:extLst>
              <a:ext uri="{FF2B5EF4-FFF2-40B4-BE49-F238E27FC236}">
                <a16:creationId xmlns:a16="http://schemas.microsoft.com/office/drawing/2014/main" id="{2847425D-2220-4812-ABCC-2E8472B3892A}"/>
              </a:ext>
            </a:extLst>
          </p:cNvPr>
          <p:cNvSpPr/>
          <p:nvPr/>
        </p:nvSpPr>
        <p:spPr>
          <a:xfrm>
            <a:off x="4015921" y="1445561"/>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2" name="Flowchart: Connector 101">
            <a:extLst>
              <a:ext uri="{FF2B5EF4-FFF2-40B4-BE49-F238E27FC236}">
                <a16:creationId xmlns:a16="http://schemas.microsoft.com/office/drawing/2014/main" id="{D48CD337-F866-49B9-81EF-62EEF2BE947E}"/>
              </a:ext>
            </a:extLst>
          </p:cNvPr>
          <p:cNvSpPr/>
          <p:nvPr/>
        </p:nvSpPr>
        <p:spPr>
          <a:xfrm>
            <a:off x="4284862" y="1445562"/>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3" name="Flowchart: Connector 102">
            <a:extLst>
              <a:ext uri="{FF2B5EF4-FFF2-40B4-BE49-F238E27FC236}">
                <a16:creationId xmlns:a16="http://schemas.microsoft.com/office/drawing/2014/main" id="{28C2A5F9-61BA-4A95-BEAA-AB7B22B4EA0A}"/>
              </a:ext>
            </a:extLst>
          </p:cNvPr>
          <p:cNvSpPr/>
          <p:nvPr/>
        </p:nvSpPr>
        <p:spPr>
          <a:xfrm>
            <a:off x="4557452" y="144556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4" name="Flowchart: Connector 103">
            <a:extLst>
              <a:ext uri="{FF2B5EF4-FFF2-40B4-BE49-F238E27FC236}">
                <a16:creationId xmlns:a16="http://schemas.microsoft.com/office/drawing/2014/main" id="{7E70AF2C-6E78-4A15-A887-1184142CE7F1}"/>
              </a:ext>
            </a:extLst>
          </p:cNvPr>
          <p:cNvSpPr/>
          <p:nvPr/>
        </p:nvSpPr>
        <p:spPr>
          <a:xfrm>
            <a:off x="4826392" y="144556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5" name="Flowchart: Connector 104">
            <a:extLst>
              <a:ext uri="{FF2B5EF4-FFF2-40B4-BE49-F238E27FC236}">
                <a16:creationId xmlns:a16="http://schemas.microsoft.com/office/drawing/2014/main" id="{327A0CE7-9CB2-4AB2-A6F0-B9FBAA4C97EE}"/>
              </a:ext>
            </a:extLst>
          </p:cNvPr>
          <p:cNvSpPr/>
          <p:nvPr/>
        </p:nvSpPr>
        <p:spPr>
          <a:xfrm>
            <a:off x="5095333" y="1448921"/>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6" name="Flowchart: Connector 105">
            <a:extLst>
              <a:ext uri="{FF2B5EF4-FFF2-40B4-BE49-F238E27FC236}">
                <a16:creationId xmlns:a16="http://schemas.microsoft.com/office/drawing/2014/main" id="{F1E30069-2FAA-41D8-AC7E-D8E9A4F9541E}"/>
              </a:ext>
            </a:extLst>
          </p:cNvPr>
          <p:cNvSpPr/>
          <p:nvPr/>
        </p:nvSpPr>
        <p:spPr>
          <a:xfrm>
            <a:off x="5364273" y="1448922"/>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7" name="Flowchart: Connector 106">
            <a:extLst>
              <a:ext uri="{FF2B5EF4-FFF2-40B4-BE49-F238E27FC236}">
                <a16:creationId xmlns:a16="http://schemas.microsoft.com/office/drawing/2014/main" id="{D07EF240-6E4A-44EA-86F8-8ABD95F3D9FF}"/>
              </a:ext>
            </a:extLst>
          </p:cNvPr>
          <p:cNvSpPr/>
          <p:nvPr/>
        </p:nvSpPr>
        <p:spPr>
          <a:xfrm>
            <a:off x="5636863" y="144892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8" name="Flowchart: Connector 107">
            <a:extLst>
              <a:ext uri="{FF2B5EF4-FFF2-40B4-BE49-F238E27FC236}">
                <a16:creationId xmlns:a16="http://schemas.microsoft.com/office/drawing/2014/main" id="{B54E03D5-33D5-4A05-A68E-676F14678200}"/>
              </a:ext>
            </a:extLst>
          </p:cNvPr>
          <p:cNvSpPr/>
          <p:nvPr/>
        </p:nvSpPr>
        <p:spPr>
          <a:xfrm>
            <a:off x="5905804" y="144892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9" name="Flowchart: Connector 108">
            <a:extLst>
              <a:ext uri="{FF2B5EF4-FFF2-40B4-BE49-F238E27FC236}">
                <a16:creationId xmlns:a16="http://schemas.microsoft.com/office/drawing/2014/main" id="{DA99D652-14FB-459A-88D1-ECA1DB44E002}"/>
              </a:ext>
            </a:extLst>
          </p:cNvPr>
          <p:cNvSpPr/>
          <p:nvPr/>
        </p:nvSpPr>
        <p:spPr>
          <a:xfrm>
            <a:off x="6178270" y="145677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0" name="Flowchart: Connector 109">
            <a:extLst>
              <a:ext uri="{FF2B5EF4-FFF2-40B4-BE49-F238E27FC236}">
                <a16:creationId xmlns:a16="http://schemas.microsoft.com/office/drawing/2014/main" id="{83F559A9-08AF-4168-8D58-B50BBA4DDCFF}"/>
              </a:ext>
            </a:extLst>
          </p:cNvPr>
          <p:cNvSpPr/>
          <p:nvPr/>
        </p:nvSpPr>
        <p:spPr>
          <a:xfrm>
            <a:off x="6447211" y="145677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1" name="Flowchart: Connector 110">
            <a:extLst>
              <a:ext uri="{FF2B5EF4-FFF2-40B4-BE49-F238E27FC236}">
                <a16:creationId xmlns:a16="http://schemas.microsoft.com/office/drawing/2014/main" id="{4C9AE467-97FA-4D18-9072-519BDC087B8E}"/>
              </a:ext>
            </a:extLst>
          </p:cNvPr>
          <p:cNvSpPr/>
          <p:nvPr/>
        </p:nvSpPr>
        <p:spPr>
          <a:xfrm>
            <a:off x="6719801" y="1456769"/>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2" name="Flowchart: Connector 111">
            <a:extLst>
              <a:ext uri="{FF2B5EF4-FFF2-40B4-BE49-F238E27FC236}">
                <a16:creationId xmlns:a16="http://schemas.microsoft.com/office/drawing/2014/main" id="{6461894F-826D-426B-A5DB-CA106F049DC9}"/>
              </a:ext>
            </a:extLst>
          </p:cNvPr>
          <p:cNvSpPr/>
          <p:nvPr/>
        </p:nvSpPr>
        <p:spPr>
          <a:xfrm>
            <a:off x="6988741" y="1456770"/>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3" name="Flowchart: Connector 112">
            <a:extLst>
              <a:ext uri="{FF2B5EF4-FFF2-40B4-BE49-F238E27FC236}">
                <a16:creationId xmlns:a16="http://schemas.microsoft.com/office/drawing/2014/main" id="{8FCC000B-6CC5-44FB-AB9C-19BCE34AE3A8}"/>
              </a:ext>
            </a:extLst>
          </p:cNvPr>
          <p:cNvSpPr/>
          <p:nvPr/>
        </p:nvSpPr>
        <p:spPr>
          <a:xfrm>
            <a:off x="7257682" y="146013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4" name="Flowchart: Connector 113">
            <a:extLst>
              <a:ext uri="{FF2B5EF4-FFF2-40B4-BE49-F238E27FC236}">
                <a16:creationId xmlns:a16="http://schemas.microsoft.com/office/drawing/2014/main" id="{B844D140-65C1-41E6-9A51-94CDE39405A8}"/>
              </a:ext>
            </a:extLst>
          </p:cNvPr>
          <p:cNvSpPr/>
          <p:nvPr/>
        </p:nvSpPr>
        <p:spPr>
          <a:xfrm>
            <a:off x="7526622" y="146013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5" name="Flowchart: Connector 114">
            <a:extLst>
              <a:ext uri="{FF2B5EF4-FFF2-40B4-BE49-F238E27FC236}">
                <a16:creationId xmlns:a16="http://schemas.microsoft.com/office/drawing/2014/main" id="{FCC4BDE3-9084-4470-B2A1-6A90CA6A87DD}"/>
              </a:ext>
            </a:extLst>
          </p:cNvPr>
          <p:cNvSpPr/>
          <p:nvPr/>
        </p:nvSpPr>
        <p:spPr>
          <a:xfrm>
            <a:off x="7799212" y="1460129"/>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6" name="Flowchart: Connector 115">
            <a:extLst>
              <a:ext uri="{FF2B5EF4-FFF2-40B4-BE49-F238E27FC236}">
                <a16:creationId xmlns:a16="http://schemas.microsoft.com/office/drawing/2014/main" id="{7660CF73-50A9-4C0A-8454-0D9856064980}"/>
              </a:ext>
            </a:extLst>
          </p:cNvPr>
          <p:cNvSpPr/>
          <p:nvPr/>
        </p:nvSpPr>
        <p:spPr>
          <a:xfrm>
            <a:off x="8068153" y="1460130"/>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7" name="Flowchart: Connector 116">
            <a:extLst>
              <a:ext uri="{FF2B5EF4-FFF2-40B4-BE49-F238E27FC236}">
                <a16:creationId xmlns:a16="http://schemas.microsoft.com/office/drawing/2014/main" id="{BCA56800-AB12-4F27-9AFD-1B7A30B4B978}"/>
              </a:ext>
            </a:extLst>
          </p:cNvPr>
          <p:cNvSpPr/>
          <p:nvPr/>
        </p:nvSpPr>
        <p:spPr>
          <a:xfrm>
            <a:off x="8340743" y="145341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8" name="Flowchart: Connector 117">
            <a:extLst>
              <a:ext uri="{FF2B5EF4-FFF2-40B4-BE49-F238E27FC236}">
                <a16:creationId xmlns:a16="http://schemas.microsoft.com/office/drawing/2014/main" id="{640BEAC9-CF7C-4B7F-AB4F-79744F010940}"/>
              </a:ext>
            </a:extLst>
          </p:cNvPr>
          <p:cNvSpPr/>
          <p:nvPr/>
        </p:nvSpPr>
        <p:spPr>
          <a:xfrm>
            <a:off x="8609683" y="145341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9" name="Flowchart: Connector 118">
            <a:extLst>
              <a:ext uri="{FF2B5EF4-FFF2-40B4-BE49-F238E27FC236}">
                <a16:creationId xmlns:a16="http://schemas.microsoft.com/office/drawing/2014/main" id="{4B2A39EA-461B-438A-8C30-CA97EE215051}"/>
              </a:ext>
            </a:extLst>
          </p:cNvPr>
          <p:cNvSpPr/>
          <p:nvPr/>
        </p:nvSpPr>
        <p:spPr>
          <a:xfrm>
            <a:off x="8882274" y="1453409"/>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0" name="Flowchart: Connector 119">
            <a:extLst>
              <a:ext uri="{FF2B5EF4-FFF2-40B4-BE49-F238E27FC236}">
                <a16:creationId xmlns:a16="http://schemas.microsoft.com/office/drawing/2014/main" id="{EAC4731E-A514-40A8-BF32-BC0789D54752}"/>
              </a:ext>
            </a:extLst>
          </p:cNvPr>
          <p:cNvSpPr/>
          <p:nvPr/>
        </p:nvSpPr>
        <p:spPr>
          <a:xfrm>
            <a:off x="9151214" y="1453410"/>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1" name="Flowchart: Connector 120">
            <a:extLst>
              <a:ext uri="{FF2B5EF4-FFF2-40B4-BE49-F238E27FC236}">
                <a16:creationId xmlns:a16="http://schemas.microsoft.com/office/drawing/2014/main" id="{DAE858E1-199B-48DA-A934-254D097C5EA6}"/>
              </a:ext>
            </a:extLst>
          </p:cNvPr>
          <p:cNvSpPr/>
          <p:nvPr/>
        </p:nvSpPr>
        <p:spPr>
          <a:xfrm>
            <a:off x="9420154" y="145677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2" name="Flowchart: Connector 121">
            <a:extLst>
              <a:ext uri="{FF2B5EF4-FFF2-40B4-BE49-F238E27FC236}">
                <a16:creationId xmlns:a16="http://schemas.microsoft.com/office/drawing/2014/main" id="{027FC311-5FF1-4E75-954B-AA9744F88AC8}"/>
              </a:ext>
            </a:extLst>
          </p:cNvPr>
          <p:cNvSpPr/>
          <p:nvPr/>
        </p:nvSpPr>
        <p:spPr>
          <a:xfrm>
            <a:off x="9689095" y="145677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3" name="Flowchart: Connector 122">
            <a:extLst>
              <a:ext uri="{FF2B5EF4-FFF2-40B4-BE49-F238E27FC236}">
                <a16:creationId xmlns:a16="http://schemas.microsoft.com/office/drawing/2014/main" id="{B240C651-06E6-4077-9B48-75175F84CE06}"/>
              </a:ext>
            </a:extLst>
          </p:cNvPr>
          <p:cNvSpPr/>
          <p:nvPr/>
        </p:nvSpPr>
        <p:spPr>
          <a:xfrm>
            <a:off x="9961685" y="1456769"/>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4" name="Flowchart: Connector 123">
            <a:extLst>
              <a:ext uri="{FF2B5EF4-FFF2-40B4-BE49-F238E27FC236}">
                <a16:creationId xmlns:a16="http://schemas.microsoft.com/office/drawing/2014/main" id="{B90712F7-BC26-4AA9-82FB-452264750DB0}"/>
              </a:ext>
            </a:extLst>
          </p:cNvPr>
          <p:cNvSpPr/>
          <p:nvPr/>
        </p:nvSpPr>
        <p:spPr>
          <a:xfrm>
            <a:off x="10230625" y="1456770"/>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26" name="Straight Arrow Connector 125">
            <a:extLst>
              <a:ext uri="{FF2B5EF4-FFF2-40B4-BE49-F238E27FC236}">
                <a16:creationId xmlns:a16="http://schemas.microsoft.com/office/drawing/2014/main" id="{0ABBEE9F-744B-4BCF-82C7-3705504CD0EC}"/>
              </a:ext>
            </a:extLst>
          </p:cNvPr>
          <p:cNvCxnSpPr>
            <a:stCxn id="31" idx="1"/>
            <a:endCxn id="63" idx="4"/>
          </p:cNvCxnSpPr>
          <p:nvPr/>
        </p:nvCxnSpPr>
        <p:spPr>
          <a:xfrm flipH="1" flipV="1">
            <a:off x="1915642" y="1573307"/>
            <a:ext cx="75337" cy="6157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8" name="Straight Arrow Connector 127">
            <a:extLst>
              <a:ext uri="{FF2B5EF4-FFF2-40B4-BE49-F238E27FC236}">
                <a16:creationId xmlns:a16="http://schemas.microsoft.com/office/drawing/2014/main" id="{14D31672-AE65-4FA6-894C-3B3418C32A8A}"/>
              </a:ext>
            </a:extLst>
          </p:cNvPr>
          <p:cNvCxnSpPr>
            <a:stCxn id="31" idx="0"/>
            <a:endCxn id="64" idx="4"/>
          </p:cNvCxnSpPr>
          <p:nvPr/>
        </p:nvCxnSpPr>
        <p:spPr>
          <a:xfrm flipV="1">
            <a:off x="2055162" y="1573308"/>
            <a:ext cx="129421" cy="58919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0" name="Straight Arrow Connector 129">
            <a:extLst>
              <a:ext uri="{FF2B5EF4-FFF2-40B4-BE49-F238E27FC236}">
                <a16:creationId xmlns:a16="http://schemas.microsoft.com/office/drawing/2014/main" id="{7A668869-08B0-434A-B445-A282C522F739}"/>
              </a:ext>
            </a:extLst>
          </p:cNvPr>
          <p:cNvCxnSpPr>
            <a:stCxn id="32" idx="1"/>
            <a:endCxn id="95" idx="4"/>
          </p:cNvCxnSpPr>
          <p:nvPr/>
        </p:nvCxnSpPr>
        <p:spPr>
          <a:xfrm flipH="1" flipV="1">
            <a:off x="2457173" y="1573307"/>
            <a:ext cx="71973" cy="6157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2" name="Straight Arrow Connector 131">
            <a:extLst>
              <a:ext uri="{FF2B5EF4-FFF2-40B4-BE49-F238E27FC236}">
                <a16:creationId xmlns:a16="http://schemas.microsoft.com/office/drawing/2014/main" id="{F57194C3-57DC-48EA-BC5F-B361F231CC24}"/>
              </a:ext>
            </a:extLst>
          </p:cNvPr>
          <p:cNvCxnSpPr>
            <a:stCxn id="32" idx="0"/>
            <a:endCxn id="96" idx="4"/>
          </p:cNvCxnSpPr>
          <p:nvPr/>
        </p:nvCxnSpPr>
        <p:spPr>
          <a:xfrm flipV="1">
            <a:off x="2593328" y="1573308"/>
            <a:ext cx="132785" cy="58919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4" name="Straight Arrow Connector 133">
            <a:extLst>
              <a:ext uri="{FF2B5EF4-FFF2-40B4-BE49-F238E27FC236}">
                <a16:creationId xmlns:a16="http://schemas.microsoft.com/office/drawing/2014/main" id="{5784D5D9-6684-44D7-A55C-9196968AC6CC}"/>
              </a:ext>
            </a:extLst>
          </p:cNvPr>
          <p:cNvCxnSpPr>
            <a:stCxn id="33" idx="1"/>
            <a:endCxn id="97" idx="4"/>
          </p:cNvCxnSpPr>
          <p:nvPr/>
        </p:nvCxnSpPr>
        <p:spPr>
          <a:xfrm flipH="1" flipV="1">
            <a:off x="2995052" y="1576667"/>
            <a:ext cx="72260" cy="61241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6" name="Straight Arrow Connector 135">
            <a:extLst>
              <a:ext uri="{FF2B5EF4-FFF2-40B4-BE49-F238E27FC236}">
                <a16:creationId xmlns:a16="http://schemas.microsoft.com/office/drawing/2014/main" id="{D206BDBF-948F-4475-B1BF-A34FDDD7B5A0}"/>
              </a:ext>
            </a:extLst>
          </p:cNvPr>
          <p:cNvCxnSpPr>
            <a:stCxn id="33" idx="0"/>
            <a:endCxn id="98" idx="4"/>
          </p:cNvCxnSpPr>
          <p:nvPr/>
        </p:nvCxnSpPr>
        <p:spPr>
          <a:xfrm flipV="1">
            <a:off x="3131495" y="1576668"/>
            <a:ext cx="132498" cy="5858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8" name="Straight Arrow Connector 137">
            <a:extLst>
              <a:ext uri="{FF2B5EF4-FFF2-40B4-BE49-F238E27FC236}">
                <a16:creationId xmlns:a16="http://schemas.microsoft.com/office/drawing/2014/main" id="{9382852A-E3B5-4996-91FB-3BE972A1D300}"/>
              </a:ext>
            </a:extLst>
          </p:cNvPr>
          <p:cNvCxnSpPr>
            <a:stCxn id="34" idx="1"/>
            <a:endCxn id="99" idx="4"/>
          </p:cNvCxnSpPr>
          <p:nvPr/>
        </p:nvCxnSpPr>
        <p:spPr>
          <a:xfrm flipH="1" flipV="1">
            <a:off x="3536583" y="1576667"/>
            <a:ext cx="68896" cy="61241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0" name="Straight Arrow Connector 139">
            <a:extLst>
              <a:ext uri="{FF2B5EF4-FFF2-40B4-BE49-F238E27FC236}">
                <a16:creationId xmlns:a16="http://schemas.microsoft.com/office/drawing/2014/main" id="{A85FDFA9-39EF-41C3-A230-32170AD360A1}"/>
              </a:ext>
            </a:extLst>
          </p:cNvPr>
          <p:cNvCxnSpPr>
            <a:stCxn id="34" idx="0"/>
            <a:endCxn id="100" idx="4"/>
          </p:cNvCxnSpPr>
          <p:nvPr/>
        </p:nvCxnSpPr>
        <p:spPr>
          <a:xfrm flipV="1">
            <a:off x="3669662" y="1576668"/>
            <a:ext cx="135862" cy="5858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2" name="Straight Arrow Connector 141">
            <a:extLst>
              <a:ext uri="{FF2B5EF4-FFF2-40B4-BE49-F238E27FC236}">
                <a16:creationId xmlns:a16="http://schemas.microsoft.com/office/drawing/2014/main" id="{0779B472-F008-403A-8D15-74863D63BC99}"/>
              </a:ext>
            </a:extLst>
          </p:cNvPr>
          <p:cNvCxnSpPr>
            <a:stCxn id="35" idx="1"/>
            <a:endCxn id="101" idx="4"/>
          </p:cNvCxnSpPr>
          <p:nvPr/>
        </p:nvCxnSpPr>
        <p:spPr>
          <a:xfrm flipH="1" flipV="1">
            <a:off x="4078114" y="1569947"/>
            <a:ext cx="65532" cy="61913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4" name="Straight Arrow Connector 143">
            <a:extLst>
              <a:ext uri="{FF2B5EF4-FFF2-40B4-BE49-F238E27FC236}">
                <a16:creationId xmlns:a16="http://schemas.microsoft.com/office/drawing/2014/main" id="{D3F295D7-26B6-4FF8-A03B-E7803A100E45}"/>
              </a:ext>
            </a:extLst>
          </p:cNvPr>
          <p:cNvCxnSpPr>
            <a:stCxn id="35" idx="0"/>
            <a:endCxn id="102" idx="4"/>
          </p:cNvCxnSpPr>
          <p:nvPr/>
        </p:nvCxnSpPr>
        <p:spPr>
          <a:xfrm flipV="1">
            <a:off x="4207828" y="1569948"/>
            <a:ext cx="139226" cy="59255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6" name="Straight Arrow Connector 145">
            <a:extLst>
              <a:ext uri="{FF2B5EF4-FFF2-40B4-BE49-F238E27FC236}">
                <a16:creationId xmlns:a16="http://schemas.microsoft.com/office/drawing/2014/main" id="{F14BD83A-6FE1-4AC2-A5F4-1167B4B4FB5F}"/>
              </a:ext>
            </a:extLst>
          </p:cNvPr>
          <p:cNvCxnSpPr>
            <a:stCxn id="36" idx="1"/>
            <a:endCxn id="103" idx="4"/>
          </p:cNvCxnSpPr>
          <p:nvPr/>
        </p:nvCxnSpPr>
        <p:spPr>
          <a:xfrm flipH="1" flipV="1">
            <a:off x="4619645" y="1569947"/>
            <a:ext cx="62168" cy="61913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8" name="Straight Arrow Connector 147">
            <a:extLst>
              <a:ext uri="{FF2B5EF4-FFF2-40B4-BE49-F238E27FC236}">
                <a16:creationId xmlns:a16="http://schemas.microsoft.com/office/drawing/2014/main" id="{142B57A2-7640-4948-BB31-60DB925AEDFC}"/>
              </a:ext>
            </a:extLst>
          </p:cNvPr>
          <p:cNvCxnSpPr>
            <a:stCxn id="36" idx="0"/>
            <a:endCxn id="104" idx="4"/>
          </p:cNvCxnSpPr>
          <p:nvPr/>
        </p:nvCxnSpPr>
        <p:spPr>
          <a:xfrm flipV="1">
            <a:off x="4745997" y="1569948"/>
            <a:ext cx="142589" cy="59255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0" name="Straight Arrow Connector 149">
            <a:extLst>
              <a:ext uri="{FF2B5EF4-FFF2-40B4-BE49-F238E27FC236}">
                <a16:creationId xmlns:a16="http://schemas.microsoft.com/office/drawing/2014/main" id="{61A504CA-584C-46D5-9AE9-3AA748567173}"/>
              </a:ext>
            </a:extLst>
          </p:cNvPr>
          <p:cNvCxnSpPr>
            <a:stCxn id="37" idx="0"/>
            <a:endCxn id="105" idx="4"/>
          </p:cNvCxnSpPr>
          <p:nvPr/>
        </p:nvCxnSpPr>
        <p:spPr>
          <a:xfrm flipH="1" flipV="1">
            <a:off x="5157525" y="1573308"/>
            <a:ext cx="126638" cy="58919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2" name="Straight Arrow Connector 151">
            <a:extLst>
              <a:ext uri="{FF2B5EF4-FFF2-40B4-BE49-F238E27FC236}">
                <a16:creationId xmlns:a16="http://schemas.microsoft.com/office/drawing/2014/main" id="{56757E19-66DF-4167-8EC9-9978C51C58E3}"/>
              </a:ext>
            </a:extLst>
          </p:cNvPr>
          <p:cNvCxnSpPr>
            <a:stCxn id="37" idx="7"/>
            <a:endCxn id="106" idx="4"/>
          </p:cNvCxnSpPr>
          <p:nvPr/>
        </p:nvCxnSpPr>
        <p:spPr>
          <a:xfrm flipV="1">
            <a:off x="5348346" y="1573308"/>
            <a:ext cx="78121" cy="61577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4" name="Straight Arrow Connector 153">
            <a:extLst>
              <a:ext uri="{FF2B5EF4-FFF2-40B4-BE49-F238E27FC236}">
                <a16:creationId xmlns:a16="http://schemas.microsoft.com/office/drawing/2014/main" id="{E10BA001-595C-4EEE-9598-6669B0E2A693}"/>
              </a:ext>
            </a:extLst>
          </p:cNvPr>
          <p:cNvCxnSpPr>
            <a:stCxn id="38" idx="0"/>
            <a:endCxn id="107" idx="4"/>
          </p:cNvCxnSpPr>
          <p:nvPr/>
        </p:nvCxnSpPr>
        <p:spPr>
          <a:xfrm flipH="1" flipV="1">
            <a:off x="5699056" y="1573306"/>
            <a:ext cx="123274" cy="58919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6" name="Straight Arrow Connector 155">
            <a:extLst>
              <a:ext uri="{FF2B5EF4-FFF2-40B4-BE49-F238E27FC236}">
                <a16:creationId xmlns:a16="http://schemas.microsoft.com/office/drawing/2014/main" id="{BBC8D0FB-1FC2-40B4-9DDA-785D5891BFA6}"/>
              </a:ext>
            </a:extLst>
          </p:cNvPr>
          <p:cNvCxnSpPr>
            <a:stCxn id="38" idx="7"/>
            <a:endCxn id="108" idx="4"/>
          </p:cNvCxnSpPr>
          <p:nvPr/>
        </p:nvCxnSpPr>
        <p:spPr>
          <a:xfrm flipV="1">
            <a:off x="5886512" y="1573307"/>
            <a:ext cx="81485" cy="6157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8" name="Straight Arrow Connector 157">
            <a:extLst>
              <a:ext uri="{FF2B5EF4-FFF2-40B4-BE49-F238E27FC236}">
                <a16:creationId xmlns:a16="http://schemas.microsoft.com/office/drawing/2014/main" id="{81B13C1F-41BA-4D49-8D26-2DEBF545FC3F}"/>
              </a:ext>
            </a:extLst>
          </p:cNvPr>
          <p:cNvCxnSpPr>
            <a:stCxn id="39" idx="0"/>
            <a:endCxn id="109" idx="4"/>
          </p:cNvCxnSpPr>
          <p:nvPr/>
        </p:nvCxnSpPr>
        <p:spPr>
          <a:xfrm flipH="1" flipV="1">
            <a:off x="6240463" y="1581156"/>
            <a:ext cx="119304" cy="57737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0" name="Straight Arrow Connector 159">
            <a:extLst>
              <a:ext uri="{FF2B5EF4-FFF2-40B4-BE49-F238E27FC236}">
                <a16:creationId xmlns:a16="http://schemas.microsoft.com/office/drawing/2014/main" id="{2C7680BE-4E1F-4456-82FA-1FEF10580BA9}"/>
              </a:ext>
            </a:extLst>
          </p:cNvPr>
          <p:cNvCxnSpPr>
            <a:stCxn id="39" idx="7"/>
            <a:endCxn id="110" idx="4"/>
          </p:cNvCxnSpPr>
          <p:nvPr/>
        </p:nvCxnSpPr>
        <p:spPr>
          <a:xfrm flipV="1">
            <a:off x="6423949" y="1581157"/>
            <a:ext cx="85454" cy="60395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2" name="Straight Arrow Connector 161">
            <a:extLst>
              <a:ext uri="{FF2B5EF4-FFF2-40B4-BE49-F238E27FC236}">
                <a16:creationId xmlns:a16="http://schemas.microsoft.com/office/drawing/2014/main" id="{755D14F6-C7BF-4E62-BE65-D3715ECA6D05}"/>
              </a:ext>
            </a:extLst>
          </p:cNvPr>
          <p:cNvCxnSpPr>
            <a:stCxn id="40" idx="0"/>
            <a:endCxn id="111" idx="4"/>
          </p:cNvCxnSpPr>
          <p:nvPr/>
        </p:nvCxnSpPr>
        <p:spPr>
          <a:xfrm flipH="1" flipV="1">
            <a:off x="6781994" y="1581155"/>
            <a:ext cx="115940" cy="57737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4" name="Straight Arrow Connector 163">
            <a:extLst>
              <a:ext uri="{FF2B5EF4-FFF2-40B4-BE49-F238E27FC236}">
                <a16:creationId xmlns:a16="http://schemas.microsoft.com/office/drawing/2014/main" id="{7567276A-FD3E-4845-8B56-A10000B7FE7A}"/>
              </a:ext>
            </a:extLst>
          </p:cNvPr>
          <p:cNvCxnSpPr>
            <a:stCxn id="40" idx="7"/>
            <a:endCxn id="112" idx="4"/>
          </p:cNvCxnSpPr>
          <p:nvPr/>
        </p:nvCxnSpPr>
        <p:spPr>
          <a:xfrm flipV="1">
            <a:off x="6962116" y="1581156"/>
            <a:ext cx="88818" cy="6039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6" name="Straight Arrow Connector 165">
            <a:extLst>
              <a:ext uri="{FF2B5EF4-FFF2-40B4-BE49-F238E27FC236}">
                <a16:creationId xmlns:a16="http://schemas.microsoft.com/office/drawing/2014/main" id="{8EFC0DEB-C092-4C1E-970C-7352EE43CE54}"/>
              </a:ext>
            </a:extLst>
          </p:cNvPr>
          <p:cNvCxnSpPr>
            <a:stCxn id="41" idx="0"/>
            <a:endCxn id="113" idx="4"/>
          </p:cNvCxnSpPr>
          <p:nvPr/>
        </p:nvCxnSpPr>
        <p:spPr>
          <a:xfrm flipH="1" flipV="1">
            <a:off x="7319875" y="1584516"/>
            <a:ext cx="116227" cy="5740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8" name="Straight Arrow Connector 167">
            <a:extLst>
              <a:ext uri="{FF2B5EF4-FFF2-40B4-BE49-F238E27FC236}">
                <a16:creationId xmlns:a16="http://schemas.microsoft.com/office/drawing/2014/main" id="{D2263E16-67B9-46D0-A067-E40FAFD76FD3}"/>
              </a:ext>
            </a:extLst>
          </p:cNvPr>
          <p:cNvCxnSpPr>
            <a:stCxn id="41" idx="7"/>
            <a:endCxn id="114" idx="4"/>
          </p:cNvCxnSpPr>
          <p:nvPr/>
        </p:nvCxnSpPr>
        <p:spPr>
          <a:xfrm flipV="1">
            <a:off x="7500283" y="1584517"/>
            <a:ext cx="88532" cy="60059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0" name="Straight Arrow Connector 169">
            <a:extLst>
              <a:ext uri="{FF2B5EF4-FFF2-40B4-BE49-F238E27FC236}">
                <a16:creationId xmlns:a16="http://schemas.microsoft.com/office/drawing/2014/main" id="{585525A6-BDB6-4C18-B2B5-618D78E0659E}"/>
              </a:ext>
            </a:extLst>
          </p:cNvPr>
          <p:cNvCxnSpPr>
            <a:stCxn id="42" idx="0"/>
            <a:endCxn id="115" idx="4"/>
          </p:cNvCxnSpPr>
          <p:nvPr/>
        </p:nvCxnSpPr>
        <p:spPr>
          <a:xfrm flipH="1" flipV="1">
            <a:off x="7861406" y="1584515"/>
            <a:ext cx="112863" cy="57401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2" name="Straight Arrow Connector 171">
            <a:extLst>
              <a:ext uri="{FF2B5EF4-FFF2-40B4-BE49-F238E27FC236}">
                <a16:creationId xmlns:a16="http://schemas.microsoft.com/office/drawing/2014/main" id="{C70AFD3D-C3BE-4BC6-95D0-C312525548D8}"/>
              </a:ext>
            </a:extLst>
          </p:cNvPr>
          <p:cNvCxnSpPr>
            <a:stCxn id="42" idx="7"/>
            <a:endCxn id="116" idx="4"/>
          </p:cNvCxnSpPr>
          <p:nvPr/>
        </p:nvCxnSpPr>
        <p:spPr>
          <a:xfrm flipV="1">
            <a:off x="8038451" y="1584516"/>
            <a:ext cx="91895" cy="6005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4" name="Straight Arrow Connector 173">
            <a:extLst>
              <a:ext uri="{FF2B5EF4-FFF2-40B4-BE49-F238E27FC236}">
                <a16:creationId xmlns:a16="http://schemas.microsoft.com/office/drawing/2014/main" id="{F209D05B-668D-4ECA-A363-124812C37824}"/>
              </a:ext>
            </a:extLst>
          </p:cNvPr>
          <p:cNvCxnSpPr>
            <a:stCxn id="43" idx="0"/>
            <a:endCxn id="117" idx="4"/>
          </p:cNvCxnSpPr>
          <p:nvPr/>
        </p:nvCxnSpPr>
        <p:spPr>
          <a:xfrm flipH="1" flipV="1">
            <a:off x="8402937" y="1577796"/>
            <a:ext cx="109499" cy="5807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6" name="Straight Arrow Connector 175">
            <a:extLst>
              <a:ext uri="{FF2B5EF4-FFF2-40B4-BE49-F238E27FC236}">
                <a16:creationId xmlns:a16="http://schemas.microsoft.com/office/drawing/2014/main" id="{866CC2C4-8221-492B-A0FA-B3F9E51D95E4}"/>
              </a:ext>
            </a:extLst>
          </p:cNvPr>
          <p:cNvCxnSpPr>
            <a:stCxn id="43" idx="7"/>
            <a:endCxn id="118" idx="4"/>
          </p:cNvCxnSpPr>
          <p:nvPr/>
        </p:nvCxnSpPr>
        <p:spPr>
          <a:xfrm flipV="1">
            <a:off x="8576618" y="1577797"/>
            <a:ext cx="95259" cy="60731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8" name="Straight Arrow Connector 177">
            <a:extLst>
              <a:ext uri="{FF2B5EF4-FFF2-40B4-BE49-F238E27FC236}">
                <a16:creationId xmlns:a16="http://schemas.microsoft.com/office/drawing/2014/main" id="{88CFC5A7-722F-4689-99E3-74E5D45D27E4}"/>
              </a:ext>
            </a:extLst>
          </p:cNvPr>
          <p:cNvCxnSpPr>
            <a:stCxn id="44" idx="0"/>
            <a:endCxn id="119" idx="4"/>
          </p:cNvCxnSpPr>
          <p:nvPr/>
        </p:nvCxnSpPr>
        <p:spPr>
          <a:xfrm flipH="1" flipV="1">
            <a:off x="8944466" y="1577795"/>
            <a:ext cx="106136" cy="5807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0" name="Straight Arrow Connector 179">
            <a:extLst>
              <a:ext uri="{FF2B5EF4-FFF2-40B4-BE49-F238E27FC236}">
                <a16:creationId xmlns:a16="http://schemas.microsoft.com/office/drawing/2014/main" id="{246F124D-1371-4CE9-80E0-6A73E2B1A8C5}"/>
              </a:ext>
            </a:extLst>
          </p:cNvPr>
          <p:cNvCxnSpPr>
            <a:stCxn id="44" idx="7"/>
            <a:endCxn id="120" idx="4"/>
          </p:cNvCxnSpPr>
          <p:nvPr/>
        </p:nvCxnSpPr>
        <p:spPr>
          <a:xfrm flipV="1">
            <a:off x="9114785" y="1577796"/>
            <a:ext cx="98623" cy="60731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2" name="Straight Arrow Connector 181">
            <a:extLst>
              <a:ext uri="{FF2B5EF4-FFF2-40B4-BE49-F238E27FC236}">
                <a16:creationId xmlns:a16="http://schemas.microsoft.com/office/drawing/2014/main" id="{5C083C09-DD28-4D1C-856A-B26020B17BBE}"/>
              </a:ext>
            </a:extLst>
          </p:cNvPr>
          <p:cNvCxnSpPr>
            <a:stCxn id="45" idx="0"/>
            <a:endCxn id="121" idx="4"/>
          </p:cNvCxnSpPr>
          <p:nvPr/>
        </p:nvCxnSpPr>
        <p:spPr>
          <a:xfrm flipH="1" flipV="1">
            <a:off x="9482347" y="1581156"/>
            <a:ext cx="106422" cy="57737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4" name="Straight Arrow Connector 183">
            <a:extLst>
              <a:ext uri="{FF2B5EF4-FFF2-40B4-BE49-F238E27FC236}">
                <a16:creationId xmlns:a16="http://schemas.microsoft.com/office/drawing/2014/main" id="{EB1B8283-CBFB-4F17-85FB-23BF0431BC77}"/>
              </a:ext>
            </a:extLst>
          </p:cNvPr>
          <p:cNvCxnSpPr>
            <a:stCxn id="45" idx="7"/>
            <a:endCxn id="122" idx="4"/>
          </p:cNvCxnSpPr>
          <p:nvPr/>
        </p:nvCxnSpPr>
        <p:spPr>
          <a:xfrm flipV="1">
            <a:off x="9652951" y="1581157"/>
            <a:ext cx="98336" cy="60395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6" name="Straight Arrow Connector 185">
            <a:extLst>
              <a:ext uri="{FF2B5EF4-FFF2-40B4-BE49-F238E27FC236}">
                <a16:creationId xmlns:a16="http://schemas.microsoft.com/office/drawing/2014/main" id="{25D72094-E09F-4723-9ADF-13EBD00A30CC}"/>
              </a:ext>
            </a:extLst>
          </p:cNvPr>
          <p:cNvCxnSpPr>
            <a:stCxn id="46" idx="0"/>
            <a:endCxn id="123" idx="4"/>
          </p:cNvCxnSpPr>
          <p:nvPr/>
        </p:nvCxnSpPr>
        <p:spPr>
          <a:xfrm flipH="1" flipV="1">
            <a:off x="10023878" y="1581155"/>
            <a:ext cx="103058" cy="57737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8" name="Straight Arrow Connector 187">
            <a:extLst>
              <a:ext uri="{FF2B5EF4-FFF2-40B4-BE49-F238E27FC236}">
                <a16:creationId xmlns:a16="http://schemas.microsoft.com/office/drawing/2014/main" id="{AD6D1BE3-C296-4080-ACAE-D577D1F018AE}"/>
              </a:ext>
            </a:extLst>
          </p:cNvPr>
          <p:cNvCxnSpPr>
            <a:stCxn id="46" idx="7"/>
            <a:endCxn id="124" idx="4"/>
          </p:cNvCxnSpPr>
          <p:nvPr/>
        </p:nvCxnSpPr>
        <p:spPr>
          <a:xfrm flipV="1">
            <a:off x="10191118" y="1581156"/>
            <a:ext cx="101700" cy="6039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89" name="Rectangle 188">
            <a:extLst>
              <a:ext uri="{FF2B5EF4-FFF2-40B4-BE49-F238E27FC236}">
                <a16:creationId xmlns:a16="http://schemas.microsoft.com/office/drawing/2014/main" id="{96980ADC-5EB1-404E-86A3-F01B4D918C03}"/>
              </a:ext>
            </a:extLst>
          </p:cNvPr>
          <p:cNvSpPr/>
          <p:nvPr/>
        </p:nvSpPr>
        <p:spPr>
          <a:xfrm>
            <a:off x="2659720" y="3862665"/>
            <a:ext cx="272832" cy="300082"/>
          </a:xfrm>
          <a:prstGeom prst="rect">
            <a:avLst/>
          </a:prstGeom>
        </p:spPr>
        <p:txBody>
          <a:bodyPr wrap="none">
            <a:spAutoFit/>
          </a:bodyPr>
          <a:lstStyle/>
          <a:p>
            <a:r>
              <a:rPr lang="en-US" sz="1350"/>
              <a:t>1</a:t>
            </a:r>
          </a:p>
        </p:txBody>
      </p:sp>
      <p:sp>
        <p:nvSpPr>
          <p:cNvPr id="190" name="Rectangle 189">
            <a:extLst>
              <a:ext uri="{FF2B5EF4-FFF2-40B4-BE49-F238E27FC236}">
                <a16:creationId xmlns:a16="http://schemas.microsoft.com/office/drawing/2014/main" id="{ED4587F0-97F6-4AAE-A8E1-F08ED9881A11}"/>
              </a:ext>
            </a:extLst>
          </p:cNvPr>
          <p:cNvSpPr/>
          <p:nvPr/>
        </p:nvSpPr>
        <p:spPr>
          <a:xfrm>
            <a:off x="1954054" y="3035668"/>
            <a:ext cx="272832" cy="300082"/>
          </a:xfrm>
          <a:prstGeom prst="rect">
            <a:avLst/>
          </a:prstGeom>
        </p:spPr>
        <p:txBody>
          <a:bodyPr wrap="none">
            <a:spAutoFit/>
          </a:bodyPr>
          <a:lstStyle/>
          <a:p>
            <a:r>
              <a:rPr lang="en-US" sz="1350"/>
              <a:t>2</a:t>
            </a:r>
          </a:p>
        </p:txBody>
      </p:sp>
      <p:sp>
        <p:nvSpPr>
          <p:cNvPr id="191" name="Rectangle 190">
            <a:extLst>
              <a:ext uri="{FF2B5EF4-FFF2-40B4-BE49-F238E27FC236}">
                <a16:creationId xmlns:a16="http://schemas.microsoft.com/office/drawing/2014/main" id="{A4DCE731-4859-4FA5-8D31-C25148E0FA44}"/>
              </a:ext>
            </a:extLst>
          </p:cNvPr>
          <p:cNvSpPr/>
          <p:nvPr/>
        </p:nvSpPr>
        <p:spPr>
          <a:xfrm>
            <a:off x="1647264" y="2165987"/>
            <a:ext cx="272832" cy="300082"/>
          </a:xfrm>
          <a:prstGeom prst="rect">
            <a:avLst/>
          </a:prstGeom>
        </p:spPr>
        <p:txBody>
          <a:bodyPr wrap="none">
            <a:spAutoFit/>
          </a:bodyPr>
          <a:lstStyle/>
          <a:p>
            <a:r>
              <a:rPr lang="en-US" sz="1350"/>
              <a:t>3</a:t>
            </a:r>
          </a:p>
        </p:txBody>
      </p:sp>
      <p:sp>
        <p:nvSpPr>
          <p:cNvPr id="192" name="TextBox 191">
            <a:extLst>
              <a:ext uri="{FF2B5EF4-FFF2-40B4-BE49-F238E27FC236}">
                <a16:creationId xmlns:a16="http://schemas.microsoft.com/office/drawing/2014/main" id="{CFC2FDD8-D211-4BC3-9BF1-5EE42EF3DAC4}"/>
              </a:ext>
            </a:extLst>
          </p:cNvPr>
          <p:cNvSpPr txBox="1"/>
          <p:nvPr/>
        </p:nvSpPr>
        <p:spPr>
          <a:xfrm>
            <a:off x="1583994" y="1445559"/>
            <a:ext cx="118112" cy="300082"/>
          </a:xfrm>
          <a:prstGeom prst="rect">
            <a:avLst/>
          </a:prstGeom>
          <a:noFill/>
        </p:spPr>
        <p:txBody>
          <a:bodyPr wrap="square" rtlCol="0">
            <a:spAutoFit/>
          </a:bodyPr>
          <a:lstStyle/>
          <a:p>
            <a:r>
              <a:rPr lang="en-US" sz="1350"/>
              <a:t>4</a:t>
            </a:r>
          </a:p>
        </p:txBody>
      </p:sp>
    </p:spTree>
    <p:extLst>
      <p:ext uri="{BB962C8B-B14F-4D97-AF65-F5344CB8AC3E}">
        <p14:creationId xmlns:p14="http://schemas.microsoft.com/office/powerpoint/2010/main" val="25426424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5D2136D0-D868-4045-8FC6-2ADD4252BCE0}"/>
              </a:ext>
            </a:extLst>
          </p:cNvPr>
          <p:cNvSpPr/>
          <p:nvPr/>
        </p:nvSpPr>
        <p:spPr>
          <a:xfrm>
            <a:off x="1940188" y="5340165"/>
            <a:ext cx="440391" cy="44039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Flowchart: Connector 2">
            <a:extLst>
              <a:ext uri="{FF2B5EF4-FFF2-40B4-BE49-F238E27FC236}">
                <a16:creationId xmlns:a16="http://schemas.microsoft.com/office/drawing/2014/main" id="{1CF65A4C-0DFE-4F7C-A530-A84E2C258E36}"/>
              </a:ext>
            </a:extLst>
          </p:cNvPr>
          <p:cNvSpPr/>
          <p:nvPr/>
        </p:nvSpPr>
        <p:spPr>
          <a:xfrm>
            <a:off x="-1368266" y="4628845"/>
            <a:ext cx="390646" cy="390646"/>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Flowchart: Connector 3">
            <a:extLst>
              <a:ext uri="{FF2B5EF4-FFF2-40B4-BE49-F238E27FC236}">
                <a16:creationId xmlns:a16="http://schemas.microsoft.com/office/drawing/2014/main" id="{BB6EA33F-EDA7-45CE-B353-232A66833E41}"/>
              </a:ext>
            </a:extLst>
          </p:cNvPr>
          <p:cNvSpPr/>
          <p:nvPr/>
        </p:nvSpPr>
        <p:spPr>
          <a:xfrm>
            <a:off x="3727365" y="4628845"/>
            <a:ext cx="390646" cy="390646"/>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5" name="Straight Arrow Connector 4">
            <a:extLst>
              <a:ext uri="{FF2B5EF4-FFF2-40B4-BE49-F238E27FC236}">
                <a16:creationId xmlns:a16="http://schemas.microsoft.com/office/drawing/2014/main" id="{B2612A21-5C5F-4E37-8239-1FA9B2B2FCFD}"/>
              </a:ext>
            </a:extLst>
          </p:cNvPr>
          <p:cNvCxnSpPr>
            <a:stCxn id="2" idx="1"/>
            <a:endCxn id="3" idx="5"/>
          </p:cNvCxnSpPr>
          <p:nvPr/>
        </p:nvCxnSpPr>
        <p:spPr>
          <a:xfrm flipH="1" flipV="1">
            <a:off x="489173" y="4962283"/>
            <a:ext cx="1515509" cy="44237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 name="Straight Arrow Connector 5">
            <a:extLst>
              <a:ext uri="{FF2B5EF4-FFF2-40B4-BE49-F238E27FC236}">
                <a16:creationId xmlns:a16="http://schemas.microsoft.com/office/drawing/2014/main" id="{2266DCD9-B834-4AB1-A8AF-376A287408AC}"/>
              </a:ext>
            </a:extLst>
          </p:cNvPr>
          <p:cNvCxnSpPr>
            <a:stCxn id="2" idx="7"/>
            <a:endCxn id="4" idx="3"/>
          </p:cNvCxnSpPr>
          <p:nvPr/>
        </p:nvCxnSpPr>
        <p:spPr>
          <a:xfrm flipV="1">
            <a:off x="2316085" y="4962283"/>
            <a:ext cx="1468489" cy="44237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 name="Flowchart: Connector 6">
            <a:extLst>
              <a:ext uri="{FF2B5EF4-FFF2-40B4-BE49-F238E27FC236}">
                <a16:creationId xmlns:a16="http://schemas.microsoft.com/office/drawing/2014/main" id="{292DDADD-05D4-4D2D-B879-2BD04161952D}"/>
              </a:ext>
            </a:extLst>
          </p:cNvPr>
          <p:cNvSpPr/>
          <p:nvPr/>
        </p:nvSpPr>
        <p:spPr>
          <a:xfrm>
            <a:off x="-2353900" y="3862666"/>
            <a:ext cx="302558" cy="30255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Flowchart: Connector 7">
            <a:extLst>
              <a:ext uri="{FF2B5EF4-FFF2-40B4-BE49-F238E27FC236}">
                <a16:creationId xmlns:a16="http://schemas.microsoft.com/office/drawing/2014/main" id="{1E034066-78E5-4670-B565-6C5DF7B0F36E}"/>
              </a:ext>
            </a:extLst>
          </p:cNvPr>
          <p:cNvSpPr/>
          <p:nvPr/>
        </p:nvSpPr>
        <p:spPr>
          <a:xfrm>
            <a:off x="4784254" y="3879474"/>
            <a:ext cx="302558" cy="302558"/>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9" name="Flowchart: Connector 8">
            <a:extLst>
              <a:ext uri="{FF2B5EF4-FFF2-40B4-BE49-F238E27FC236}">
                <a16:creationId xmlns:a16="http://schemas.microsoft.com/office/drawing/2014/main" id="{018A9E25-35E7-442F-88FD-620E26F188AF}"/>
              </a:ext>
            </a:extLst>
          </p:cNvPr>
          <p:cNvSpPr/>
          <p:nvPr/>
        </p:nvSpPr>
        <p:spPr>
          <a:xfrm>
            <a:off x="2806593" y="3892598"/>
            <a:ext cx="302558" cy="30255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Flowchart: Connector 9">
            <a:extLst>
              <a:ext uri="{FF2B5EF4-FFF2-40B4-BE49-F238E27FC236}">
                <a16:creationId xmlns:a16="http://schemas.microsoft.com/office/drawing/2014/main" id="{8BE9021E-C97D-4C2B-8EE3-B72AA3C09740}"/>
              </a:ext>
            </a:extLst>
          </p:cNvPr>
          <p:cNvSpPr/>
          <p:nvPr/>
        </p:nvSpPr>
        <p:spPr>
          <a:xfrm>
            <a:off x="-376238" y="3862666"/>
            <a:ext cx="302558" cy="302558"/>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cxnSp>
        <p:nvCxnSpPr>
          <p:cNvPr id="11" name="Straight Arrow Connector 10">
            <a:extLst>
              <a:ext uri="{FF2B5EF4-FFF2-40B4-BE49-F238E27FC236}">
                <a16:creationId xmlns:a16="http://schemas.microsoft.com/office/drawing/2014/main" id="{7BAA1995-FFE0-4B3B-B30B-C0F33C777619}"/>
              </a:ext>
            </a:extLst>
          </p:cNvPr>
          <p:cNvCxnSpPr>
            <a:stCxn id="3" idx="1"/>
            <a:endCxn id="7" idx="5"/>
          </p:cNvCxnSpPr>
          <p:nvPr/>
        </p:nvCxnSpPr>
        <p:spPr>
          <a:xfrm flipH="1" flipV="1">
            <a:off x="-2095650" y="4120916"/>
            <a:ext cx="784593" cy="56513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F948369A-7CB3-48A1-978A-20F3380F1D22}"/>
              </a:ext>
            </a:extLst>
          </p:cNvPr>
          <p:cNvCxnSpPr>
            <a:stCxn id="3" idx="7"/>
            <a:endCxn id="10" idx="3"/>
          </p:cNvCxnSpPr>
          <p:nvPr/>
        </p:nvCxnSpPr>
        <p:spPr>
          <a:xfrm flipV="1">
            <a:off x="-1034829" y="4120916"/>
            <a:ext cx="702899" cy="56513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E31D394F-8BB9-4F85-ADA7-EC30C4757298}"/>
              </a:ext>
            </a:extLst>
          </p:cNvPr>
          <p:cNvCxnSpPr>
            <a:stCxn id="4" idx="1"/>
            <a:endCxn id="9" idx="5"/>
          </p:cNvCxnSpPr>
          <p:nvPr/>
        </p:nvCxnSpPr>
        <p:spPr>
          <a:xfrm flipH="1" flipV="1">
            <a:off x="3064843" y="4150847"/>
            <a:ext cx="719731" cy="5352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781100D8-F74E-408D-B9CC-4BF35C9BB8FD}"/>
              </a:ext>
            </a:extLst>
          </p:cNvPr>
          <p:cNvCxnSpPr>
            <a:stCxn id="4" idx="7"/>
            <a:endCxn id="8" idx="3"/>
          </p:cNvCxnSpPr>
          <p:nvPr/>
        </p:nvCxnSpPr>
        <p:spPr>
          <a:xfrm flipV="1">
            <a:off x="4060803" y="4137724"/>
            <a:ext cx="767761" cy="5483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5" name="Flowchart: Connector 14">
            <a:extLst>
              <a:ext uri="{FF2B5EF4-FFF2-40B4-BE49-F238E27FC236}">
                <a16:creationId xmlns:a16="http://schemas.microsoft.com/office/drawing/2014/main" id="{DF212BA2-A41F-4482-9F53-801F3FF02115}"/>
              </a:ext>
            </a:extLst>
          </p:cNvPr>
          <p:cNvSpPr/>
          <p:nvPr/>
        </p:nvSpPr>
        <p:spPr>
          <a:xfrm>
            <a:off x="2654563" y="3035669"/>
            <a:ext cx="252133" cy="25213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Flowchart: Connector 15">
            <a:extLst>
              <a:ext uri="{FF2B5EF4-FFF2-40B4-BE49-F238E27FC236}">
                <a16:creationId xmlns:a16="http://schemas.microsoft.com/office/drawing/2014/main" id="{B68850D3-50A0-470A-B14A-A614626153C3}"/>
              </a:ext>
            </a:extLst>
          </p:cNvPr>
          <p:cNvSpPr/>
          <p:nvPr/>
        </p:nvSpPr>
        <p:spPr>
          <a:xfrm>
            <a:off x="3657056" y="3035669"/>
            <a:ext cx="252133" cy="252133"/>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Flowchart: Connector 16">
            <a:extLst>
              <a:ext uri="{FF2B5EF4-FFF2-40B4-BE49-F238E27FC236}">
                <a16:creationId xmlns:a16="http://schemas.microsoft.com/office/drawing/2014/main" id="{31EFD99A-A5C0-4E33-8879-B4A25CBC7B36}"/>
              </a:ext>
            </a:extLst>
          </p:cNvPr>
          <p:cNvSpPr/>
          <p:nvPr/>
        </p:nvSpPr>
        <p:spPr>
          <a:xfrm>
            <a:off x="4659550" y="3035669"/>
            <a:ext cx="252133" cy="25213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Flowchart: Connector 17">
            <a:extLst>
              <a:ext uri="{FF2B5EF4-FFF2-40B4-BE49-F238E27FC236}">
                <a16:creationId xmlns:a16="http://schemas.microsoft.com/office/drawing/2014/main" id="{BD0F5AC5-11D6-494C-8F07-92025CEFED03}"/>
              </a:ext>
            </a:extLst>
          </p:cNvPr>
          <p:cNvSpPr/>
          <p:nvPr/>
        </p:nvSpPr>
        <p:spPr>
          <a:xfrm>
            <a:off x="5710122" y="3035670"/>
            <a:ext cx="252133" cy="252133"/>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Flowchart: Connector 18">
            <a:extLst>
              <a:ext uri="{FF2B5EF4-FFF2-40B4-BE49-F238E27FC236}">
                <a16:creationId xmlns:a16="http://schemas.microsoft.com/office/drawing/2014/main" id="{9E9DF90E-A62A-4048-96E0-B8E8E362DC55}"/>
              </a:ext>
            </a:extLst>
          </p:cNvPr>
          <p:cNvSpPr/>
          <p:nvPr/>
        </p:nvSpPr>
        <p:spPr>
          <a:xfrm>
            <a:off x="-3165487" y="3035669"/>
            <a:ext cx="252133" cy="25213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Flowchart: Connector 19">
            <a:extLst>
              <a:ext uri="{FF2B5EF4-FFF2-40B4-BE49-F238E27FC236}">
                <a16:creationId xmlns:a16="http://schemas.microsoft.com/office/drawing/2014/main" id="{96252E3A-C6E1-4951-BA9E-00D61795460D}"/>
              </a:ext>
            </a:extLst>
          </p:cNvPr>
          <p:cNvSpPr/>
          <p:nvPr/>
        </p:nvSpPr>
        <p:spPr>
          <a:xfrm>
            <a:off x="-2162994" y="3035669"/>
            <a:ext cx="252133" cy="252133"/>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Flowchart: Connector 20">
            <a:extLst>
              <a:ext uri="{FF2B5EF4-FFF2-40B4-BE49-F238E27FC236}">
                <a16:creationId xmlns:a16="http://schemas.microsoft.com/office/drawing/2014/main" id="{24BC58D8-4D61-4B67-B01B-4CF36CF4D886}"/>
              </a:ext>
            </a:extLst>
          </p:cNvPr>
          <p:cNvSpPr/>
          <p:nvPr/>
        </p:nvSpPr>
        <p:spPr>
          <a:xfrm>
            <a:off x="-1160500" y="3035669"/>
            <a:ext cx="252133" cy="25213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Flowchart: Connector 21">
            <a:extLst>
              <a:ext uri="{FF2B5EF4-FFF2-40B4-BE49-F238E27FC236}">
                <a16:creationId xmlns:a16="http://schemas.microsoft.com/office/drawing/2014/main" id="{0616E101-CABC-4F32-AF05-0C28BAF6B8B7}"/>
              </a:ext>
            </a:extLst>
          </p:cNvPr>
          <p:cNvSpPr/>
          <p:nvPr/>
        </p:nvSpPr>
        <p:spPr>
          <a:xfrm>
            <a:off x="1414074" y="3035670"/>
            <a:ext cx="252133" cy="252133"/>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3" name="Straight Arrow Connector 22">
            <a:extLst>
              <a:ext uri="{FF2B5EF4-FFF2-40B4-BE49-F238E27FC236}">
                <a16:creationId xmlns:a16="http://schemas.microsoft.com/office/drawing/2014/main" id="{E525967C-D05B-4117-9DC7-C367786E0574}"/>
              </a:ext>
            </a:extLst>
          </p:cNvPr>
          <p:cNvCxnSpPr>
            <a:stCxn id="7" idx="1"/>
            <a:endCxn id="19" idx="5"/>
          </p:cNvCxnSpPr>
          <p:nvPr/>
        </p:nvCxnSpPr>
        <p:spPr>
          <a:xfrm flipH="1" flipV="1">
            <a:off x="-2950278" y="3250878"/>
            <a:ext cx="640687" cy="6560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FD97E738-F0B7-488D-B207-466C3C0B9A88}"/>
              </a:ext>
            </a:extLst>
          </p:cNvPr>
          <p:cNvCxnSpPr>
            <a:stCxn id="7" idx="0"/>
            <a:endCxn id="20" idx="4"/>
          </p:cNvCxnSpPr>
          <p:nvPr/>
        </p:nvCxnSpPr>
        <p:spPr>
          <a:xfrm flipV="1">
            <a:off x="-2202621" y="3287801"/>
            <a:ext cx="165694" cy="57486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2BE41D73-8C9F-405A-8919-2ECEC3C81100}"/>
              </a:ext>
            </a:extLst>
          </p:cNvPr>
          <p:cNvCxnSpPr>
            <a:stCxn id="10" idx="1"/>
            <a:endCxn id="21" idx="5"/>
          </p:cNvCxnSpPr>
          <p:nvPr/>
        </p:nvCxnSpPr>
        <p:spPr>
          <a:xfrm flipH="1" flipV="1">
            <a:off x="-945291" y="3250878"/>
            <a:ext cx="613361" cy="6560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EFAE659C-CD68-45FF-B36A-26047A188A70}"/>
              </a:ext>
            </a:extLst>
          </p:cNvPr>
          <p:cNvCxnSpPr>
            <a:cxnSpLocks/>
            <a:stCxn id="10" idx="0"/>
            <a:endCxn id="22" idx="4"/>
          </p:cNvCxnSpPr>
          <p:nvPr/>
        </p:nvCxnSpPr>
        <p:spPr>
          <a:xfrm flipV="1">
            <a:off x="1299041" y="3287802"/>
            <a:ext cx="241098" cy="57486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95BAE44B-A7DD-4132-BF52-4173D70FAAE7}"/>
              </a:ext>
            </a:extLst>
          </p:cNvPr>
          <p:cNvCxnSpPr>
            <a:stCxn id="9" idx="0"/>
            <a:endCxn id="15" idx="4"/>
          </p:cNvCxnSpPr>
          <p:nvPr/>
        </p:nvCxnSpPr>
        <p:spPr>
          <a:xfrm flipH="1" flipV="1">
            <a:off x="2780628" y="3287802"/>
            <a:ext cx="177244" cy="6047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8" name="Straight Arrow Connector 27">
            <a:extLst>
              <a:ext uri="{FF2B5EF4-FFF2-40B4-BE49-F238E27FC236}">
                <a16:creationId xmlns:a16="http://schemas.microsoft.com/office/drawing/2014/main" id="{E2FAD70E-C1D5-4B89-BDB8-AD37E8731853}"/>
              </a:ext>
            </a:extLst>
          </p:cNvPr>
          <p:cNvCxnSpPr>
            <a:stCxn id="9" idx="7"/>
            <a:endCxn id="16" idx="3"/>
          </p:cNvCxnSpPr>
          <p:nvPr/>
        </p:nvCxnSpPr>
        <p:spPr>
          <a:xfrm flipV="1">
            <a:off x="3064843" y="3250876"/>
            <a:ext cx="629137" cy="6860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9" name="Straight Arrow Connector 28">
            <a:extLst>
              <a:ext uri="{FF2B5EF4-FFF2-40B4-BE49-F238E27FC236}">
                <a16:creationId xmlns:a16="http://schemas.microsoft.com/office/drawing/2014/main" id="{B0C7C84D-5DD6-4145-BD0B-A0057F77A486}"/>
              </a:ext>
            </a:extLst>
          </p:cNvPr>
          <p:cNvCxnSpPr>
            <a:stCxn id="8" idx="0"/>
            <a:endCxn id="17" idx="4"/>
          </p:cNvCxnSpPr>
          <p:nvPr/>
        </p:nvCxnSpPr>
        <p:spPr>
          <a:xfrm flipH="1" flipV="1">
            <a:off x="4785616" y="3287802"/>
            <a:ext cx="149918" cy="59167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0" name="Straight Arrow Connector 29">
            <a:extLst>
              <a:ext uri="{FF2B5EF4-FFF2-40B4-BE49-F238E27FC236}">
                <a16:creationId xmlns:a16="http://schemas.microsoft.com/office/drawing/2014/main" id="{85EF6773-C2D1-48C9-A671-DD0C14ECA72E}"/>
              </a:ext>
            </a:extLst>
          </p:cNvPr>
          <p:cNvCxnSpPr>
            <a:stCxn id="8" idx="7"/>
            <a:endCxn id="18" idx="3"/>
          </p:cNvCxnSpPr>
          <p:nvPr/>
        </p:nvCxnSpPr>
        <p:spPr>
          <a:xfrm flipV="1">
            <a:off x="5042505" y="3250878"/>
            <a:ext cx="704541" cy="67290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1" name="Flowchart: Connector 30">
            <a:extLst>
              <a:ext uri="{FF2B5EF4-FFF2-40B4-BE49-F238E27FC236}">
                <a16:creationId xmlns:a16="http://schemas.microsoft.com/office/drawing/2014/main" id="{5D8FC121-554F-4001-BA83-3D9D353C0DF6}"/>
              </a:ext>
            </a:extLst>
          </p:cNvPr>
          <p:cNvSpPr/>
          <p:nvPr/>
        </p:nvSpPr>
        <p:spPr>
          <a:xfrm>
            <a:off x="-3495225" y="2162501"/>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Flowchart: Connector 31">
            <a:extLst>
              <a:ext uri="{FF2B5EF4-FFF2-40B4-BE49-F238E27FC236}">
                <a16:creationId xmlns:a16="http://schemas.microsoft.com/office/drawing/2014/main" id="{CE9D08FD-9133-444C-A9C8-81890043B5B2}"/>
              </a:ext>
            </a:extLst>
          </p:cNvPr>
          <p:cNvSpPr/>
          <p:nvPr/>
        </p:nvSpPr>
        <p:spPr>
          <a:xfrm>
            <a:off x="-2957058" y="2162501"/>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33" name="Flowchart: Connector 32">
            <a:extLst>
              <a:ext uri="{FF2B5EF4-FFF2-40B4-BE49-F238E27FC236}">
                <a16:creationId xmlns:a16="http://schemas.microsoft.com/office/drawing/2014/main" id="{5E14C031-3278-4C46-9409-AD0E7D6C3B45}"/>
              </a:ext>
            </a:extLst>
          </p:cNvPr>
          <p:cNvSpPr/>
          <p:nvPr/>
        </p:nvSpPr>
        <p:spPr>
          <a:xfrm>
            <a:off x="-2418891" y="2162501"/>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Flowchart: Connector 33">
            <a:extLst>
              <a:ext uri="{FF2B5EF4-FFF2-40B4-BE49-F238E27FC236}">
                <a16:creationId xmlns:a16="http://schemas.microsoft.com/office/drawing/2014/main" id="{AC80B7F7-6215-42E0-B005-BDC29C02042C}"/>
              </a:ext>
            </a:extLst>
          </p:cNvPr>
          <p:cNvSpPr/>
          <p:nvPr/>
        </p:nvSpPr>
        <p:spPr>
          <a:xfrm>
            <a:off x="-1880724" y="2162501"/>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35" name="Flowchart: Connector 34">
            <a:extLst>
              <a:ext uri="{FF2B5EF4-FFF2-40B4-BE49-F238E27FC236}">
                <a16:creationId xmlns:a16="http://schemas.microsoft.com/office/drawing/2014/main" id="{5EF95050-336C-4BE8-8CD9-84742A7BAF3B}"/>
              </a:ext>
            </a:extLst>
          </p:cNvPr>
          <p:cNvSpPr/>
          <p:nvPr/>
        </p:nvSpPr>
        <p:spPr>
          <a:xfrm>
            <a:off x="-1342557" y="2162501"/>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Flowchart: Connector 35">
            <a:extLst>
              <a:ext uri="{FF2B5EF4-FFF2-40B4-BE49-F238E27FC236}">
                <a16:creationId xmlns:a16="http://schemas.microsoft.com/office/drawing/2014/main" id="{2AC647C3-FB26-47F7-A6D9-3DB98F77815D}"/>
              </a:ext>
            </a:extLst>
          </p:cNvPr>
          <p:cNvSpPr/>
          <p:nvPr/>
        </p:nvSpPr>
        <p:spPr>
          <a:xfrm>
            <a:off x="-804390" y="2162501"/>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37" name="Flowchart: Connector 36">
            <a:extLst>
              <a:ext uri="{FF2B5EF4-FFF2-40B4-BE49-F238E27FC236}">
                <a16:creationId xmlns:a16="http://schemas.microsoft.com/office/drawing/2014/main" id="{52ACD0C5-6E04-402C-87D4-7E99ED9D8486}"/>
              </a:ext>
            </a:extLst>
          </p:cNvPr>
          <p:cNvSpPr/>
          <p:nvPr/>
        </p:nvSpPr>
        <p:spPr>
          <a:xfrm>
            <a:off x="-266223" y="2162501"/>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8" name="Flowchart: Connector 37">
            <a:extLst>
              <a:ext uri="{FF2B5EF4-FFF2-40B4-BE49-F238E27FC236}">
                <a16:creationId xmlns:a16="http://schemas.microsoft.com/office/drawing/2014/main" id="{DE0C39E2-0088-4C4C-88BB-9B7AC705CD6E}"/>
              </a:ext>
            </a:extLst>
          </p:cNvPr>
          <p:cNvSpPr/>
          <p:nvPr/>
        </p:nvSpPr>
        <p:spPr>
          <a:xfrm>
            <a:off x="1795946" y="2162501"/>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39" name="Flowchart: Connector 38">
            <a:extLst>
              <a:ext uri="{FF2B5EF4-FFF2-40B4-BE49-F238E27FC236}">
                <a16:creationId xmlns:a16="http://schemas.microsoft.com/office/drawing/2014/main" id="{A32F0A41-4F5A-45C2-95C3-D12E7AF13DB4}"/>
              </a:ext>
            </a:extLst>
          </p:cNvPr>
          <p:cNvSpPr/>
          <p:nvPr/>
        </p:nvSpPr>
        <p:spPr>
          <a:xfrm>
            <a:off x="2333383" y="2158529"/>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0" name="Flowchart: Connector 39">
            <a:extLst>
              <a:ext uri="{FF2B5EF4-FFF2-40B4-BE49-F238E27FC236}">
                <a16:creationId xmlns:a16="http://schemas.microsoft.com/office/drawing/2014/main" id="{5955207F-EA80-44F0-BE4E-931DAB7DAD54}"/>
              </a:ext>
            </a:extLst>
          </p:cNvPr>
          <p:cNvSpPr/>
          <p:nvPr/>
        </p:nvSpPr>
        <p:spPr>
          <a:xfrm>
            <a:off x="2871550" y="2158529"/>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41" name="Flowchart: Connector 40">
            <a:extLst>
              <a:ext uri="{FF2B5EF4-FFF2-40B4-BE49-F238E27FC236}">
                <a16:creationId xmlns:a16="http://schemas.microsoft.com/office/drawing/2014/main" id="{F49ADC62-EF48-4AD5-AB49-E560A6DBF864}"/>
              </a:ext>
            </a:extLst>
          </p:cNvPr>
          <p:cNvSpPr/>
          <p:nvPr/>
        </p:nvSpPr>
        <p:spPr>
          <a:xfrm>
            <a:off x="3409717" y="2158529"/>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2" name="Flowchart: Connector 41">
            <a:extLst>
              <a:ext uri="{FF2B5EF4-FFF2-40B4-BE49-F238E27FC236}">
                <a16:creationId xmlns:a16="http://schemas.microsoft.com/office/drawing/2014/main" id="{118B206B-7F87-44C3-8F17-9AC390278AE6}"/>
              </a:ext>
            </a:extLst>
          </p:cNvPr>
          <p:cNvSpPr/>
          <p:nvPr/>
        </p:nvSpPr>
        <p:spPr>
          <a:xfrm>
            <a:off x="3947884" y="2158529"/>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43" name="Flowchart: Connector 42">
            <a:extLst>
              <a:ext uri="{FF2B5EF4-FFF2-40B4-BE49-F238E27FC236}">
                <a16:creationId xmlns:a16="http://schemas.microsoft.com/office/drawing/2014/main" id="{E72F5553-51E4-408E-AD8D-1ECD8136CB3E}"/>
              </a:ext>
            </a:extLst>
          </p:cNvPr>
          <p:cNvSpPr/>
          <p:nvPr/>
        </p:nvSpPr>
        <p:spPr>
          <a:xfrm>
            <a:off x="4486051" y="2158529"/>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4" name="Flowchart: Connector 43">
            <a:extLst>
              <a:ext uri="{FF2B5EF4-FFF2-40B4-BE49-F238E27FC236}">
                <a16:creationId xmlns:a16="http://schemas.microsoft.com/office/drawing/2014/main" id="{2D87D6CE-1CF5-4016-B037-13E5A77ED2C8}"/>
              </a:ext>
            </a:extLst>
          </p:cNvPr>
          <p:cNvSpPr/>
          <p:nvPr/>
        </p:nvSpPr>
        <p:spPr>
          <a:xfrm>
            <a:off x="5024218" y="2158529"/>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45" name="Flowchart: Connector 44">
            <a:extLst>
              <a:ext uri="{FF2B5EF4-FFF2-40B4-BE49-F238E27FC236}">
                <a16:creationId xmlns:a16="http://schemas.microsoft.com/office/drawing/2014/main" id="{830B43C0-4AAB-4CC3-9C3C-B48A793B7714}"/>
              </a:ext>
            </a:extLst>
          </p:cNvPr>
          <p:cNvSpPr/>
          <p:nvPr/>
        </p:nvSpPr>
        <p:spPr>
          <a:xfrm>
            <a:off x="5562385" y="2158529"/>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6" name="Flowchart: Connector 45">
            <a:extLst>
              <a:ext uri="{FF2B5EF4-FFF2-40B4-BE49-F238E27FC236}">
                <a16:creationId xmlns:a16="http://schemas.microsoft.com/office/drawing/2014/main" id="{93C185A8-7E19-4B01-AC28-451739859417}"/>
              </a:ext>
            </a:extLst>
          </p:cNvPr>
          <p:cNvSpPr/>
          <p:nvPr/>
        </p:nvSpPr>
        <p:spPr>
          <a:xfrm>
            <a:off x="6100552" y="2158529"/>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cxnSp>
        <p:nvCxnSpPr>
          <p:cNvPr id="47" name="Straight Arrow Connector 46">
            <a:extLst>
              <a:ext uri="{FF2B5EF4-FFF2-40B4-BE49-F238E27FC236}">
                <a16:creationId xmlns:a16="http://schemas.microsoft.com/office/drawing/2014/main" id="{3D6CE5A5-E4C2-4F5D-9A93-A60B10E0B633}"/>
              </a:ext>
            </a:extLst>
          </p:cNvPr>
          <p:cNvCxnSpPr>
            <a:stCxn id="19" idx="0"/>
            <a:endCxn id="32" idx="4"/>
          </p:cNvCxnSpPr>
          <p:nvPr/>
        </p:nvCxnSpPr>
        <p:spPr>
          <a:xfrm flipV="1">
            <a:off x="-3039420" y="2344036"/>
            <a:ext cx="173130" cy="6916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8" name="Straight Arrow Connector 47">
            <a:extLst>
              <a:ext uri="{FF2B5EF4-FFF2-40B4-BE49-F238E27FC236}">
                <a16:creationId xmlns:a16="http://schemas.microsoft.com/office/drawing/2014/main" id="{ED7FE735-30DE-4033-8C68-0570431D0E5E}"/>
              </a:ext>
            </a:extLst>
          </p:cNvPr>
          <p:cNvCxnSpPr>
            <a:stCxn id="19" idx="1"/>
            <a:endCxn id="31" idx="4"/>
          </p:cNvCxnSpPr>
          <p:nvPr/>
        </p:nvCxnSpPr>
        <p:spPr>
          <a:xfrm flipH="1" flipV="1">
            <a:off x="-3404457" y="2344036"/>
            <a:ext cx="275894" cy="7285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9" name="Straight Arrow Connector 48">
            <a:extLst>
              <a:ext uri="{FF2B5EF4-FFF2-40B4-BE49-F238E27FC236}">
                <a16:creationId xmlns:a16="http://schemas.microsoft.com/office/drawing/2014/main" id="{6FF5F379-2A29-43E4-A252-545630095E42}"/>
              </a:ext>
            </a:extLst>
          </p:cNvPr>
          <p:cNvCxnSpPr>
            <a:stCxn id="20" idx="1"/>
            <a:endCxn id="33" idx="4"/>
          </p:cNvCxnSpPr>
          <p:nvPr/>
        </p:nvCxnSpPr>
        <p:spPr>
          <a:xfrm flipH="1" flipV="1">
            <a:off x="-2328123" y="2344036"/>
            <a:ext cx="202054" cy="7285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0" name="Straight Arrow Connector 49">
            <a:extLst>
              <a:ext uri="{FF2B5EF4-FFF2-40B4-BE49-F238E27FC236}">
                <a16:creationId xmlns:a16="http://schemas.microsoft.com/office/drawing/2014/main" id="{FAE8B2CF-E7BE-4DC0-A5B1-D1B49A62C7E9}"/>
              </a:ext>
            </a:extLst>
          </p:cNvPr>
          <p:cNvCxnSpPr>
            <a:stCxn id="20" idx="0"/>
            <a:endCxn id="34" idx="4"/>
          </p:cNvCxnSpPr>
          <p:nvPr/>
        </p:nvCxnSpPr>
        <p:spPr>
          <a:xfrm flipV="1">
            <a:off x="-2036927" y="2344036"/>
            <a:ext cx="246971" cy="6916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1" name="Straight Arrow Connector 50">
            <a:extLst>
              <a:ext uri="{FF2B5EF4-FFF2-40B4-BE49-F238E27FC236}">
                <a16:creationId xmlns:a16="http://schemas.microsoft.com/office/drawing/2014/main" id="{AB10E6EB-4A1C-490D-AB08-3FA5C5A37441}"/>
              </a:ext>
            </a:extLst>
          </p:cNvPr>
          <p:cNvCxnSpPr>
            <a:stCxn id="21" idx="1"/>
            <a:endCxn id="35" idx="4"/>
          </p:cNvCxnSpPr>
          <p:nvPr/>
        </p:nvCxnSpPr>
        <p:spPr>
          <a:xfrm flipH="1" flipV="1">
            <a:off x="-1251789" y="2344036"/>
            <a:ext cx="128213" cy="7285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2" name="Straight Arrow Connector 51">
            <a:extLst>
              <a:ext uri="{FF2B5EF4-FFF2-40B4-BE49-F238E27FC236}">
                <a16:creationId xmlns:a16="http://schemas.microsoft.com/office/drawing/2014/main" id="{458C3B1C-1DD7-4386-8931-7415DE43852C}"/>
              </a:ext>
            </a:extLst>
          </p:cNvPr>
          <p:cNvCxnSpPr>
            <a:stCxn id="21" idx="0"/>
            <a:endCxn id="36" idx="4"/>
          </p:cNvCxnSpPr>
          <p:nvPr/>
        </p:nvCxnSpPr>
        <p:spPr>
          <a:xfrm flipV="1">
            <a:off x="-1034433" y="2344036"/>
            <a:ext cx="320811" cy="6916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3" name="Straight Arrow Connector 52">
            <a:extLst>
              <a:ext uri="{FF2B5EF4-FFF2-40B4-BE49-F238E27FC236}">
                <a16:creationId xmlns:a16="http://schemas.microsoft.com/office/drawing/2014/main" id="{D0D0347F-C41B-4B8C-9A87-DBF817C735A5}"/>
              </a:ext>
            </a:extLst>
          </p:cNvPr>
          <p:cNvCxnSpPr>
            <a:cxnSpLocks/>
            <a:stCxn id="15" idx="0"/>
            <a:endCxn id="39" idx="4"/>
          </p:cNvCxnSpPr>
          <p:nvPr/>
        </p:nvCxnSpPr>
        <p:spPr>
          <a:xfrm flipH="1" flipV="1">
            <a:off x="2424151" y="2340062"/>
            <a:ext cx="356479" cy="6956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4" name="Straight Arrow Connector 53">
            <a:extLst>
              <a:ext uri="{FF2B5EF4-FFF2-40B4-BE49-F238E27FC236}">
                <a16:creationId xmlns:a16="http://schemas.microsoft.com/office/drawing/2014/main" id="{C9621E5F-CB06-4953-8461-C9FD090E9108}"/>
              </a:ext>
            </a:extLst>
          </p:cNvPr>
          <p:cNvCxnSpPr>
            <a:cxnSpLocks/>
            <a:stCxn id="15" idx="7"/>
            <a:endCxn id="40" idx="4"/>
          </p:cNvCxnSpPr>
          <p:nvPr/>
        </p:nvCxnSpPr>
        <p:spPr>
          <a:xfrm flipV="1">
            <a:off x="2869771" y="2340062"/>
            <a:ext cx="92546" cy="7325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5" name="Straight Arrow Connector 54">
            <a:extLst>
              <a:ext uri="{FF2B5EF4-FFF2-40B4-BE49-F238E27FC236}">
                <a16:creationId xmlns:a16="http://schemas.microsoft.com/office/drawing/2014/main" id="{0B133120-43DD-4D82-B0A3-5A9708104CA2}"/>
              </a:ext>
            </a:extLst>
          </p:cNvPr>
          <p:cNvCxnSpPr>
            <a:stCxn id="16" idx="0"/>
            <a:endCxn id="41" idx="4"/>
          </p:cNvCxnSpPr>
          <p:nvPr/>
        </p:nvCxnSpPr>
        <p:spPr>
          <a:xfrm flipH="1" flipV="1">
            <a:off x="3500484" y="2340062"/>
            <a:ext cx="282638" cy="6956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6" name="Straight Arrow Connector 55">
            <a:extLst>
              <a:ext uri="{FF2B5EF4-FFF2-40B4-BE49-F238E27FC236}">
                <a16:creationId xmlns:a16="http://schemas.microsoft.com/office/drawing/2014/main" id="{6678C94C-0B71-4BCB-971D-451DF52ECEE6}"/>
              </a:ext>
            </a:extLst>
          </p:cNvPr>
          <p:cNvCxnSpPr>
            <a:stCxn id="16" idx="7"/>
            <a:endCxn id="42" idx="4"/>
          </p:cNvCxnSpPr>
          <p:nvPr/>
        </p:nvCxnSpPr>
        <p:spPr>
          <a:xfrm flipV="1">
            <a:off x="3872265" y="2340062"/>
            <a:ext cx="166387" cy="7325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7" name="Straight Arrow Connector 56">
            <a:extLst>
              <a:ext uri="{FF2B5EF4-FFF2-40B4-BE49-F238E27FC236}">
                <a16:creationId xmlns:a16="http://schemas.microsoft.com/office/drawing/2014/main" id="{C3D232FA-3DB9-4A00-A767-4ADFE30B66E6}"/>
              </a:ext>
            </a:extLst>
          </p:cNvPr>
          <p:cNvCxnSpPr>
            <a:stCxn id="17" idx="0"/>
            <a:endCxn id="43" idx="4"/>
          </p:cNvCxnSpPr>
          <p:nvPr/>
        </p:nvCxnSpPr>
        <p:spPr>
          <a:xfrm flipH="1" flipV="1">
            <a:off x="4576818" y="2340062"/>
            <a:ext cx="208798" cy="6956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8" name="Straight Arrow Connector 57">
            <a:extLst>
              <a:ext uri="{FF2B5EF4-FFF2-40B4-BE49-F238E27FC236}">
                <a16:creationId xmlns:a16="http://schemas.microsoft.com/office/drawing/2014/main" id="{ADD6467E-F6EE-41F8-B20D-E8FB7D253737}"/>
              </a:ext>
            </a:extLst>
          </p:cNvPr>
          <p:cNvCxnSpPr>
            <a:stCxn id="17" idx="7"/>
            <a:endCxn id="44" idx="4"/>
          </p:cNvCxnSpPr>
          <p:nvPr/>
        </p:nvCxnSpPr>
        <p:spPr>
          <a:xfrm flipV="1">
            <a:off x="4874759" y="2340062"/>
            <a:ext cx="240227" cy="7325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9" name="Straight Arrow Connector 58">
            <a:extLst>
              <a:ext uri="{FF2B5EF4-FFF2-40B4-BE49-F238E27FC236}">
                <a16:creationId xmlns:a16="http://schemas.microsoft.com/office/drawing/2014/main" id="{45EF4C76-60BA-4219-BD92-A10DB26D12B2}"/>
              </a:ext>
            </a:extLst>
          </p:cNvPr>
          <p:cNvCxnSpPr>
            <a:stCxn id="18" idx="0"/>
            <a:endCxn id="45" idx="4"/>
          </p:cNvCxnSpPr>
          <p:nvPr/>
        </p:nvCxnSpPr>
        <p:spPr>
          <a:xfrm flipH="1" flipV="1">
            <a:off x="5653151" y="2340063"/>
            <a:ext cx="183036" cy="6956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0" name="Straight Arrow Connector 59">
            <a:extLst>
              <a:ext uri="{FF2B5EF4-FFF2-40B4-BE49-F238E27FC236}">
                <a16:creationId xmlns:a16="http://schemas.microsoft.com/office/drawing/2014/main" id="{822FD1AB-E126-49FE-A0E9-980F6FCFF3DA}"/>
              </a:ext>
            </a:extLst>
          </p:cNvPr>
          <p:cNvCxnSpPr>
            <a:stCxn id="18" idx="7"/>
            <a:endCxn id="46" idx="4"/>
          </p:cNvCxnSpPr>
          <p:nvPr/>
        </p:nvCxnSpPr>
        <p:spPr>
          <a:xfrm flipV="1">
            <a:off x="5925330" y="2340063"/>
            <a:ext cx="265989" cy="7325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1" name="Straight Arrow Connector 60">
            <a:extLst>
              <a:ext uri="{FF2B5EF4-FFF2-40B4-BE49-F238E27FC236}">
                <a16:creationId xmlns:a16="http://schemas.microsoft.com/office/drawing/2014/main" id="{56C8B9DB-8141-4068-94FC-F8324AE13BD6}"/>
              </a:ext>
            </a:extLst>
          </p:cNvPr>
          <p:cNvCxnSpPr>
            <a:stCxn id="22" idx="1"/>
            <a:endCxn id="37" idx="4"/>
          </p:cNvCxnSpPr>
          <p:nvPr/>
        </p:nvCxnSpPr>
        <p:spPr>
          <a:xfrm flipH="1" flipV="1">
            <a:off x="-175456" y="2344035"/>
            <a:ext cx="102452" cy="72855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2" name="Straight Arrow Connector 61">
            <a:extLst>
              <a:ext uri="{FF2B5EF4-FFF2-40B4-BE49-F238E27FC236}">
                <a16:creationId xmlns:a16="http://schemas.microsoft.com/office/drawing/2014/main" id="{B16BC2CD-3B82-4C16-B1D5-CF192361719F}"/>
              </a:ext>
            </a:extLst>
          </p:cNvPr>
          <p:cNvCxnSpPr>
            <a:stCxn id="22" idx="0"/>
            <a:endCxn id="38" idx="4"/>
          </p:cNvCxnSpPr>
          <p:nvPr/>
        </p:nvCxnSpPr>
        <p:spPr>
          <a:xfrm flipV="1">
            <a:off x="1540141" y="2344035"/>
            <a:ext cx="346573" cy="69163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3" name="Flowchart: Connector 62">
            <a:extLst>
              <a:ext uri="{FF2B5EF4-FFF2-40B4-BE49-F238E27FC236}">
                <a16:creationId xmlns:a16="http://schemas.microsoft.com/office/drawing/2014/main" id="{42E9EB8B-0E65-449F-8CA6-9148E1307790}"/>
              </a:ext>
            </a:extLst>
          </p:cNvPr>
          <p:cNvSpPr/>
          <p:nvPr/>
        </p:nvSpPr>
        <p:spPr>
          <a:xfrm>
            <a:off x="-3606171" y="1448921"/>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4" name="Flowchart: Connector 63">
            <a:extLst>
              <a:ext uri="{FF2B5EF4-FFF2-40B4-BE49-F238E27FC236}">
                <a16:creationId xmlns:a16="http://schemas.microsoft.com/office/drawing/2014/main" id="{BD8BECB1-BC51-48E8-AF35-BCCD77DC2B4D}"/>
              </a:ext>
            </a:extLst>
          </p:cNvPr>
          <p:cNvSpPr/>
          <p:nvPr/>
        </p:nvSpPr>
        <p:spPr>
          <a:xfrm>
            <a:off x="-3337230" y="1448922"/>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5" name="Flowchart: Connector 94">
            <a:extLst>
              <a:ext uri="{FF2B5EF4-FFF2-40B4-BE49-F238E27FC236}">
                <a16:creationId xmlns:a16="http://schemas.microsoft.com/office/drawing/2014/main" id="{284869D2-709D-46AB-A907-69F966DB4752}"/>
              </a:ext>
            </a:extLst>
          </p:cNvPr>
          <p:cNvSpPr/>
          <p:nvPr/>
        </p:nvSpPr>
        <p:spPr>
          <a:xfrm>
            <a:off x="-3064640" y="144892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6" name="Flowchart: Connector 95">
            <a:extLst>
              <a:ext uri="{FF2B5EF4-FFF2-40B4-BE49-F238E27FC236}">
                <a16:creationId xmlns:a16="http://schemas.microsoft.com/office/drawing/2014/main" id="{EF1F4944-3792-4DE1-A470-4CC0FFEA3B6C}"/>
              </a:ext>
            </a:extLst>
          </p:cNvPr>
          <p:cNvSpPr/>
          <p:nvPr/>
        </p:nvSpPr>
        <p:spPr>
          <a:xfrm>
            <a:off x="-2795700" y="144892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7" name="Flowchart: Connector 96">
            <a:extLst>
              <a:ext uri="{FF2B5EF4-FFF2-40B4-BE49-F238E27FC236}">
                <a16:creationId xmlns:a16="http://schemas.microsoft.com/office/drawing/2014/main" id="{F4945139-D40D-49BC-8579-4D5ADF01BFF2}"/>
              </a:ext>
            </a:extLst>
          </p:cNvPr>
          <p:cNvSpPr/>
          <p:nvPr/>
        </p:nvSpPr>
        <p:spPr>
          <a:xfrm>
            <a:off x="-2526759" y="1452281"/>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8" name="Flowchart: Connector 97">
            <a:extLst>
              <a:ext uri="{FF2B5EF4-FFF2-40B4-BE49-F238E27FC236}">
                <a16:creationId xmlns:a16="http://schemas.microsoft.com/office/drawing/2014/main" id="{10BD9E79-E09C-41EF-AF37-16A76126FDBB}"/>
              </a:ext>
            </a:extLst>
          </p:cNvPr>
          <p:cNvSpPr/>
          <p:nvPr/>
        </p:nvSpPr>
        <p:spPr>
          <a:xfrm>
            <a:off x="-2257819" y="1452282"/>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9" name="Flowchart: Connector 98">
            <a:extLst>
              <a:ext uri="{FF2B5EF4-FFF2-40B4-BE49-F238E27FC236}">
                <a16:creationId xmlns:a16="http://schemas.microsoft.com/office/drawing/2014/main" id="{F49AA3C9-D92D-45D8-9980-BDBFCD781BA2}"/>
              </a:ext>
            </a:extLst>
          </p:cNvPr>
          <p:cNvSpPr/>
          <p:nvPr/>
        </p:nvSpPr>
        <p:spPr>
          <a:xfrm>
            <a:off x="-1985229" y="145228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0" name="Flowchart: Connector 99">
            <a:extLst>
              <a:ext uri="{FF2B5EF4-FFF2-40B4-BE49-F238E27FC236}">
                <a16:creationId xmlns:a16="http://schemas.microsoft.com/office/drawing/2014/main" id="{EAA4B0F3-0A9F-4BDE-A352-A7345C49F3BD}"/>
              </a:ext>
            </a:extLst>
          </p:cNvPr>
          <p:cNvSpPr/>
          <p:nvPr/>
        </p:nvSpPr>
        <p:spPr>
          <a:xfrm>
            <a:off x="-1716288" y="145228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1" name="Flowchart: Connector 100">
            <a:extLst>
              <a:ext uri="{FF2B5EF4-FFF2-40B4-BE49-F238E27FC236}">
                <a16:creationId xmlns:a16="http://schemas.microsoft.com/office/drawing/2014/main" id="{2847425D-2220-4812-ABCC-2E8472B3892A}"/>
              </a:ext>
            </a:extLst>
          </p:cNvPr>
          <p:cNvSpPr/>
          <p:nvPr/>
        </p:nvSpPr>
        <p:spPr>
          <a:xfrm>
            <a:off x="-1443698" y="1445561"/>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2" name="Flowchart: Connector 101">
            <a:extLst>
              <a:ext uri="{FF2B5EF4-FFF2-40B4-BE49-F238E27FC236}">
                <a16:creationId xmlns:a16="http://schemas.microsoft.com/office/drawing/2014/main" id="{D48CD337-F866-49B9-81EF-62EEF2BE947E}"/>
              </a:ext>
            </a:extLst>
          </p:cNvPr>
          <p:cNvSpPr/>
          <p:nvPr/>
        </p:nvSpPr>
        <p:spPr>
          <a:xfrm>
            <a:off x="-1174758" y="1445562"/>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3" name="Flowchart: Connector 102">
            <a:extLst>
              <a:ext uri="{FF2B5EF4-FFF2-40B4-BE49-F238E27FC236}">
                <a16:creationId xmlns:a16="http://schemas.microsoft.com/office/drawing/2014/main" id="{28C2A5F9-61BA-4A95-BEAA-AB7B22B4EA0A}"/>
              </a:ext>
            </a:extLst>
          </p:cNvPr>
          <p:cNvSpPr/>
          <p:nvPr/>
        </p:nvSpPr>
        <p:spPr>
          <a:xfrm>
            <a:off x="-902167" y="144556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4" name="Flowchart: Connector 103">
            <a:extLst>
              <a:ext uri="{FF2B5EF4-FFF2-40B4-BE49-F238E27FC236}">
                <a16:creationId xmlns:a16="http://schemas.microsoft.com/office/drawing/2014/main" id="{7E70AF2C-6E78-4A15-A887-1184142CE7F1}"/>
              </a:ext>
            </a:extLst>
          </p:cNvPr>
          <p:cNvSpPr/>
          <p:nvPr/>
        </p:nvSpPr>
        <p:spPr>
          <a:xfrm>
            <a:off x="-633227" y="144556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5" name="Flowchart: Connector 104">
            <a:extLst>
              <a:ext uri="{FF2B5EF4-FFF2-40B4-BE49-F238E27FC236}">
                <a16:creationId xmlns:a16="http://schemas.microsoft.com/office/drawing/2014/main" id="{327A0CE7-9CB2-4AB2-A6F0-B9FBAA4C97EE}"/>
              </a:ext>
            </a:extLst>
          </p:cNvPr>
          <p:cNvSpPr/>
          <p:nvPr/>
        </p:nvSpPr>
        <p:spPr>
          <a:xfrm>
            <a:off x="-364287" y="1448921"/>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6" name="Flowchart: Connector 105">
            <a:extLst>
              <a:ext uri="{FF2B5EF4-FFF2-40B4-BE49-F238E27FC236}">
                <a16:creationId xmlns:a16="http://schemas.microsoft.com/office/drawing/2014/main" id="{F1E30069-2FAA-41D8-AC7E-D8E9A4F9541E}"/>
              </a:ext>
            </a:extLst>
          </p:cNvPr>
          <p:cNvSpPr/>
          <p:nvPr/>
        </p:nvSpPr>
        <p:spPr>
          <a:xfrm>
            <a:off x="1428655" y="1448922"/>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7" name="Flowchart: Connector 106">
            <a:extLst>
              <a:ext uri="{FF2B5EF4-FFF2-40B4-BE49-F238E27FC236}">
                <a16:creationId xmlns:a16="http://schemas.microsoft.com/office/drawing/2014/main" id="{D07EF240-6E4A-44EA-86F8-8ABD95F3D9FF}"/>
              </a:ext>
            </a:extLst>
          </p:cNvPr>
          <p:cNvSpPr/>
          <p:nvPr/>
        </p:nvSpPr>
        <p:spPr>
          <a:xfrm>
            <a:off x="1701246" y="144892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8" name="Flowchart: Connector 107">
            <a:extLst>
              <a:ext uri="{FF2B5EF4-FFF2-40B4-BE49-F238E27FC236}">
                <a16:creationId xmlns:a16="http://schemas.microsoft.com/office/drawing/2014/main" id="{B54E03D5-33D5-4A05-A68E-676F14678200}"/>
              </a:ext>
            </a:extLst>
          </p:cNvPr>
          <p:cNvSpPr/>
          <p:nvPr/>
        </p:nvSpPr>
        <p:spPr>
          <a:xfrm>
            <a:off x="1970186" y="144892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9" name="Flowchart: Connector 108">
            <a:extLst>
              <a:ext uri="{FF2B5EF4-FFF2-40B4-BE49-F238E27FC236}">
                <a16:creationId xmlns:a16="http://schemas.microsoft.com/office/drawing/2014/main" id="{DA99D652-14FB-459A-88D1-ECA1DB44E002}"/>
              </a:ext>
            </a:extLst>
          </p:cNvPr>
          <p:cNvSpPr/>
          <p:nvPr/>
        </p:nvSpPr>
        <p:spPr>
          <a:xfrm>
            <a:off x="2242653" y="145677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0" name="Flowchart: Connector 109">
            <a:extLst>
              <a:ext uri="{FF2B5EF4-FFF2-40B4-BE49-F238E27FC236}">
                <a16:creationId xmlns:a16="http://schemas.microsoft.com/office/drawing/2014/main" id="{83F559A9-08AF-4168-8D58-B50BBA4DDCFF}"/>
              </a:ext>
            </a:extLst>
          </p:cNvPr>
          <p:cNvSpPr/>
          <p:nvPr/>
        </p:nvSpPr>
        <p:spPr>
          <a:xfrm>
            <a:off x="2511593" y="145677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1" name="Flowchart: Connector 110">
            <a:extLst>
              <a:ext uri="{FF2B5EF4-FFF2-40B4-BE49-F238E27FC236}">
                <a16:creationId xmlns:a16="http://schemas.microsoft.com/office/drawing/2014/main" id="{4C9AE467-97FA-4D18-9072-519BDC087B8E}"/>
              </a:ext>
            </a:extLst>
          </p:cNvPr>
          <p:cNvSpPr/>
          <p:nvPr/>
        </p:nvSpPr>
        <p:spPr>
          <a:xfrm>
            <a:off x="2784184" y="1456769"/>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2" name="Flowchart: Connector 111">
            <a:extLst>
              <a:ext uri="{FF2B5EF4-FFF2-40B4-BE49-F238E27FC236}">
                <a16:creationId xmlns:a16="http://schemas.microsoft.com/office/drawing/2014/main" id="{6461894F-826D-426B-A5DB-CA106F049DC9}"/>
              </a:ext>
            </a:extLst>
          </p:cNvPr>
          <p:cNvSpPr/>
          <p:nvPr/>
        </p:nvSpPr>
        <p:spPr>
          <a:xfrm>
            <a:off x="3053124" y="1456770"/>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3" name="Flowchart: Connector 112">
            <a:extLst>
              <a:ext uri="{FF2B5EF4-FFF2-40B4-BE49-F238E27FC236}">
                <a16:creationId xmlns:a16="http://schemas.microsoft.com/office/drawing/2014/main" id="{8FCC000B-6CC5-44FB-AB9C-19BCE34AE3A8}"/>
              </a:ext>
            </a:extLst>
          </p:cNvPr>
          <p:cNvSpPr/>
          <p:nvPr/>
        </p:nvSpPr>
        <p:spPr>
          <a:xfrm>
            <a:off x="3322064" y="146013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4" name="Flowchart: Connector 113">
            <a:extLst>
              <a:ext uri="{FF2B5EF4-FFF2-40B4-BE49-F238E27FC236}">
                <a16:creationId xmlns:a16="http://schemas.microsoft.com/office/drawing/2014/main" id="{B844D140-65C1-41E6-9A51-94CDE39405A8}"/>
              </a:ext>
            </a:extLst>
          </p:cNvPr>
          <p:cNvSpPr/>
          <p:nvPr/>
        </p:nvSpPr>
        <p:spPr>
          <a:xfrm>
            <a:off x="3591004" y="146013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5" name="Flowchart: Connector 114">
            <a:extLst>
              <a:ext uri="{FF2B5EF4-FFF2-40B4-BE49-F238E27FC236}">
                <a16:creationId xmlns:a16="http://schemas.microsoft.com/office/drawing/2014/main" id="{FCC4BDE3-9084-4470-B2A1-6A90CA6A87DD}"/>
              </a:ext>
            </a:extLst>
          </p:cNvPr>
          <p:cNvSpPr/>
          <p:nvPr/>
        </p:nvSpPr>
        <p:spPr>
          <a:xfrm>
            <a:off x="3863595" y="1460129"/>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6" name="Flowchart: Connector 115">
            <a:extLst>
              <a:ext uri="{FF2B5EF4-FFF2-40B4-BE49-F238E27FC236}">
                <a16:creationId xmlns:a16="http://schemas.microsoft.com/office/drawing/2014/main" id="{7660CF73-50A9-4C0A-8454-0D9856064980}"/>
              </a:ext>
            </a:extLst>
          </p:cNvPr>
          <p:cNvSpPr/>
          <p:nvPr/>
        </p:nvSpPr>
        <p:spPr>
          <a:xfrm>
            <a:off x="4132535" y="1460130"/>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7" name="Flowchart: Connector 116">
            <a:extLst>
              <a:ext uri="{FF2B5EF4-FFF2-40B4-BE49-F238E27FC236}">
                <a16:creationId xmlns:a16="http://schemas.microsoft.com/office/drawing/2014/main" id="{BCA56800-AB12-4F27-9AFD-1B7A30B4B978}"/>
              </a:ext>
            </a:extLst>
          </p:cNvPr>
          <p:cNvSpPr/>
          <p:nvPr/>
        </p:nvSpPr>
        <p:spPr>
          <a:xfrm>
            <a:off x="4405126" y="145341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8" name="Flowchart: Connector 117">
            <a:extLst>
              <a:ext uri="{FF2B5EF4-FFF2-40B4-BE49-F238E27FC236}">
                <a16:creationId xmlns:a16="http://schemas.microsoft.com/office/drawing/2014/main" id="{640BEAC9-CF7C-4B7F-AB4F-79744F010940}"/>
              </a:ext>
            </a:extLst>
          </p:cNvPr>
          <p:cNvSpPr/>
          <p:nvPr/>
        </p:nvSpPr>
        <p:spPr>
          <a:xfrm>
            <a:off x="4674066" y="145341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9" name="Flowchart: Connector 118">
            <a:extLst>
              <a:ext uri="{FF2B5EF4-FFF2-40B4-BE49-F238E27FC236}">
                <a16:creationId xmlns:a16="http://schemas.microsoft.com/office/drawing/2014/main" id="{4B2A39EA-461B-438A-8C30-CA97EE215051}"/>
              </a:ext>
            </a:extLst>
          </p:cNvPr>
          <p:cNvSpPr/>
          <p:nvPr/>
        </p:nvSpPr>
        <p:spPr>
          <a:xfrm>
            <a:off x="4946656" y="1453409"/>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0" name="Flowchart: Connector 119">
            <a:extLst>
              <a:ext uri="{FF2B5EF4-FFF2-40B4-BE49-F238E27FC236}">
                <a16:creationId xmlns:a16="http://schemas.microsoft.com/office/drawing/2014/main" id="{EAC4731E-A514-40A8-BF32-BC0789D54752}"/>
              </a:ext>
            </a:extLst>
          </p:cNvPr>
          <p:cNvSpPr/>
          <p:nvPr/>
        </p:nvSpPr>
        <p:spPr>
          <a:xfrm>
            <a:off x="5215597" y="1453410"/>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1" name="Flowchart: Connector 120">
            <a:extLst>
              <a:ext uri="{FF2B5EF4-FFF2-40B4-BE49-F238E27FC236}">
                <a16:creationId xmlns:a16="http://schemas.microsoft.com/office/drawing/2014/main" id="{DAE858E1-199B-48DA-A934-254D097C5EA6}"/>
              </a:ext>
            </a:extLst>
          </p:cNvPr>
          <p:cNvSpPr/>
          <p:nvPr/>
        </p:nvSpPr>
        <p:spPr>
          <a:xfrm>
            <a:off x="5484537" y="145677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2" name="Flowchart: Connector 121">
            <a:extLst>
              <a:ext uri="{FF2B5EF4-FFF2-40B4-BE49-F238E27FC236}">
                <a16:creationId xmlns:a16="http://schemas.microsoft.com/office/drawing/2014/main" id="{027FC311-5FF1-4E75-954B-AA9744F88AC8}"/>
              </a:ext>
            </a:extLst>
          </p:cNvPr>
          <p:cNvSpPr/>
          <p:nvPr/>
        </p:nvSpPr>
        <p:spPr>
          <a:xfrm>
            <a:off x="5753477" y="145677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3" name="Flowchart: Connector 122">
            <a:extLst>
              <a:ext uri="{FF2B5EF4-FFF2-40B4-BE49-F238E27FC236}">
                <a16:creationId xmlns:a16="http://schemas.microsoft.com/office/drawing/2014/main" id="{B240C651-06E6-4077-9B48-75175F84CE06}"/>
              </a:ext>
            </a:extLst>
          </p:cNvPr>
          <p:cNvSpPr/>
          <p:nvPr/>
        </p:nvSpPr>
        <p:spPr>
          <a:xfrm>
            <a:off x="6026068" y="1456769"/>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4" name="Flowchart: Connector 123">
            <a:extLst>
              <a:ext uri="{FF2B5EF4-FFF2-40B4-BE49-F238E27FC236}">
                <a16:creationId xmlns:a16="http://schemas.microsoft.com/office/drawing/2014/main" id="{B90712F7-BC26-4AA9-82FB-452264750DB0}"/>
              </a:ext>
            </a:extLst>
          </p:cNvPr>
          <p:cNvSpPr/>
          <p:nvPr/>
        </p:nvSpPr>
        <p:spPr>
          <a:xfrm>
            <a:off x="6336363" y="1456770"/>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26" name="Straight Arrow Connector 125">
            <a:extLst>
              <a:ext uri="{FF2B5EF4-FFF2-40B4-BE49-F238E27FC236}">
                <a16:creationId xmlns:a16="http://schemas.microsoft.com/office/drawing/2014/main" id="{0ABBEE9F-744B-4BCF-82C7-3705504CD0EC}"/>
              </a:ext>
            </a:extLst>
          </p:cNvPr>
          <p:cNvCxnSpPr>
            <a:stCxn id="31" idx="1"/>
            <a:endCxn id="63" idx="4"/>
          </p:cNvCxnSpPr>
          <p:nvPr/>
        </p:nvCxnSpPr>
        <p:spPr>
          <a:xfrm flipH="1" flipV="1">
            <a:off x="-3543977" y="1573307"/>
            <a:ext cx="75337" cy="6157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8" name="Straight Arrow Connector 127">
            <a:extLst>
              <a:ext uri="{FF2B5EF4-FFF2-40B4-BE49-F238E27FC236}">
                <a16:creationId xmlns:a16="http://schemas.microsoft.com/office/drawing/2014/main" id="{14D31672-AE65-4FA6-894C-3B3418C32A8A}"/>
              </a:ext>
            </a:extLst>
          </p:cNvPr>
          <p:cNvCxnSpPr>
            <a:stCxn id="31" idx="0"/>
            <a:endCxn id="64" idx="4"/>
          </p:cNvCxnSpPr>
          <p:nvPr/>
        </p:nvCxnSpPr>
        <p:spPr>
          <a:xfrm flipV="1">
            <a:off x="-3404457" y="1573308"/>
            <a:ext cx="129421" cy="58919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0" name="Straight Arrow Connector 129">
            <a:extLst>
              <a:ext uri="{FF2B5EF4-FFF2-40B4-BE49-F238E27FC236}">
                <a16:creationId xmlns:a16="http://schemas.microsoft.com/office/drawing/2014/main" id="{7A668869-08B0-434A-B445-A282C522F739}"/>
              </a:ext>
            </a:extLst>
          </p:cNvPr>
          <p:cNvCxnSpPr>
            <a:stCxn id="32" idx="1"/>
            <a:endCxn id="95" idx="4"/>
          </p:cNvCxnSpPr>
          <p:nvPr/>
        </p:nvCxnSpPr>
        <p:spPr>
          <a:xfrm flipH="1" flipV="1">
            <a:off x="-3002446" y="1573307"/>
            <a:ext cx="71973" cy="6157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2" name="Straight Arrow Connector 131">
            <a:extLst>
              <a:ext uri="{FF2B5EF4-FFF2-40B4-BE49-F238E27FC236}">
                <a16:creationId xmlns:a16="http://schemas.microsoft.com/office/drawing/2014/main" id="{F57194C3-57DC-48EA-BC5F-B361F231CC24}"/>
              </a:ext>
            </a:extLst>
          </p:cNvPr>
          <p:cNvCxnSpPr>
            <a:stCxn id="32" idx="0"/>
            <a:endCxn id="96" idx="4"/>
          </p:cNvCxnSpPr>
          <p:nvPr/>
        </p:nvCxnSpPr>
        <p:spPr>
          <a:xfrm flipV="1">
            <a:off x="-2866291" y="1573308"/>
            <a:ext cx="132785" cy="58919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4" name="Straight Arrow Connector 133">
            <a:extLst>
              <a:ext uri="{FF2B5EF4-FFF2-40B4-BE49-F238E27FC236}">
                <a16:creationId xmlns:a16="http://schemas.microsoft.com/office/drawing/2014/main" id="{5784D5D9-6684-44D7-A55C-9196968AC6CC}"/>
              </a:ext>
            </a:extLst>
          </p:cNvPr>
          <p:cNvCxnSpPr>
            <a:stCxn id="33" idx="1"/>
            <a:endCxn id="97" idx="4"/>
          </p:cNvCxnSpPr>
          <p:nvPr/>
        </p:nvCxnSpPr>
        <p:spPr>
          <a:xfrm flipH="1" flipV="1">
            <a:off x="-2464566" y="1576667"/>
            <a:ext cx="72260" cy="61241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6" name="Straight Arrow Connector 135">
            <a:extLst>
              <a:ext uri="{FF2B5EF4-FFF2-40B4-BE49-F238E27FC236}">
                <a16:creationId xmlns:a16="http://schemas.microsoft.com/office/drawing/2014/main" id="{D206BDBF-948F-4475-B1BF-A34FDDD7B5A0}"/>
              </a:ext>
            </a:extLst>
          </p:cNvPr>
          <p:cNvCxnSpPr>
            <a:stCxn id="33" idx="0"/>
            <a:endCxn id="98" idx="4"/>
          </p:cNvCxnSpPr>
          <p:nvPr/>
        </p:nvCxnSpPr>
        <p:spPr>
          <a:xfrm flipV="1">
            <a:off x="-2328123" y="1576668"/>
            <a:ext cx="132498" cy="5858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8" name="Straight Arrow Connector 137">
            <a:extLst>
              <a:ext uri="{FF2B5EF4-FFF2-40B4-BE49-F238E27FC236}">
                <a16:creationId xmlns:a16="http://schemas.microsoft.com/office/drawing/2014/main" id="{9382852A-E3B5-4996-91FB-3BE972A1D300}"/>
              </a:ext>
            </a:extLst>
          </p:cNvPr>
          <p:cNvCxnSpPr>
            <a:stCxn id="34" idx="1"/>
            <a:endCxn id="99" idx="4"/>
          </p:cNvCxnSpPr>
          <p:nvPr/>
        </p:nvCxnSpPr>
        <p:spPr>
          <a:xfrm flipH="1" flipV="1">
            <a:off x="-1923035" y="1576667"/>
            <a:ext cx="68896" cy="61241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0" name="Straight Arrow Connector 139">
            <a:extLst>
              <a:ext uri="{FF2B5EF4-FFF2-40B4-BE49-F238E27FC236}">
                <a16:creationId xmlns:a16="http://schemas.microsoft.com/office/drawing/2014/main" id="{A85FDFA9-39EF-41C3-A230-32170AD360A1}"/>
              </a:ext>
            </a:extLst>
          </p:cNvPr>
          <p:cNvCxnSpPr>
            <a:stCxn id="34" idx="0"/>
            <a:endCxn id="100" idx="4"/>
          </p:cNvCxnSpPr>
          <p:nvPr/>
        </p:nvCxnSpPr>
        <p:spPr>
          <a:xfrm flipV="1">
            <a:off x="-1789956" y="1576668"/>
            <a:ext cx="135862" cy="5858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2" name="Straight Arrow Connector 141">
            <a:extLst>
              <a:ext uri="{FF2B5EF4-FFF2-40B4-BE49-F238E27FC236}">
                <a16:creationId xmlns:a16="http://schemas.microsoft.com/office/drawing/2014/main" id="{0779B472-F008-403A-8D15-74863D63BC99}"/>
              </a:ext>
            </a:extLst>
          </p:cNvPr>
          <p:cNvCxnSpPr>
            <a:stCxn id="35" idx="1"/>
            <a:endCxn id="101" idx="4"/>
          </p:cNvCxnSpPr>
          <p:nvPr/>
        </p:nvCxnSpPr>
        <p:spPr>
          <a:xfrm flipH="1" flipV="1">
            <a:off x="-1381504" y="1569947"/>
            <a:ext cx="65532" cy="61913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4" name="Straight Arrow Connector 143">
            <a:extLst>
              <a:ext uri="{FF2B5EF4-FFF2-40B4-BE49-F238E27FC236}">
                <a16:creationId xmlns:a16="http://schemas.microsoft.com/office/drawing/2014/main" id="{D3F295D7-26B6-4FF8-A03B-E7803A100E45}"/>
              </a:ext>
            </a:extLst>
          </p:cNvPr>
          <p:cNvCxnSpPr>
            <a:stCxn id="35" idx="0"/>
            <a:endCxn id="102" idx="4"/>
          </p:cNvCxnSpPr>
          <p:nvPr/>
        </p:nvCxnSpPr>
        <p:spPr>
          <a:xfrm flipV="1">
            <a:off x="-1251790" y="1569948"/>
            <a:ext cx="139226" cy="59255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6" name="Straight Arrow Connector 145">
            <a:extLst>
              <a:ext uri="{FF2B5EF4-FFF2-40B4-BE49-F238E27FC236}">
                <a16:creationId xmlns:a16="http://schemas.microsoft.com/office/drawing/2014/main" id="{F14BD83A-6FE1-4AC2-A5F4-1167B4B4FB5F}"/>
              </a:ext>
            </a:extLst>
          </p:cNvPr>
          <p:cNvCxnSpPr>
            <a:stCxn id="36" idx="1"/>
            <a:endCxn id="103" idx="4"/>
          </p:cNvCxnSpPr>
          <p:nvPr/>
        </p:nvCxnSpPr>
        <p:spPr>
          <a:xfrm flipH="1" flipV="1">
            <a:off x="-839973" y="1569947"/>
            <a:ext cx="62168" cy="61913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8" name="Straight Arrow Connector 147">
            <a:extLst>
              <a:ext uri="{FF2B5EF4-FFF2-40B4-BE49-F238E27FC236}">
                <a16:creationId xmlns:a16="http://schemas.microsoft.com/office/drawing/2014/main" id="{142B57A2-7640-4948-BB31-60DB925AEDFC}"/>
              </a:ext>
            </a:extLst>
          </p:cNvPr>
          <p:cNvCxnSpPr>
            <a:stCxn id="36" idx="0"/>
            <a:endCxn id="104" idx="4"/>
          </p:cNvCxnSpPr>
          <p:nvPr/>
        </p:nvCxnSpPr>
        <p:spPr>
          <a:xfrm flipV="1">
            <a:off x="-713622" y="1569948"/>
            <a:ext cx="142589" cy="59255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0" name="Straight Arrow Connector 149">
            <a:extLst>
              <a:ext uri="{FF2B5EF4-FFF2-40B4-BE49-F238E27FC236}">
                <a16:creationId xmlns:a16="http://schemas.microsoft.com/office/drawing/2014/main" id="{61A504CA-584C-46D5-9AE9-3AA748567173}"/>
              </a:ext>
            </a:extLst>
          </p:cNvPr>
          <p:cNvCxnSpPr>
            <a:stCxn id="37" idx="0"/>
            <a:endCxn id="105" idx="4"/>
          </p:cNvCxnSpPr>
          <p:nvPr/>
        </p:nvCxnSpPr>
        <p:spPr>
          <a:xfrm flipH="1" flipV="1">
            <a:off x="-302093" y="1573308"/>
            <a:ext cx="126638" cy="58919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2" name="Straight Arrow Connector 151">
            <a:extLst>
              <a:ext uri="{FF2B5EF4-FFF2-40B4-BE49-F238E27FC236}">
                <a16:creationId xmlns:a16="http://schemas.microsoft.com/office/drawing/2014/main" id="{56757E19-66DF-4167-8EC9-9978C51C58E3}"/>
              </a:ext>
            </a:extLst>
          </p:cNvPr>
          <p:cNvCxnSpPr>
            <a:stCxn id="37" idx="7"/>
            <a:endCxn id="106" idx="4"/>
          </p:cNvCxnSpPr>
          <p:nvPr/>
        </p:nvCxnSpPr>
        <p:spPr>
          <a:xfrm flipV="1">
            <a:off x="-111273" y="1573308"/>
            <a:ext cx="78121" cy="61577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4" name="Straight Arrow Connector 153">
            <a:extLst>
              <a:ext uri="{FF2B5EF4-FFF2-40B4-BE49-F238E27FC236}">
                <a16:creationId xmlns:a16="http://schemas.microsoft.com/office/drawing/2014/main" id="{E10BA001-595C-4EEE-9598-6669B0E2A693}"/>
              </a:ext>
            </a:extLst>
          </p:cNvPr>
          <p:cNvCxnSpPr>
            <a:stCxn id="38" idx="0"/>
            <a:endCxn id="107" idx="4"/>
          </p:cNvCxnSpPr>
          <p:nvPr/>
        </p:nvCxnSpPr>
        <p:spPr>
          <a:xfrm flipH="1" flipV="1">
            <a:off x="1763439" y="1573306"/>
            <a:ext cx="123274" cy="58919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6" name="Straight Arrow Connector 155">
            <a:extLst>
              <a:ext uri="{FF2B5EF4-FFF2-40B4-BE49-F238E27FC236}">
                <a16:creationId xmlns:a16="http://schemas.microsoft.com/office/drawing/2014/main" id="{BBC8D0FB-1FC2-40B4-9DDA-785D5891BFA6}"/>
              </a:ext>
            </a:extLst>
          </p:cNvPr>
          <p:cNvCxnSpPr>
            <a:stCxn id="38" idx="7"/>
            <a:endCxn id="108" idx="4"/>
          </p:cNvCxnSpPr>
          <p:nvPr/>
        </p:nvCxnSpPr>
        <p:spPr>
          <a:xfrm flipV="1">
            <a:off x="1950895" y="1573307"/>
            <a:ext cx="81485" cy="6157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8" name="Straight Arrow Connector 157">
            <a:extLst>
              <a:ext uri="{FF2B5EF4-FFF2-40B4-BE49-F238E27FC236}">
                <a16:creationId xmlns:a16="http://schemas.microsoft.com/office/drawing/2014/main" id="{81B13C1F-41BA-4D49-8D26-2DEBF545FC3F}"/>
              </a:ext>
            </a:extLst>
          </p:cNvPr>
          <p:cNvCxnSpPr>
            <a:stCxn id="39" idx="0"/>
            <a:endCxn id="109" idx="4"/>
          </p:cNvCxnSpPr>
          <p:nvPr/>
        </p:nvCxnSpPr>
        <p:spPr>
          <a:xfrm flipH="1" flipV="1">
            <a:off x="2304845" y="1581156"/>
            <a:ext cx="119304" cy="57737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0" name="Straight Arrow Connector 159">
            <a:extLst>
              <a:ext uri="{FF2B5EF4-FFF2-40B4-BE49-F238E27FC236}">
                <a16:creationId xmlns:a16="http://schemas.microsoft.com/office/drawing/2014/main" id="{2C7680BE-4E1F-4456-82FA-1FEF10580BA9}"/>
              </a:ext>
            </a:extLst>
          </p:cNvPr>
          <p:cNvCxnSpPr>
            <a:stCxn id="39" idx="7"/>
            <a:endCxn id="110" idx="4"/>
          </p:cNvCxnSpPr>
          <p:nvPr/>
        </p:nvCxnSpPr>
        <p:spPr>
          <a:xfrm flipV="1">
            <a:off x="2488332" y="1581157"/>
            <a:ext cx="85454" cy="60395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2" name="Straight Arrow Connector 161">
            <a:extLst>
              <a:ext uri="{FF2B5EF4-FFF2-40B4-BE49-F238E27FC236}">
                <a16:creationId xmlns:a16="http://schemas.microsoft.com/office/drawing/2014/main" id="{755D14F6-C7BF-4E62-BE65-D3715ECA6D05}"/>
              </a:ext>
            </a:extLst>
          </p:cNvPr>
          <p:cNvCxnSpPr>
            <a:stCxn id="40" idx="0"/>
            <a:endCxn id="111" idx="4"/>
          </p:cNvCxnSpPr>
          <p:nvPr/>
        </p:nvCxnSpPr>
        <p:spPr>
          <a:xfrm flipH="1" flipV="1">
            <a:off x="2846377" y="1581155"/>
            <a:ext cx="115940" cy="57737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4" name="Straight Arrow Connector 163">
            <a:extLst>
              <a:ext uri="{FF2B5EF4-FFF2-40B4-BE49-F238E27FC236}">
                <a16:creationId xmlns:a16="http://schemas.microsoft.com/office/drawing/2014/main" id="{7567276A-FD3E-4845-8B56-A10000B7FE7A}"/>
              </a:ext>
            </a:extLst>
          </p:cNvPr>
          <p:cNvCxnSpPr>
            <a:stCxn id="40" idx="7"/>
            <a:endCxn id="112" idx="4"/>
          </p:cNvCxnSpPr>
          <p:nvPr/>
        </p:nvCxnSpPr>
        <p:spPr>
          <a:xfrm flipV="1">
            <a:off x="3026498" y="1581156"/>
            <a:ext cx="88818" cy="6039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6" name="Straight Arrow Connector 165">
            <a:extLst>
              <a:ext uri="{FF2B5EF4-FFF2-40B4-BE49-F238E27FC236}">
                <a16:creationId xmlns:a16="http://schemas.microsoft.com/office/drawing/2014/main" id="{8EFC0DEB-C092-4C1E-970C-7352EE43CE54}"/>
              </a:ext>
            </a:extLst>
          </p:cNvPr>
          <p:cNvCxnSpPr>
            <a:stCxn id="41" idx="0"/>
            <a:endCxn id="113" idx="4"/>
          </p:cNvCxnSpPr>
          <p:nvPr/>
        </p:nvCxnSpPr>
        <p:spPr>
          <a:xfrm flipH="1" flipV="1">
            <a:off x="3384258" y="1584516"/>
            <a:ext cx="116227" cy="5740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8" name="Straight Arrow Connector 167">
            <a:extLst>
              <a:ext uri="{FF2B5EF4-FFF2-40B4-BE49-F238E27FC236}">
                <a16:creationId xmlns:a16="http://schemas.microsoft.com/office/drawing/2014/main" id="{D2263E16-67B9-46D0-A067-E40FAFD76FD3}"/>
              </a:ext>
            </a:extLst>
          </p:cNvPr>
          <p:cNvCxnSpPr>
            <a:stCxn id="41" idx="7"/>
            <a:endCxn id="114" idx="4"/>
          </p:cNvCxnSpPr>
          <p:nvPr/>
        </p:nvCxnSpPr>
        <p:spPr>
          <a:xfrm flipV="1">
            <a:off x="3564665" y="1584517"/>
            <a:ext cx="88532" cy="60059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0" name="Straight Arrow Connector 169">
            <a:extLst>
              <a:ext uri="{FF2B5EF4-FFF2-40B4-BE49-F238E27FC236}">
                <a16:creationId xmlns:a16="http://schemas.microsoft.com/office/drawing/2014/main" id="{585525A6-BDB6-4C18-B2B5-618D78E0659E}"/>
              </a:ext>
            </a:extLst>
          </p:cNvPr>
          <p:cNvCxnSpPr>
            <a:stCxn id="42" idx="0"/>
            <a:endCxn id="115" idx="4"/>
          </p:cNvCxnSpPr>
          <p:nvPr/>
        </p:nvCxnSpPr>
        <p:spPr>
          <a:xfrm flipH="1" flipV="1">
            <a:off x="3925788" y="1584515"/>
            <a:ext cx="112863" cy="57401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2" name="Straight Arrow Connector 171">
            <a:extLst>
              <a:ext uri="{FF2B5EF4-FFF2-40B4-BE49-F238E27FC236}">
                <a16:creationId xmlns:a16="http://schemas.microsoft.com/office/drawing/2014/main" id="{C70AFD3D-C3BE-4BC6-95D0-C312525548D8}"/>
              </a:ext>
            </a:extLst>
          </p:cNvPr>
          <p:cNvCxnSpPr>
            <a:stCxn id="42" idx="7"/>
            <a:endCxn id="116" idx="4"/>
          </p:cNvCxnSpPr>
          <p:nvPr/>
        </p:nvCxnSpPr>
        <p:spPr>
          <a:xfrm flipV="1">
            <a:off x="4102834" y="1584516"/>
            <a:ext cx="91895" cy="6005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4" name="Straight Arrow Connector 173">
            <a:extLst>
              <a:ext uri="{FF2B5EF4-FFF2-40B4-BE49-F238E27FC236}">
                <a16:creationId xmlns:a16="http://schemas.microsoft.com/office/drawing/2014/main" id="{F209D05B-668D-4ECA-A363-124812C37824}"/>
              </a:ext>
            </a:extLst>
          </p:cNvPr>
          <p:cNvCxnSpPr>
            <a:stCxn id="43" idx="0"/>
            <a:endCxn id="117" idx="4"/>
          </p:cNvCxnSpPr>
          <p:nvPr/>
        </p:nvCxnSpPr>
        <p:spPr>
          <a:xfrm flipH="1" flipV="1">
            <a:off x="4467320" y="1577796"/>
            <a:ext cx="109499" cy="5807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6" name="Straight Arrow Connector 175">
            <a:extLst>
              <a:ext uri="{FF2B5EF4-FFF2-40B4-BE49-F238E27FC236}">
                <a16:creationId xmlns:a16="http://schemas.microsoft.com/office/drawing/2014/main" id="{866CC2C4-8221-492B-A0FA-B3F9E51D95E4}"/>
              </a:ext>
            </a:extLst>
          </p:cNvPr>
          <p:cNvCxnSpPr>
            <a:stCxn id="43" idx="7"/>
            <a:endCxn id="118" idx="4"/>
          </p:cNvCxnSpPr>
          <p:nvPr/>
        </p:nvCxnSpPr>
        <p:spPr>
          <a:xfrm flipV="1">
            <a:off x="4641000" y="1577797"/>
            <a:ext cx="95259" cy="60731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8" name="Straight Arrow Connector 177">
            <a:extLst>
              <a:ext uri="{FF2B5EF4-FFF2-40B4-BE49-F238E27FC236}">
                <a16:creationId xmlns:a16="http://schemas.microsoft.com/office/drawing/2014/main" id="{88CFC5A7-722F-4689-99E3-74E5D45D27E4}"/>
              </a:ext>
            </a:extLst>
          </p:cNvPr>
          <p:cNvCxnSpPr>
            <a:stCxn id="44" idx="0"/>
            <a:endCxn id="119" idx="4"/>
          </p:cNvCxnSpPr>
          <p:nvPr/>
        </p:nvCxnSpPr>
        <p:spPr>
          <a:xfrm flipH="1" flipV="1">
            <a:off x="5008849" y="1577795"/>
            <a:ext cx="106136" cy="5807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0" name="Straight Arrow Connector 179">
            <a:extLst>
              <a:ext uri="{FF2B5EF4-FFF2-40B4-BE49-F238E27FC236}">
                <a16:creationId xmlns:a16="http://schemas.microsoft.com/office/drawing/2014/main" id="{246F124D-1371-4CE9-80E0-6A73E2B1A8C5}"/>
              </a:ext>
            </a:extLst>
          </p:cNvPr>
          <p:cNvCxnSpPr>
            <a:stCxn id="44" idx="7"/>
            <a:endCxn id="120" idx="4"/>
          </p:cNvCxnSpPr>
          <p:nvPr/>
        </p:nvCxnSpPr>
        <p:spPr>
          <a:xfrm flipV="1">
            <a:off x="5179168" y="1577796"/>
            <a:ext cx="98623" cy="60731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2" name="Straight Arrow Connector 181">
            <a:extLst>
              <a:ext uri="{FF2B5EF4-FFF2-40B4-BE49-F238E27FC236}">
                <a16:creationId xmlns:a16="http://schemas.microsoft.com/office/drawing/2014/main" id="{5C083C09-DD28-4D1C-856A-B26020B17BBE}"/>
              </a:ext>
            </a:extLst>
          </p:cNvPr>
          <p:cNvCxnSpPr>
            <a:stCxn id="45" idx="0"/>
            <a:endCxn id="121" idx="4"/>
          </p:cNvCxnSpPr>
          <p:nvPr/>
        </p:nvCxnSpPr>
        <p:spPr>
          <a:xfrm flipH="1" flipV="1">
            <a:off x="5546729" y="1581156"/>
            <a:ext cx="106422" cy="57737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4" name="Straight Arrow Connector 183">
            <a:extLst>
              <a:ext uri="{FF2B5EF4-FFF2-40B4-BE49-F238E27FC236}">
                <a16:creationId xmlns:a16="http://schemas.microsoft.com/office/drawing/2014/main" id="{EB1B8283-CBFB-4F17-85FB-23BF0431BC77}"/>
              </a:ext>
            </a:extLst>
          </p:cNvPr>
          <p:cNvCxnSpPr>
            <a:stCxn id="45" idx="7"/>
            <a:endCxn id="122" idx="4"/>
          </p:cNvCxnSpPr>
          <p:nvPr/>
        </p:nvCxnSpPr>
        <p:spPr>
          <a:xfrm flipV="1">
            <a:off x="5717334" y="1581157"/>
            <a:ext cx="98336" cy="60395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6" name="Straight Arrow Connector 185">
            <a:extLst>
              <a:ext uri="{FF2B5EF4-FFF2-40B4-BE49-F238E27FC236}">
                <a16:creationId xmlns:a16="http://schemas.microsoft.com/office/drawing/2014/main" id="{25D72094-E09F-4723-9ADF-13EBD00A30CC}"/>
              </a:ext>
            </a:extLst>
          </p:cNvPr>
          <p:cNvCxnSpPr>
            <a:stCxn id="46" idx="0"/>
            <a:endCxn id="123" idx="4"/>
          </p:cNvCxnSpPr>
          <p:nvPr/>
        </p:nvCxnSpPr>
        <p:spPr>
          <a:xfrm flipH="1" flipV="1">
            <a:off x="6088261" y="1581155"/>
            <a:ext cx="103058" cy="57737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8" name="Straight Arrow Connector 187">
            <a:extLst>
              <a:ext uri="{FF2B5EF4-FFF2-40B4-BE49-F238E27FC236}">
                <a16:creationId xmlns:a16="http://schemas.microsoft.com/office/drawing/2014/main" id="{AD6D1BE3-C296-4080-ACAE-D577D1F018AE}"/>
              </a:ext>
            </a:extLst>
          </p:cNvPr>
          <p:cNvCxnSpPr>
            <a:stCxn id="46" idx="7"/>
            <a:endCxn id="124" idx="4"/>
          </p:cNvCxnSpPr>
          <p:nvPr/>
        </p:nvCxnSpPr>
        <p:spPr>
          <a:xfrm flipV="1">
            <a:off x="6255501" y="1581156"/>
            <a:ext cx="143055" cy="6039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012299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5D2136D0-D868-4045-8FC6-2ADD4252BCE0}"/>
              </a:ext>
            </a:extLst>
          </p:cNvPr>
          <p:cNvSpPr/>
          <p:nvPr/>
        </p:nvSpPr>
        <p:spPr>
          <a:xfrm>
            <a:off x="1940188" y="5340165"/>
            <a:ext cx="440391" cy="44039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Flowchart: Connector 2">
            <a:extLst>
              <a:ext uri="{FF2B5EF4-FFF2-40B4-BE49-F238E27FC236}">
                <a16:creationId xmlns:a16="http://schemas.microsoft.com/office/drawing/2014/main" id="{1CF65A4C-0DFE-4F7C-A530-A84E2C258E36}"/>
              </a:ext>
            </a:extLst>
          </p:cNvPr>
          <p:cNvSpPr/>
          <p:nvPr/>
        </p:nvSpPr>
        <p:spPr>
          <a:xfrm>
            <a:off x="-1368266" y="4628845"/>
            <a:ext cx="390646" cy="390646"/>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Flowchart: Connector 3">
            <a:extLst>
              <a:ext uri="{FF2B5EF4-FFF2-40B4-BE49-F238E27FC236}">
                <a16:creationId xmlns:a16="http://schemas.microsoft.com/office/drawing/2014/main" id="{BB6EA33F-EDA7-45CE-B353-232A66833E41}"/>
              </a:ext>
            </a:extLst>
          </p:cNvPr>
          <p:cNvSpPr/>
          <p:nvPr/>
        </p:nvSpPr>
        <p:spPr>
          <a:xfrm>
            <a:off x="3727365" y="4628845"/>
            <a:ext cx="390646" cy="390646"/>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5" name="Straight Arrow Connector 4">
            <a:extLst>
              <a:ext uri="{FF2B5EF4-FFF2-40B4-BE49-F238E27FC236}">
                <a16:creationId xmlns:a16="http://schemas.microsoft.com/office/drawing/2014/main" id="{B2612A21-5C5F-4E37-8239-1FA9B2B2FCFD}"/>
              </a:ext>
            </a:extLst>
          </p:cNvPr>
          <p:cNvCxnSpPr>
            <a:stCxn id="2" idx="1"/>
            <a:endCxn id="3" idx="5"/>
          </p:cNvCxnSpPr>
          <p:nvPr/>
        </p:nvCxnSpPr>
        <p:spPr>
          <a:xfrm flipH="1" flipV="1">
            <a:off x="489173" y="4962283"/>
            <a:ext cx="1515509" cy="44237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 name="Straight Arrow Connector 5">
            <a:extLst>
              <a:ext uri="{FF2B5EF4-FFF2-40B4-BE49-F238E27FC236}">
                <a16:creationId xmlns:a16="http://schemas.microsoft.com/office/drawing/2014/main" id="{2266DCD9-B834-4AB1-A8AF-376A287408AC}"/>
              </a:ext>
            </a:extLst>
          </p:cNvPr>
          <p:cNvCxnSpPr>
            <a:stCxn id="2" idx="7"/>
            <a:endCxn id="4" idx="3"/>
          </p:cNvCxnSpPr>
          <p:nvPr/>
        </p:nvCxnSpPr>
        <p:spPr>
          <a:xfrm flipV="1">
            <a:off x="2316085" y="4962283"/>
            <a:ext cx="1468489" cy="44237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 name="Flowchart: Connector 6">
            <a:extLst>
              <a:ext uri="{FF2B5EF4-FFF2-40B4-BE49-F238E27FC236}">
                <a16:creationId xmlns:a16="http://schemas.microsoft.com/office/drawing/2014/main" id="{292DDADD-05D4-4D2D-B879-2BD04161952D}"/>
              </a:ext>
            </a:extLst>
          </p:cNvPr>
          <p:cNvSpPr/>
          <p:nvPr/>
        </p:nvSpPr>
        <p:spPr>
          <a:xfrm>
            <a:off x="-2353900" y="3862666"/>
            <a:ext cx="302558" cy="30255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Flowchart: Connector 7">
            <a:extLst>
              <a:ext uri="{FF2B5EF4-FFF2-40B4-BE49-F238E27FC236}">
                <a16:creationId xmlns:a16="http://schemas.microsoft.com/office/drawing/2014/main" id="{1E034066-78E5-4670-B565-6C5DF7B0F36E}"/>
              </a:ext>
            </a:extLst>
          </p:cNvPr>
          <p:cNvSpPr/>
          <p:nvPr/>
        </p:nvSpPr>
        <p:spPr>
          <a:xfrm>
            <a:off x="4784254" y="3879474"/>
            <a:ext cx="302558" cy="302558"/>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9" name="Flowchart: Connector 8">
            <a:extLst>
              <a:ext uri="{FF2B5EF4-FFF2-40B4-BE49-F238E27FC236}">
                <a16:creationId xmlns:a16="http://schemas.microsoft.com/office/drawing/2014/main" id="{018A9E25-35E7-442F-88FD-620E26F188AF}"/>
              </a:ext>
            </a:extLst>
          </p:cNvPr>
          <p:cNvSpPr/>
          <p:nvPr/>
        </p:nvSpPr>
        <p:spPr>
          <a:xfrm>
            <a:off x="2806593" y="3892598"/>
            <a:ext cx="302558" cy="30255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Flowchart: Connector 9">
            <a:extLst>
              <a:ext uri="{FF2B5EF4-FFF2-40B4-BE49-F238E27FC236}">
                <a16:creationId xmlns:a16="http://schemas.microsoft.com/office/drawing/2014/main" id="{8BE9021E-C97D-4C2B-8EE3-B72AA3C09740}"/>
              </a:ext>
            </a:extLst>
          </p:cNvPr>
          <p:cNvSpPr/>
          <p:nvPr/>
        </p:nvSpPr>
        <p:spPr>
          <a:xfrm>
            <a:off x="-376238" y="3862666"/>
            <a:ext cx="302558" cy="302558"/>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cxnSp>
        <p:nvCxnSpPr>
          <p:cNvPr id="11" name="Straight Arrow Connector 10">
            <a:extLst>
              <a:ext uri="{FF2B5EF4-FFF2-40B4-BE49-F238E27FC236}">
                <a16:creationId xmlns:a16="http://schemas.microsoft.com/office/drawing/2014/main" id="{7BAA1995-FFE0-4B3B-B30B-C0F33C777619}"/>
              </a:ext>
            </a:extLst>
          </p:cNvPr>
          <p:cNvCxnSpPr>
            <a:stCxn id="3" idx="1"/>
            <a:endCxn id="7" idx="5"/>
          </p:cNvCxnSpPr>
          <p:nvPr/>
        </p:nvCxnSpPr>
        <p:spPr>
          <a:xfrm flipH="1" flipV="1">
            <a:off x="-2095650" y="4120916"/>
            <a:ext cx="784593" cy="56513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F948369A-7CB3-48A1-978A-20F3380F1D22}"/>
              </a:ext>
            </a:extLst>
          </p:cNvPr>
          <p:cNvCxnSpPr>
            <a:stCxn id="3" idx="7"/>
            <a:endCxn id="10" idx="3"/>
          </p:cNvCxnSpPr>
          <p:nvPr/>
        </p:nvCxnSpPr>
        <p:spPr>
          <a:xfrm flipV="1">
            <a:off x="-1034829" y="4120916"/>
            <a:ext cx="702899" cy="56513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E31D394F-8BB9-4F85-ADA7-EC30C4757298}"/>
              </a:ext>
            </a:extLst>
          </p:cNvPr>
          <p:cNvCxnSpPr>
            <a:stCxn id="4" idx="1"/>
            <a:endCxn id="9" idx="5"/>
          </p:cNvCxnSpPr>
          <p:nvPr/>
        </p:nvCxnSpPr>
        <p:spPr>
          <a:xfrm flipH="1" flipV="1">
            <a:off x="3064843" y="4150847"/>
            <a:ext cx="719731" cy="5352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781100D8-F74E-408D-B9CC-4BF35C9BB8FD}"/>
              </a:ext>
            </a:extLst>
          </p:cNvPr>
          <p:cNvCxnSpPr>
            <a:stCxn id="4" idx="7"/>
            <a:endCxn id="8" idx="3"/>
          </p:cNvCxnSpPr>
          <p:nvPr/>
        </p:nvCxnSpPr>
        <p:spPr>
          <a:xfrm flipV="1">
            <a:off x="4060803" y="4137724"/>
            <a:ext cx="767761" cy="5483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5" name="Flowchart: Connector 14">
            <a:extLst>
              <a:ext uri="{FF2B5EF4-FFF2-40B4-BE49-F238E27FC236}">
                <a16:creationId xmlns:a16="http://schemas.microsoft.com/office/drawing/2014/main" id="{DF212BA2-A41F-4482-9F53-801F3FF02115}"/>
              </a:ext>
            </a:extLst>
          </p:cNvPr>
          <p:cNvSpPr/>
          <p:nvPr/>
        </p:nvSpPr>
        <p:spPr>
          <a:xfrm>
            <a:off x="2654563" y="3035669"/>
            <a:ext cx="252133" cy="25213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Flowchart: Connector 15">
            <a:extLst>
              <a:ext uri="{FF2B5EF4-FFF2-40B4-BE49-F238E27FC236}">
                <a16:creationId xmlns:a16="http://schemas.microsoft.com/office/drawing/2014/main" id="{B68850D3-50A0-470A-B14A-A614626153C3}"/>
              </a:ext>
            </a:extLst>
          </p:cNvPr>
          <p:cNvSpPr/>
          <p:nvPr/>
        </p:nvSpPr>
        <p:spPr>
          <a:xfrm>
            <a:off x="3657056" y="3035669"/>
            <a:ext cx="252133" cy="252133"/>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Flowchart: Connector 16">
            <a:extLst>
              <a:ext uri="{FF2B5EF4-FFF2-40B4-BE49-F238E27FC236}">
                <a16:creationId xmlns:a16="http://schemas.microsoft.com/office/drawing/2014/main" id="{31EFD99A-A5C0-4E33-8879-B4A25CBC7B36}"/>
              </a:ext>
            </a:extLst>
          </p:cNvPr>
          <p:cNvSpPr/>
          <p:nvPr/>
        </p:nvSpPr>
        <p:spPr>
          <a:xfrm>
            <a:off x="4659550" y="3035669"/>
            <a:ext cx="252133" cy="25213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Flowchart: Connector 17">
            <a:extLst>
              <a:ext uri="{FF2B5EF4-FFF2-40B4-BE49-F238E27FC236}">
                <a16:creationId xmlns:a16="http://schemas.microsoft.com/office/drawing/2014/main" id="{BD0F5AC5-11D6-494C-8F07-92025CEFED03}"/>
              </a:ext>
            </a:extLst>
          </p:cNvPr>
          <p:cNvSpPr/>
          <p:nvPr/>
        </p:nvSpPr>
        <p:spPr>
          <a:xfrm>
            <a:off x="5710122" y="3035670"/>
            <a:ext cx="252133" cy="252133"/>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Flowchart: Connector 18">
            <a:extLst>
              <a:ext uri="{FF2B5EF4-FFF2-40B4-BE49-F238E27FC236}">
                <a16:creationId xmlns:a16="http://schemas.microsoft.com/office/drawing/2014/main" id="{9E9DF90E-A62A-4048-96E0-B8E8E362DC55}"/>
              </a:ext>
            </a:extLst>
          </p:cNvPr>
          <p:cNvSpPr/>
          <p:nvPr/>
        </p:nvSpPr>
        <p:spPr>
          <a:xfrm>
            <a:off x="-3165487" y="3035669"/>
            <a:ext cx="252133" cy="25213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Flowchart: Connector 19">
            <a:extLst>
              <a:ext uri="{FF2B5EF4-FFF2-40B4-BE49-F238E27FC236}">
                <a16:creationId xmlns:a16="http://schemas.microsoft.com/office/drawing/2014/main" id="{96252E3A-C6E1-4951-BA9E-00D61795460D}"/>
              </a:ext>
            </a:extLst>
          </p:cNvPr>
          <p:cNvSpPr/>
          <p:nvPr/>
        </p:nvSpPr>
        <p:spPr>
          <a:xfrm>
            <a:off x="-2162994" y="3035669"/>
            <a:ext cx="252133" cy="252133"/>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Flowchart: Connector 20">
            <a:extLst>
              <a:ext uri="{FF2B5EF4-FFF2-40B4-BE49-F238E27FC236}">
                <a16:creationId xmlns:a16="http://schemas.microsoft.com/office/drawing/2014/main" id="{24BC58D8-4D61-4B67-B01B-4CF36CF4D886}"/>
              </a:ext>
            </a:extLst>
          </p:cNvPr>
          <p:cNvSpPr/>
          <p:nvPr/>
        </p:nvSpPr>
        <p:spPr>
          <a:xfrm>
            <a:off x="-1160500" y="3035669"/>
            <a:ext cx="252133" cy="25213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Flowchart: Connector 21">
            <a:extLst>
              <a:ext uri="{FF2B5EF4-FFF2-40B4-BE49-F238E27FC236}">
                <a16:creationId xmlns:a16="http://schemas.microsoft.com/office/drawing/2014/main" id="{0616E101-CABC-4F32-AF05-0C28BAF6B8B7}"/>
              </a:ext>
            </a:extLst>
          </p:cNvPr>
          <p:cNvSpPr/>
          <p:nvPr/>
        </p:nvSpPr>
        <p:spPr>
          <a:xfrm>
            <a:off x="1414074" y="3035670"/>
            <a:ext cx="252133" cy="252133"/>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3" name="Straight Arrow Connector 22">
            <a:extLst>
              <a:ext uri="{FF2B5EF4-FFF2-40B4-BE49-F238E27FC236}">
                <a16:creationId xmlns:a16="http://schemas.microsoft.com/office/drawing/2014/main" id="{E525967C-D05B-4117-9DC7-C367786E0574}"/>
              </a:ext>
            </a:extLst>
          </p:cNvPr>
          <p:cNvCxnSpPr>
            <a:stCxn id="7" idx="1"/>
            <a:endCxn id="19" idx="5"/>
          </p:cNvCxnSpPr>
          <p:nvPr/>
        </p:nvCxnSpPr>
        <p:spPr>
          <a:xfrm flipH="1" flipV="1">
            <a:off x="-2950278" y="3250878"/>
            <a:ext cx="640687" cy="6560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FD97E738-F0B7-488D-B207-466C3C0B9A88}"/>
              </a:ext>
            </a:extLst>
          </p:cNvPr>
          <p:cNvCxnSpPr>
            <a:stCxn id="7" idx="0"/>
            <a:endCxn id="20" idx="4"/>
          </p:cNvCxnSpPr>
          <p:nvPr/>
        </p:nvCxnSpPr>
        <p:spPr>
          <a:xfrm flipV="1">
            <a:off x="-2202621" y="3287801"/>
            <a:ext cx="165694" cy="57486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2BE41D73-8C9F-405A-8919-2ECEC3C81100}"/>
              </a:ext>
            </a:extLst>
          </p:cNvPr>
          <p:cNvCxnSpPr>
            <a:stCxn id="10" idx="1"/>
            <a:endCxn id="21" idx="5"/>
          </p:cNvCxnSpPr>
          <p:nvPr/>
        </p:nvCxnSpPr>
        <p:spPr>
          <a:xfrm flipH="1" flipV="1">
            <a:off x="-945291" y="3250878"/>
            <a:ext cx="613361" cy="6560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EFAE659C-CD68-45FF-B36A-26047A188A70}"/>
              </a:ext>
            </a:extLst>
          </p:cNvPr>
          <p:cNvCxnSpPr>
            <a:cxnSpLocks/>
            <a:stCxn id="10" idx="0"/>
            <a:endCxn id="22" idx="4"/>
          </p:cNvCxnSpPr>
          <p:nvPr/>
        </p:nvCxnSpPr>
        <p:spPr>
          <a:xfrm flipV="1">
            <a:off x="1299041" y="3287802"/>
            <a:ext cx="241098" cy="57486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95BAE44B-A7DD-4132-BF52-4173D70FAAE7}"/>
              </a:ext>
            </a:extLst>
          </p:cNvPr>
          <p:cNvCxnSpPr>
            <a:stCxn id="9" idx="0"/>
            <a:endCxn id="15" idx="4"/>
          </p:cNvCxnSpPr>
          <p:nvPr/>
        </p:nvCxnSpPr>
        <p:spPr>
          <a:xfrm flipH="1" flipV="1">
            <a:off x="2780628" y="3287802"/>
            <a:ext cx="177244" cy="6047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8" name="Straight Arrow Connector 27">
            <a:extLst>
              <a:ext uri="{FF2B5EF4-FFF2-40B4-BE49-F238E27FC236}">
                <a16:creationId xmlns:a16="http://schemas.microsoft.com/office/drawing/2014/main" id="{E2FAD70E-C1D5-4B89-BDB8-AD37E8731853}"/>
              </a:ext>
            </a:extLst>
          </p:cNvPr>
          <p:cNvCxnSpPr>
            <a:stCxn id="9" idx="7"/>
            <a:endCxn id="16" idx="3"/>
          </p:cNvCxnSpPr>
          <p:nvPr/>
        </p:nvCxnSpPr>
        <p:spPr>
          <a:xfrm flipV="1">
            <a:off x="3064843" y="3250876"/>
            <a:ext cx="629137" cy="6860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9" name="Straight Arrow Connector 28">
            <a:extLst>
              <a:ext uri="{FF2B5EF4-FFF2-40B4-BE49-F238E27FC236}">
                <a16:creationId xmlns:a16="http://schemas.microsoft.com/office/drawing/2014/main" id="{B0C7C84D-5DD6-4145-BD0B-A0057F77A486}"/>
              </a:ext>
            </a:extLst>
          </p:cNvPr>
          <p:cNvCxnSpPr>
            <a:stCxn id="8" idx="0"/>
            <a:endCxn id="17" idx="4"/>
          </p:cNvCxnSpPr>
          <p:nvPr/>
        </p:nvCxnSpPr>
        <p:spPr>
          <a:xfrm flipH="1" flipV="1">
            <a:off x="4785616" y="3287802"/>
            <a:ext cx="149918" cy="59167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0" name="Straight Arrow Connector 29">
            <a:extLst>
              <a:ext uri="{FF2B5EF4-FFF2-40B4-BE49-F238E27FC236}">
                <a16:creationId xmlns:a16="http://schemas.microsoft.com/office/drawing/2014/main" id="{85EF6773-C2D1-48C9-A671-DD0C14ECA72E}"/>
              </a:ext>
            </a:extLst>
          </p:cNvPr>
          <p:cNvCxnSpPr>
            <a:stCxn id="8" idx="7"/>
            <a:endCxn id="18" idx="3"/>
          </p:cNvCxnSpPr>
          <p:nvPr/>
        </p:nvCxnSpPr>
        <p:spPr>
          <a:xfrm flipV="1">
            <a:off x="5042505" y="3250878"/>
            <a:ext cx="704541" cy="67290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1" name="Flowchart: Connector 30">
            <a:extLst>
              <a:ext uri="{FF2B5EF4-FFF2-40B4-BE49-F238E27FC236}">
                <a16:creationId xmlns:a16="http://schemas.microsoft.com/office/drawing/2014/main" id="{5D8FC121-554F-4001-BA83-3D9D353C0DF6}"/>
              </a:ext>
            </a:extLst>
          </p:cNvPr>
          <p:cNvSpPr/>
          <p:nvPr/>
        </p:nvSpPr>
        <p:spPr>
          <a:xfrm>
            <a:off x="-3495225" y="2162501"/>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Flowchart: Connector 31">
            <a:extLst>
              <a:ext uri="{FF2B5EF4-FFF2-40B4-BE49-F238E27FC236}">
                <a16:creationId xmlns:a16="http://schemas.microsoft.com/office/drawing/2014/main" id="{CE9D08FD-9133-444C-A9C8-81890043B5B2}"/>
              </a:ext>
            </a:extLst>
          </p:cNvPr>
          <p:cNvSpPr/>
          <p:nvPr/>
        </p:nvSpPr>
        <p:spPr>
          <a:xfrm>
            <a:off x="-2957058" y="2162501"/>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33" name="Flowchart: Connector 32">
            <a:extLst>
              <a:ext uri="{FF2B5EF4-FFF2-40B4-BE49-F238E27FC236}">
                <a16:creationId xmlns:a16="http://schemas.microsoft.com/office/drawing/2014/main" id="{5E14C031-3278-4C46-9409-AD0E7D6C3B45}"/>
              </a:ext>
            </a:extLst>
          </p:cNvPr>
          <p:cNvSpPr/>
          <p:nvPr/>
        </p:nvSpPr>
        <p:spPr>
          <a:xfrm>
            <a:off x="-2418891" y="2162501"/>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Flowchart: Connector 33">
            <a:extLst>
              <a:ext uri="{FF2B5EF4-FFF2-40B4-BE49-F238E27FC236}">
                <a16:creationId xmlns:a16="http://schemas.microsoft.com/office/drawing/2014/main" id="{AC80B7F7-6215-42E0-B005-BDC29C02042C}"/>
              </a:ext>
            </a:extLst>
          </p:cNvPr>
          <p:cNvSpPr/>
          <p:nvPr/>
        </p:nvSpPr>
        <p:spPr>
          <a:xfrm>
            <a:off x="-1880724" y="2162501"/>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35" name="Flowchart: Connector 34">
            <a:extLst>
              <a:ext uri="{FF2B5EF4-FFF2-40B4-BE49-F238E27FC236}">
                <a16:creationId xmlns:a16="http://schemas.microsoft.com/office/drawing/2014/main" id="{5EF95050-336C-4BE8-8CD9-84742A7BAF3B}"/>
              </a:ext>
            </a:extLst>
          </p:cNvPr>
          <p:cNvSpPr/>
          <p:nvPr/>
        </p:nvSpPr>
        <p:spPr>
          <a:xfrm>
            <a:off x="-1342557" y="2162501"/>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Flowchart: Connector 35">
            <a:extLst>
              <a:ext uri="{FF2B5EF4-FFF2-40B4-BE49-F238E27FC236}">
                <a16:creationId xmlns:a16="http://schemas.microsoft.com/office/drawing/2014/main" id="{2AC647C3-FB26-47F7-A6D9-3DB98F77815D}"/>
              </a:ext>
            </a:extLst>
          </p:cNvPr>
          <p:cNvSpPr/>
          <p:nvPr/>
        </p:nvSpPr>
        <p:spPr>
          <a:xfrm>
            <a:off x="-804390" y="2162501"/>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37" name="Flowchart: Connector 36">
            <a:extLst>
              <a:ext uri="{FF2B5EF4-FFF2-40B4-BE49-F238E27FC236}">
                <a16:creationId xmlns:a16="http://schemas.microsoft.com/office/drawing/2014/main" id="{52ACD0C5-6E04-402C-87D4-7E99ED9D8486}"/>
              </a:ext>
            </a:extLst>
          </p:cNvPr>
          <p:cNvSpPr/>
          <p:nvPr/>
        </p:nvSpPr>
        <p:spPr>
          <a:xfrm>
            <a:off x="-266223" y="2162501"/>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8" name="Flowchart: Connector 37">
            <a:extLst>
              <a:ext uri="{FF2B5EF4-FFF2-40B4-BE49-F238E27FC236}">
                <a16:creationId xmlns:a16="http://schemas.microsoft.com/office/drawing/2014/main" id="{DE0C39E2-0088-4C4C-88BB-9B7AC705CD6E}"/>
              </a:ext>
            </a:extLst>
          </p:cNvPr>
          <p:cNvSpPr/>
          <p:nvPr/>
        </p:nvSpPr>
        <p:spPr>
          <a:xfrm>
            <a:off x="1795946" y="2162501"/>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39" name="Flowchart: Connector 38">
            <a:extLst>
              <a:ext uri="{FF2B5EF4-FFF2-40B4-BE49-F238E27FC236}">
                <a16:creationId xmlns:a16="http://schemas.microsoft.com/office/drawing/2014/main" id="{A32F0A41-4F5A-45C2-95C3-D12E7AF13DB4}"/>
              </a:ext>
            </a:extLst>
          </p:cNvPr>
          <p:cNvSpPr/>
          <p:nvPr/>
        </p:nvSpPr>
        <p:spPr>
          <a:xfrm>
            <a:off x="2333383" y="2158529"/>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0" name="Flowchart: Connector 39">
            <a:extLst>
              <a:ext uri="{FF2B5EF4-FFF2-40B4-BE49-F238E27FC236}">
                <a16:creationId xmlns:a16="http://schemas.microsoft.com/office/drawing/2014/main" id="{5955207F-EA80-44F0-BE4E-931DAB7DAD54}"/>
              </a:ext>
            </a:extLst>
          </p:cNvPr>
          <p:cNvSpPr/>
          <p:nvPr/>
        </p:nvSpPr>
        <p:spPr>
          <a:xfrm>
            <a:off x="2871550" y="2158529"/>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41" name="Flowchart: Connector 40">
            <a:extLst>
              <a:ext uri="{FF2B5EF4-FFF2-40B4-BE49-F238E27FC236}">
                <a16:creationId xmlns:a16="http://schemas.microsoft.com/office/drawing/2014/main" id="{F49ADC62-EF48-4AD5-AB49-E560A6DBF864}"/>
              </a:ext>
            </a:extLst>
          </p:cNvPr>
          <p:cNvSpPr/>
          <p:nvPr/>
        </p:nvSpPr>
        <p:spPr>
          <a:xfrm>
            <a:off x="3409717" y="2158529"/>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2" name="Flowchart: Connector 41">
            <a:extLst>
              <a:ext uri="{FF2B5EF4-FFF2-40B4-BE49-F238E27FC236}">
                <a16:creationId xmlns:a16="http://schemas.microsoft.com/office/drawing/2014/main" id="{118B206B-7F87-44C3-8F17-9AC390278AE6}"/>
              </a:ext>
            </a:extLst>
          </p:cNvPr>
          <p:cNvSpPr/>
          <p:nvPr/>
        </p:nvSpPr>
        <p:spPr>
          <a:xfrm>
            <a:off x="3947884" y="2158529"/>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43" name="Flowchart: Connector 42">
            <a:extLst>
              <a:ext uri="{FF2B5EF4-FFF2-40B4-BE49-F238E27FC236}">
                <a16:creationId xmlns:a16="http://schemas.microsoft.com/office/drawing/2014/main" id="{E72F5553-51E4-408E-AD8D-1ECD8136CB3E}"/>
              </a:ext>
            </a:extLst>
          </p:cNvPr>
          <p:cNvSpPr/>
          <p:nvPr/>
        </p:nvSpPr>
        <p:spPr>
          <a:xfrm>
            <a:off x="4486051" y="2158529"/>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4" name="Flowchart: Connector 43">
            <a:extLst>
              <a:ext uri="{FF2B5EF4-FFF2-40B4-BE49-F238E27FC236}">
                <a16:creationId xmlns:a16="http://schemas.microsoft.com/office/drawing/2014/main" id="{2D87D6CE-1CF5-4016-B037-13E5A77ED2C8}"/>
              </a:ext>
            </a:extLst>
          </p:cNvPr>
          <p:cNvSpPr/>
          <p:nvPr/>
        </p:nvSpPr>
        <p:spPr>
          <a:xfrm>
            <a:off x="5024218" y="2158529"/>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45" name="Flowchart: Connector 44">
            <a:extLst>
              <a:ext uri="{FF2B5EF4-FFF2-40B4-BE49-F238E27FC236}">
                <a16:creationId xmlns:a16="http://schemas.microsoft.com/office/drawing/2014/main" id="{830B43C0-4AAB-4CC3-9C3C-B48A793B7714}"/>
              </a:ext>
            </a:extLst>
          </p:cNvPr>
          <p:cNvSpPr/>
          <p:nvPr/>
        </p:nvSpPr>
        <p:spPr>
          <a:xfrm>
            <a:off x="5562385" y="2158529"/>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6" name="Flowchart: Connector 45">
            <a:extLst>
              <a:ext uri="{FF2B5EF4-FFF2-40B4-BE49-F238E27FC236}">
                <a16:creationId xmlns:a16="http://schemas.microsoft.com/office/drawing/2014/main" id="{93C185A8-7E19-4B01-AC28-451739859417}"/>
              </a:ext>
            </a:extLst>
          </p:cNvPr>
          <p:cNvSpPr/>
          <p:nvPr/>
        </p:nvSpPr>
        <p:spPr>
          <a:xfrm>
            <a:off x="6100552" y="2158529"/>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cxnSp>
        <p:nvCxnSpPr>
          <p:cNvPr id="47" name="Straight Arrow Connector 46">
            <a:extLst>
              <a:ext uri="{FF2B5EF4-FFF2-40B4-BE49-F238E27FC236}">
                <a16:creationId xmlns:a16="http://schemas.microsoft.com/office/drawing/2014/main" id="{3D6CE5A5-E4C2-4F5D-9A93-A60B10E0B633}"/>
              </a:ext>
            </a:extLst>
          </p:cNvPr>
          <p:cNvCxnSpPr>
            <a:stCxn id="19" idx="0"/>
            <a:endCxn id="32" idx="4"/>
          </p:cNvCxnSpPr>
          <p:nvPr/>
        </p:nvCxnSpPr>
        <p:spPr>
          <a:xfrm flipV="1">
            <a:off x="-3039420" y="2344036"/>
            <a:ext cx="173130" cy="6916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8" name="Straight Arrow Connector 47">
            <a:extLst>
              <a:ext uri="{FF2B5EF4-FFF2-40B4-BE49-F238E27FC236}">
                <a16:creationId xmlns:a16="http://schemas.microsoft.com/office/drawing/2014/main" id="{ED7FE735-30DE-4033-8C68-0570431D0E5E}"/>
              </a:ext>
            </a:extLst>
          </p:cNvPr>
          <p:cNvCxnSpPr>
            <a:stCxn id="19" idx="1"/>
            <a:endCxn id="31" idx="4"/>
          </p:cNvCxnSpPr>
          <p:nvPr/>
        </p:nvCxnSpPr>
        <p:spPr>
          <a:xfrm flipH="1" flipV="1">
            <a:off x="-3404457" y="2344036"/>
            <a:ext cx="275894" cy="7285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9" name="Straight Arrow Connector 48">
            <a:extLst>
              <a:ext uri="{FF2B5EF4-FFF2-40B4-BE49-F238E27FC236}">
                <a16:creationId xmlns:a16="http://schemas.microsoft.com/office/drawing/2014/main" id="{6FF5F379-2A29-43E4-A252-545630095E42}"/>
              </a:ext>
            </a:extLst>
          </p:cNvPr>
          <p:cNvCxnSpPr>
            <a:stCxn id="20" idx="1"/>
            <a:endCxn id="33" idx="4"/>
          </p:cNvCxnSpPr>
          <p:nvPr/>
        </p:nvCxnSpPr>
        <p:spPr>
          <a:xfrm flipH="1" flipV="1">
            <a:off x="-2328123" y="2344036"/>
            <a:ext cx="202054" cy="7285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0" name="Straight Arrow Connector 49">
            <a:extLst>
              <a:ext uri="{FF2B5EF4-FFF2-40B4-BE49-F238E27FC236}">
                <a16:creationId xmlns:a16="http://schemas.microsoft.com/office/drawing/2014/main" id="{FAE8B2CF-E7BE-4DC0-A5B1-D1B49A62C7E9}"/>
              </a:ext>
            </a:extLst>
          </p:cNvPr>
          <p:cNvCxnSpPr>
            <a:stCxn id="20" idx="0"/>
            <a:endCxn id="34" idx="4"/>
          </p:cNvCxnSpPr>
          <p:nvPr/>
        </p:nvCxnSpPr>
        <p:spPr>
          <a:xfrm flipV="1">
            <a:off x="-2036927" y="2344036"/>
            <a:ext cx="246971" cy="6916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1" name="Straight Arrow Connector 50">
            <a:extLst>
              <a:ext uri="{FF2B5EF4-FFF2-40B4-BE49-F238E27FC236}">
                <a16:creationId xmlns:a16="http://schemas.microsoft.com/office/drawing/2014/main" id="{AB10E6EB-4A1C-490D-AB08-3FA5C5A37441}"/>
              </a:ext>
            </a:extLst>
          </p:cNvPr>
          <p:cNvCxnSpPr>
            <a:stCxn id="21" idx="1"/>
            <a:endCxn id="35" idx="4"/>
          </p:cNvCxnSpPr>
          <p:nvPr/>
        </p:nvCxnSpPr>
        <p:spPr>
          <a:xfrm flipH="1" flipV="1">
            <a:off x="-1251789" y="2344036"/>
            <a:ext cx="128213" cy="7285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2" name="Straight Arrow Connector 51">
            <a:extLst>
              <a:ext uri="{FF2B5EF4-FFF2-40B4-BE49-F238E27FC236}">
                <a16:creationId xmlns:a16="http://schemas.microsoft.com/office/drawing/2014/main" id="{458C3B1C-1DD7-4386-8931-7415DE43852C}"/>
              </a:ext>
            </a:extLst>
          </p:cNvPr>
          <p:cNvCxnSpPr>
            <a:stCxn id="21" idx="0"/>
            <a:endCxn id="36" idx="4"/>
          </p:cNvCxnSpPr>
          <p:nvPr/>
        </p:nvCxnSpPr>
        <p:spPr>
          <a:xfrm flipV="1">
            <a:off x="-1034433" y="2344036"/>
            <a:ext cx="320811" cy="6916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3" name="Straight Arrow Connector 52">
            <a:extLst>
              <a:ext uri="{FF2B5EF4-FFF2-40B4-BE49-F238E27FC236}">
                <a16:creationId xmlns:a16="http://schemas.microsoft.com/office/drawing/2014/main" id="{D0D0347F-C41B-4B8C-9A87-DBF817C735A5}"/>
              </a:ext>
            </a:extLst>
          </p:cNvPr>
          <p:cNvCxnSpPr>
            <a:cxnSpLocks/>
            <a:stCxn id="15" idx="0"/>
            <a:endCxn id="39" idx="4"/>
          </p:cNvCxnSpPr>
          <p:nvPr/>
        </p:nvCxnSpPr>
        <p:spPr>
          <a:xfrm flipH="1" flipV="1">
            <a:off x="2424151" y="2340062"/>
            <a:ext cx="356479" cy="6956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4" name="Straight Arrow Connector 53">
            <a:extLst>
              <a:ext uri="{FF2B5EF4-FFF2-40B4-BE49-F238E27FC236}">
                <a16:creationId xmlns:a16="http://schemas.microsoft.com/office/drawing/2014/main" id="{C9621E5F-CB06-4953-8461-C9FD090E9108}"/>
              </a:ext>
            </a:extLst>
          </p:cNvPr>
          <p:cNvCxnSpPr>
            <a:cxnSpLocks/>
            <a:stCxn id="15" idx="7"/>
            <a:endCxn id="40" idx="4"/>
          </p:cNvCxnSpPr>
          <p:nvPr/>
        </p:nvCxnSpPr>
        <p:spPr>
          <a:xfrm flipV="1">
            <a:off x="2869771" y="2340062"/>
            <a:ext cx="92546" cy="7325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5" name="Straight Arrow Connector 54">
            <a:extLst>
              <a:ext uri="{FF2B5EF4-FFF2-40B4-BE49-F238E27FC236}">
                <a16:creationId xmlns:a16="http://schemas.microsoft.com/office/drawing/2014/main" id="{0B133120-43DD-4D82-B0A3-5A9708104CA2}"/>
              </a:ext>
            </a:extLst>
          </p:cNvPr>
          <p:cNvCxnSpPr>
            <a:stCxn id="16" idx="0"/>
            <a:endCxn id="41" idx="4"/>
          </p:cNvCxnSpPr>
          <p:nvPr/>
        </p:nvCxnSpPr>
        <p:spPr>
          <a:xfrm flipH="1" flipV="1">
            <a:off x="3500484" y="2340062"/>
            <a:ext cx="282638" cy="6956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6" name="Straight Arrow Connector 55">
            <a:extLst>
              <a:ext uri="{FF2B5EF4-FFF2-40B4-BE49-F238E27FC236}">
                <a16:creationId xmlns:a16="http://schemas.microsoft.com/office/drawing/2014/main" id="{6678C94C-0B71-4BCB-971D-451DF52ECEE6}"/>
              </a:ext>
            </a:extLst>
          </p:cNvPr>
          <p:cNvCxnSpPr>
            <a:stCxn id="16" idx="7"/>
            <a:endCxn id="42" idx="4"/>
          </p:cNvCxnSpPr>
          <p:nvPr/>
        </p:nvCxnSpPr>
        <p:spPr>
          <a:xfrm flipV="1">
            <a:off x="3872265" y="2340062"/>
            <a:ext cx="166387" cy="7325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7" name="Straight Arrow Connector 56">
            <a:extLst>
              <a:ext uri="{FF2B5EF4-FFF2-40B4-BE49-F238E27FC236}">
                <a16:creationId xmlns:a16="http://schemas.microsoft.com/office/drawing/2014/main" id="{C3D232FA-3DB9-4A00-A767-4ADFE30B66E6}"/>
              </a:ext>
            </a:extLst>
          </p:cNvPr>
          <p:cNvCxnSpPr>
            <a:stCxn id="17" idx="0"/>
            <a:endCxn id="43" idx="4"/>
          </p:cNvCxnSpPr>
          <p:nvPr/>
        </p:nvCxnSpPr>
        <p:spPr>
          <a:xfrm flipH="1" flipV="1">
            <a:off x="4576818" y="2340062"/>
            <a:ext cx="208798" cy="6956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8" name="Straight Arrow Connector 57">
            <a:extLst>
              <a:ext uri="{FF2B5EF4-FFF2-40B4-BE49-F238E27FC236}">
                <a16:creationId xmlns:a16="http://schemas.microsoft.com/office/drawing/2014/main" id="{ADD6467E-F6EE-41F8-B20D-E8FB7D253737}"/>
              </a:ext>
            </a:extLst>
          </p:cNvPr>
          <p:cNvCxnSpPr>
            <a:stCxn id="17" idx="7"/>
            <a:endCxn id="44" idx="4"/>
          </p:cNvCxnSpPr>
          <p:nvPr/>
        </p:nvCxnSpPr>
        <p:spPr>
          <a:xfrm flipV="1">
            <a:off x="4874759" y="2340062"/>
            <a:ext cx="240227" cy="7325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9" name="Straight Arrow Connector 58">
            <a:extLst>
              <a:ext uri="{FF2B5EF4-FFF2-40B4-BE49-F238E27FC236}">
                <a16:creationId xmlns:a16="http://schemas.microsoft.com/office/drawing/2014/main" id="{45EF4C76-60BA-4219-BD92-A10DB26D12B2}"/>
              </a:ext>
            </a:extLst>
          </p:cNvPr>
          <p:cNvCxnSpPr>
            <a:stCxn id="18" idx="0"/>
            <a:endCxn id="45" idx="4"/>
          </p:cNvCxnSpPr>
          <p:nvPr/>
        </p:nvCxnSpPr>
        <p:spPr>
          <a:xfrm flipH="1" flipV="1">
            <a:off x="5653151" y="2340063"/>
            <a:ext cx="183036" cy="6956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0" name="Straight Arrow Connector 59">
            <a:extLst>
              <a:ext uri="{FF2B5EF4-FFF2-40B4-BE49-F238E27FC236}">
                <a16:creationId xmlns:a16="http://schemas.microsoft.com/office/drawing/2014/main" id="{822FD1AB-E126-49FE-A0E9-980F6FCFF3DA}"/>
              </a:ext>
            </a:extLst>
          </p:cNvPr>
          <p:cNvCxnSpPr>
            <a:stCxn id="18" idx="7"/>
            <a:endCxn id="46" idx="4"/>
          </p:cNvCxnSpPr>
          <p:nvPr/>
        </p:nvCxnSpPr>
        <p:spPr>
          <a:xfrm flipV="1">
            <a:off x="5925330" y="2340063"/>
            <a:ext cx="265989" cy="7325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1" name="Straight Arrow Connector 60">
            <a:extLst>
              <a:ext uri="{FF2B5EF4-FFF2-40B4-BE49-F238E27FC236}">
                <a16:creationId xmlns:a16="http://schemas.microsoft.com/office/drawing/2014/main" id="{56C8B9DB-8141-4068-94FC-F8324AE13BD6}"/>
              </a:ext>
            </a:extLst>
          </p:cNvPr>
          <p:cNvCxnSpPr>
            <a:stCxn id="22" idx="1"/>
            <a:endCxn id="37" idx="4"/>
          </p:cNvCxnSpPr>
          <p:nvPr/>
        </p:nvCxnSpPr>
        <p:spPr>
          <a:xfrm flipH="1" flipV="1">
            <a:off x="-175456" y="2344035"/>
            <a:ext cx="102452" cy="72855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2" name="Straight Arrow Connector 61">
            <a:extLst>
              <a:ext uri="{FF2B5EF4-FFF2-40B4-BE49-F238E27FC236}">
                <a16:creationId xmlns:a16="http://schemas.microsoft.com/office/drawing/2014/main" id="{B16BC2CD-3B82-4C16-B1D5-CF192361719F}"/>
              </a:ext>
            </a:extLst>
          </p:cNvPr>
          <p:cNvCxnSpPr>
            <a:stCxn id="22" idx="0"/>
            <a:endCxn id="38" idx="4"/>
          </p:cNvCxnSpPr>
          <p:nvPr/>
        </p:nvCxnSpPr>
        <p:spPr>
          <a:xfrm flipV="1">
            <a:off x="1540141" y="2344035"/>
            <a:ext cx="346573" cy="69163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3" name="Flowchart: Connector 62">
            <a:extLst>
              <a:ext uri="{FF2B5EF4-FFF2-40B4-BE49-F238E27FC236}">
                <a16:creationId xmlns:a16="http://schemas.microsoft.com/office/drawing/2014/main" id="{42E9EB8B-0E65-449F-8CA6-9148E1307790}"/>
              </a:ext>
            </a:extLst>
          </p:cNvPr>
          <p:cNvSpPr/>
          <p:nvPr/>
        </p:nvSpPr>
        <p:spPr>
          <a:xfrm>
            <a:off x="-3606171" y="1448921"/>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4" name="Flowchart: Connector 63">
            <a:extLst>
              <a:ext uri="{FF2B5EF4-FFF2-40B4-BE49-F238E27FC236}">
                <a16:creationId xmlns:a16="http://schemas.microsoft.com/office/drawing/2014/main" id="{BD8BECB1-BC51-48E8-AF35-BCCD77DC2B4D}"/>
              </a:ext>
            </a:extLst>
          </p:cNvPr>
          <p:cNvSpPr/>
          <p:nvPr/>
        </p:nvSpPr>
        <p:spPr>
          <a:xfrm>
            <a:off x="-3337230" y="1448922"/>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5" name="Flowchart: Connector 94">
            <a:extLst>
              <a:ext uri="{FF2B5EF4-FFF2-40B4-BE49-F238E27FC236}">
                <a16:creationId xmlns:a16="http://schemas.microsoft.com/office/drawing/2014/main" id="{284869D2-709D-46AB-A907-69F966DB4752}"/>
              </a:ext>
            </a:extLst>
          </p:cNvPr>
          <p:cNvSpPr/>
          <p:nvPr/>
        </p:nvSpPr>
        <p:spPr>
          <a:xfrm>
            <a:off x="-3064640" y="144892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6" name="Flowchart: Connector 95">
            <a:extLst>
              <a:ext uri="{FF2B5EF4-FFF2-40B4-BE49-F238E27FC236}">
                <a16:creationId xmlns:a16="http://schemas.microsoft.com/office/drawing/2014/main" id="{EF1F4944-3792-4DE1-A470-4CC0FFEA3B6C}"/>
              </a:ext>
            </a:extLst>
          </p:cNvPr>
          <p:cNvSpPr/>
          <p:nvPr/>
        </p:nvSpPr>
        <p:spPr>
          <a:xfrm>
            <a:off x="-2795700" y="144892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7" name="Flowchart: Connector 96">
            <a:extLst>
              <a:ext uri="{FF2B5EF4-FFF2-40B4-BE49-F238E27FC236}">
                <a16:creationId xmlns:a16="http://schemas.microsoft.com/office/drawing/2014/main" id="{F4945139-D40D-49BC-8579-4D5ADF01BFF2}"/>
              </a:ext>
            </a:extLst>
          </p:cNvPr>
          <p:cNvSpPr/>
          <p:nvPr/>
        </p:nvSpPr>
        <p:spPr>
          <a:xfrm>
            <a:off x="-2526759" y="1452281"/>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8" name="Flowchart: Connector 97">
            <a:extLst>
              <a:ext uri="{FF2B5EF4-FFF2-40B4-BE49-F238E27FC236}">
                <a16:creationId xmlns:a16="http://schemas.microsoft.com/office/drawing/2014/main" id="{10BD9E79-E09C-41EF-AF37-16A76126FDBB}"/>
              </a:ext>
            </a:extLst>
          </p:cNvPr>
          <p:cNvSpPr/>
          <p:nvPr/>
        </p:nvSpPr>
        <p:spPr>
          <a:xfrm>
            <a:off x="-2257819" y="1452282"/>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9" name="Flowchart: Connector 98">
            <a:extLst>
              <a:ext uri="{FF2B5EF4-FFF2-40B4-BE49-F238E27FC236}">
                <a16:creationId xmlns:a16="http://schemas.microsoft.com/office/drawing/2014/main" id="{F49AA3C9-D92D-45D8-9980-BDBFCD781BA2}"/>
              </a:ext>
            </a:extLst>
          </p:cNvPr>
          <p:cNvSpPr/>
          <p:nvPr/>
        </p:nvSpPr>
        <p:spPr>
          <a:xfrm>
            <a:off x="-1985229" y="145228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0" name="Flowchart: Connector 99">
            <a:extLst>
              <a:ext uri="{FF2B5EF4-FFF2-40B4-BE49-F238E27FC236}">
                <a16:creationId xmlns:a16="http://schemas.microsoft.com/office/drawing/2014/main" id="{EAA4B0F3-0A9F-4BDE-A352-A7345C49F3BD}"/>
              </a:ext>
            </a:extLst>
          </p:cNvPr>
          <p:cNvSpPr/>
          <p:nvPr/>
        </p:nvSpPr>
        <p:spPr>
          <a:xfrm>
            <a:off x="-1716288" y="145228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1" name="Flowchart: Connector 100">
            <a:extLst>
              <a:ext uri="{FF2B5EF4-FFF2-40B4-BE49-F238E27FC236}">
                <a16:creationId xmlns:a16="http://schemas.microsoft.com/office/drawing/2014/main" id="{2847425D-2220-4812-ABCC-2E8472B3892A}"/>
              </a:ext>
            </a:extLst>
          </p:cNvPr>
          <p:cNvSpPr/>
          <p:nvPr/>
        </p:nvSpPr>
        <p:spPr>
          <a:xfrm>
            <a:off x="-1443698" y="1445561"/>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2" name="Flowchart: Connector 101">
            <a:extLst>
              <a:ext uri="{FF2B5EF4-FFF2-40B4-BE49-F238E27FC236}">
                <a16:creationId xmlns:a16="http://schemas.microsoft.com/office/drawing/2014/main" id="{D48CD337-F866-49B9-81EF-62EEF2BE947E}"/>
              </a:ext>
            </a:extLst>
          </p:cNvPr>
          <p:cNvSpPr/>
          <p:nvPr/>
        </p:nvSpPr>
        <p:spPr>
          <a:xfrm>
            <a:off x="-1174758" y="1445562"/>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3" name="Flowchart: Connector 102">
            <a:extLst>
              <a:ext uri="{FF2B5EF4-FFF2-40B4-BE49-F238E27FC236}">
                <a16:creationId xmlns:a16="http://schemas.microsoft.com/office/drawing/2014/main" id="{28C2A5F9-61BA-4A95-BEAA-AB7B22B4EA0A}"/>
              </a:ext>
            </a:extLst>
          </p:cNvPr>
          <p:cNvSpPr/>
          <p:nvPr/>
        </p:nvSpPr>
        <p:spPr>
          <a:xfrm>
            <a:off x="-902167" y="144556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4" name="Flowchart: Connector 103">
            <a:extLst>
              <a:ext uri="{FF2B5EF4-FFF2-40B4-BE49-F238E27FC236}">
                <a16:creationId xmlns:a16="http://schemas.microsoft.com/office/drawing/2014/main" id="{7E70AF2C-6E78-4A15-A887-1184142CE7F1}"/>
              </a:ext>
            </a:extLst>
          </p:cNvPr>
          <p:cNvSpPr/>
          <p:nvPr/>
        </p:nvSpPr>
        <p:spPr>
          <a:xfrm>
            <a:off x="-633227" y="144556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5" name="Flowchart: Connector 104">
            <a:extLst>
              <a:ext uri="{FF2B5EF4-FFF2-40B4-BE49-F238E27FC236}">
                <a16:creationId xmlns:a16="http://schemas.microsoft.com/office/drawing/2014/main" id="{327A0CE7-9CB2-4AB2-A6F0-B9FBAA4C97EE}"/>
              </a:ext>
            </a:extLst>
          </p:cNvPr>
          <p:cNvSpPr/>
          <p:nvPr/>
        </p:nvSpPr>
        <p:spPr>
          <a:xfrm>
            <a:off x="-364287" y="1448921"/>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6" name="Flowchart: Connector 105">
            <a:extLst>
              <a:ext uri="{FF2B5EF4-FFF2-40B4-BE49-F238E27FC236}">
                <a16:creationId xmlns:a16="http://schemas.microsoft.com/office/drawing/2014/main" id="{F1E30069-2FAA-41D8-AC7E-D8E9A4F9541E}"/>
              </a:ext>
            </a:extLst>
          </p:cNvPr>
          <p:cNvSpPr/>
          <p:nvPr/>
        </p:nvSpPr>
        <p:spPr>
          <a:xfrm>
            <a:off x="1428655" y="1448922"/>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7" name="Flowchart: Connector 106">
            <a:extLst>
              <a:ext uri="{FF2B5EF4-FFF2-40B4-BE49-F238E27FC236}">
                <a16:creationId xmlns:a16="http://schemas.microsoft.com/office/drawing/2014/main" id="{D07EF240-6E4A-44EA-86F8-8ABD95F3D9FF}"/>
              </a:ext>
            </a:extLst>
          </p:cNvPr>
          <p:cNvSpPr/>
          <p:nvPr/>
        </p:nvSpPr>
        <p:spPr>
          <a:xfrm>
            <a:off x="1701246" y="144892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8" name="Flowchart: Connector 107">
            <a:extLst>
              <a:ext uri="{FF2B5EF4-FFF2-40B4-BE49-F238E27FC236}">
                <a16:creationId xmlns:a16="http://schemas.microsoft.com/office/drawing/2014/main" id="{B54E03D5-33D5-4A05-A68E-676F14678200}"/>
              </a:ext>
            </a:extLst>
          </p:cNvPr>
          <p:cNvSpPr/>
          <p:nvPr/>
        </p:nvSpPr>
        <p:spPr>
          <a:xfrm>
            <a:off x="1970186" y="144892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9" name="Flowchart: Connector 108">
            <a:extLst>
              <a:ext uri="{FF2B5EF4-FFF2-40B4-BE49-F238E27FC236}">
                <a16:creationId xmlns:a16="http://schemas.microsoft.com/office/drawing/2014/main" id="{DA99D652-14FB-459A-88D1-ECA1DB44E002}"/>
              </a:ext>
            </a:extLst>
          </p:cNvPr>
          <p:cNvSpPr/>
          <p:nvPr/>
        </p:nvSpPr>
        <p:spPr>
          <a:xfrm>
            <a:off x="2242653" y="145677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0" name="Flowchart: Connector 109">
            <a:extLst>
              <a:ext uri="{FF2B5EF4-FFF2-40B4-BE49-F238E27FC236}">
                <a16:creationId xmlns:a16="http://schemas.microsoft.com/office/drawing/2014/main" id="{83F559A9-08AF-4168-8D58-B50BBA4DDCFF}"/>
              </a:ext>
            </a:extLst>
          </p:cNvPr>
          <p:cNvSpPr/>
          <p:nvPr/>
        </p:nvSpPr>
        <p:spPr>
          <a:xfrm>
            <a:off x="2511593" y="145677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1" name="Flowchart: Connector 110">
            <a:extLst>
              <a:ext uri="{FF2B5EF4-FFF2-40B4-BE49-F238E27FC236}">
                <a16:creationId xmlns:a16="http://schemas.microsoft.com/office/drawing/2014/main" id="{4C9AE467-97FA-4D18-9072-519BDC087B8E}"/>
              </a:ext>
            </a:extLst>
          </p:cNvPr>
          <p:cNvSpPr/>
          <p:nvPr/>
        </p:nvSpPr>
        <p:spPr>
          <a:xfrm>
            <a:off x="2784184" y="1456769"/>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2" name="Flowchart: Connector 111">
            <a:extLst>
              <a:ext uri="{FF2B5EF4-FFF2-40B4-BE49-F238E27FC236}">
                <a16:creationId xmlns:a16="http://schemas.microsoft.com/office/drawing/2014/main" id="{6461894F-826D-426B-A5DB-CA106F049DC9}"/>
              </a:ext>
            </a:extLst>
          </p:cNvPr>
          <p:cNvSpPr/>
          <p:nvPr/>
        </p:nvSpPr>
        <p:spPr>
          <a:xfrm>
            <a:off x="3053124" y="1456770"/>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3" name="Flowchart: Connector 112">
            <a:extLst>
              <a:ext uri="{FF2B5EF4-FFF2-40B4-BE49-F238E27FC236}">
                <a16:creationId xmlns:a16="http://schemas.microsoft.com/office/drawing/2014/main" id="{8FCC000B-6CC5-44FB-AB9C-19BCE34AE3A8}"/>
              </a:ext>
            </a:extLst>
          </p:cNvPr>
          <p:cNvSpPr/>
          <p:nvPr/>
        </p:nvSpPr>
        <p:spPr>
          <a:xfrm>
            <a:off x="3322064" y="146013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4" name="Flowchart: Connector 113">
            <a:extLst>
              <a:ext uri="{FF2B5EF4-FFF2-40B4-BE49-F238E27FC236}">
                <a16:creationId xmlns:a16="http://schemas.microsoft.com/office/drawing/2014/main" id="{B844D140-65C1-41E6-9A51-94CDE39405A8}"/>
              </a:ext>
            </a:extLst>
          </p:cNvPr>
          <p:cNvSpPr/>
          <p:nvPr/>
        </p:nvSpPr>
        <p:spPr>
          <a:xfrm>
            <a:off x="3591004" y="146013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5" name="Flowchart: Connector 114">
            <a:extLst>
              <a:ext uri="{FF2B5EF4-FFF2-40B4-BE49-F238E27FC236}">
                <a16:creationId xmlns:a16="http://schemas.microsoft.com/office/drawing/2014/main" id="{FCC4BDE3-9084-4470-B2A1-6A90CA6A87DD}"/>
              </a:ext>
            </a:extLst>
          </p:cNvPr>
          <p:cNvSpPr/>
          <p:nvPr/>
        </p:nvSpPr>
        <p:spPr>
          <a:xfrm>
            <a:off x="3863595" y="1460129"/>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6" name="Flowchart: Connector 115">
            <a:extLst>
              <a:ext uri="{FF2B5EF4-FFF2-40B4-BE49-F238E27FC236}">
                <a16:creationId xmlns:a16="http://schemas.microsoft.com/office/drawing/2014/main" id="{7660CF73-50A9-4C0A-8454-0D9856064980}"/>
              </a:ext>
            </a:extLst>
          </p:cNvPr>
          <p:cNvSpPr/>
          <p:nvPr/>
        </p:nvSpPr>
        <p:spPr>
          <a:xfrm>
            <a:off x="4132535" y="1460130"/>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7" name="Flowchart: Connector 116">
            <a:extLst>
              <a:ext uri="{FF2B5EF4-FFF2-40B4-BE49-F238E27FC236}">
                <a16:creationId xmlns:a16="http://schemas.microsoft.com/office/drawing/2014/main" id="{BCA56800-AB12-4F27-9AFD-1B7A30B4B978}"/>
              </a:ext>
            </a:extLst>
          </p:cNvPr>
          <p:cNvSpPr/>
          <p:nvPr/>
        </p:nvSpPr>
        <p:spPr>
          <a:xfrm>
            <a:off x="4405126" y="145341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8" name="Flowchart: Connector 117">
            <a:extLst>
              <a:ext uri="{FF2B5EF4-FFF2-40B4-BE49-F238E27FC236}">
                <a16:creationId xmlns:a16="http://schemas.microsoft.com/office/drawing/2014/main" id="{640BEAC9-CF7C-4B7F-AB4F-79744F010940}"/>
              </a:ext>
            </a:extLst>
          </p:cNvPr>
          <p:cNvSpPr/>
          <p:nvPr/>
        </p:nvSpPr>
        <p:spPr>
          <a:xfrm>
            <a:off x="4674066" y="145341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9" name="Flowchart: Connector 118">
            <a:extLst>
              <a:ext uri="{FF2B5EF4-FFF2-40B4-BE49-F238E27FC236}">
                <a16:creationId xmlns:a16="http://schemas.microsoft.com/office/drawing/2014/main" id="{4B2A39EA-461B-438A-8C30-CA97EE215051}"/>
              </a:ext>
            </a:extLst>
          </p:cNvPr>
          <p:cNvSpPr/>
          <p:nvPr/>
        </p:nvSpPr>
        <p:spPr>
          <a:xfrm>
            <a:off x="4946656" y="1453409"/>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0" name="Flowchart: Connector 119">
            <a:extLst>
              <a:ext uri="{FF2B5EF4-FFF2-40B4-BE49-F238E27FC236}">
                <a16:creationId xmlns:a16="http://schemas.microsoft.com/office/drawing/2014/main" id="{EAC4731E-A514-40A8-BF32-BC0789D54752}"/>
              </a:ext>
            </a:extLst>
          </p:cNvPr>
          <p:cNvSpPr/>
          <p:nvPr/>
        </p:nvSpPr>
        <p:spPr>
          <a:xfrm>
            <a:off x="5215597" y="1453410"/>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1" name="Flowchart: Connector 120">
            <a:extLst>
              <a:ext uri="{FF2B5EF4-FFF2-40B4-BE49-F238E27FC236}">
                <a16:creationId xmlns:a16="http://schemas.microsoft.com/office/drawing/2014/main" id="{DAE858E1-199B-48DA-A934-254D097C5EA6}"/>
              </a:ext>
            </a:extLst>
          </p:cNvPr>
          <p:cNvSpPr/>
          <p:nvPr/>
        </p:nvSpPr>
        <p:spPr>
          <a:xfrm>
            <a:off x="5484537" y="145677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2" name="Flowchart: Connector 121">
            <a:extLst>
              <a:ext uri="{FF2B5EF4-FFF2-40B4-BE49-F238E27FC236}">
                <a16:creationId xmlns:a16="http://schemas.microsoft.com/office/drawing/2014/main" id="{027FC311-5FF1-4E75-954B-AA9744F88AC8}"/>
              </a:ext>
            </a:extLst>
          </p:cNvPr>
          <p:cNvSpPr/>
          <p:nvPr/>
        </p:nvSpPr>
        <p:spPr>
          <a:xfrm>
            <a:off x="5753477" y="145677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3" name="Flowchart: Connector 122">
            <a:extLst>
              <a:ext uri="{FF2B5EF4-FFF2-40B4-BE49-F238E27FC236}">
                <a16:creationId xmlns:a16="http://schemas.microsoft.com/office/drawing/2014/main" id="{B240C651-06E6-4077-9B48-75175F84CE06}"/>
              </a:ext>
            </a:extLst>
          </p:cNvPr>
          <p:cNvSpPr/>
          <p:nvPr/>
        </p:nvSpPr>
        <p:spPr>
          <a:xfrm>
            <a:off x="6026068" y="1456769"/>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4" name="Flowchart: Connector 123">
            <a:extLst>
              <a:ext uri="{FF2B5EF4-FFF2-40B4-BE49-F238E27FC236}">
                <a16:creationId xmlns:a16="http://schemas.microsoft.com/office/drawing/2014/main" id="{B90712F7-BC26-4AA9-82FB-452264750DB0}"/>
              </a:ext>
            </a:extLst>
          </p:cNvPr>
          <p:cNvSpPr/>
          <p:nvPr/>
        </p:nvSpPr>
        <p:spPr>
          <a:xfrm>
            <a:off x="6336363" y="1456770"/>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26" name="Straight Arrow Connector 125">
            <a:extLst>
              <a:ext uri="{FF2B5EF4-FFF2-40B4-BE49-F238E27FC236}">
                <a16:creationId xmlns:a16="http://schemas.microsoft.com/office/drawing/2014/main" id="{0ABBEE9F-744B-4BCF-82C7-3705504CD0EC}"/>
              </a:ext>
            </a:extLst>
          </p:cNvPr>
          <p:cNvCxnSpPr>
            <a:stCxn id="31" idx="1"/>
            <a:endCxn id="63" idx="4"/>
          </p:cNvCxnSpPr>
          <p:nvPr/>
        </p:nvCxnSpPr>
        <p:spPr>
          <a:xfrm flipH="1" flipV="1">
            <a:off x="-3543977" y="1573307"/>
            <a:ext cx="75337" cy="6157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8" name="Straight Arrow Connector 127">
            <a:extLst>
              <a:ext uri="{FF2B5EF4-FFF2-40B4-BE49-F238E27FC236}">
                <a16:creationId xmlns:a16="http://schemas.microsoft.com/office/drawing/2014/main" id="{14D31672-AE65-4FA6-894C-3B3418C32A8A}"/>
              </a:ext>
            </a:extLst>
          </p:cNvPr>
          <p:cNvCxnSpPr>
            <a:stCxn id="31" idx="0"/>
            <a:endCxn id="64" idx="4"/>
          </p:cNvCxnSpPr>
          <p:nvPr/>
        </p:nvCxnSpPr>
        <p:spPr>
          <a:xfrm flipV="1">
            <a:off x="-3404457" y="1573308"/>
            <a:ext cx="129421" cy="58919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0" name="Straight Arrow Connector 129">
            <a:extLst>
              <a:ext uri="{FF2B5EF4-FFF2-40B4-BE49-F238E27FC236}">
                <a16:creationId xmlns:a16="http://schemas.microsoft.com/office/drawing/2014/main" id="{7A668869-08B0-434A-B445-A282C522F739}"/>
              </a:ext>
            </a:extLst>
          </p:cNvPr>
          <p:cNvCxnSpPr>
            <a:stCxn id="32" idx="1"/>
            <a:endCxn id="95" idx="4"/>
          </p:cNvCxnSpPr>
          <p:nvPr/>
        </p:nvCxnSpPr>
        <p:spPr>
          <a:xfrm flipH="1" flipV="1">
            <a:off x="-3002446" y="1573307"/>
            <a:ext cx="71973" cy="6157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2" name="Straight Arrow Connector 131">
            <a:extLst>
              <a:ext uri="{FF2B5EF4-FFF2-40B4-BE49-F238E27FC236}">
                <a16:creationId xmlns:a16="http://schemas.microsoft.com/office/drawing/2014/main" id="{F57194C3-57DC-48EA-BC5F-B361F231CC24}"/>
              </a:ext>
            </a:extLst>
          </p:cNvPr>
          <p:cNvCxnSpPr>
            <a:stCxn id="32" idx="0"/>
            <a:endCxn id="96" idx="4"/>
          </p:cNvCxnSpPr>
          <p:nvPr/>
        </p:nvCxnSpPr>
        <p:spPr>
          <a:xfrm flipV="1">
            <a:off x="-2866291" y="1573308"/>
            <a:ext cx="132785" cy="58919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4" name="Straight Arrow Connector 133">
            <a:extLst>
              <a:ext uri="{FF2B5EF4-FFF2-40B4-BE49-F238E27FC236}">
                <a16:creationId xmlns:a16="http://schemas.microsoft.com/office/drawing/2014/main" id="{5784D5D9-6684-44D7-A55C-9196968AC6CC}"/>
              </a:ext>
            </a:extLst>
          </p:cNvPr>
          <p:cNvCxnSpPr>
            <a:stCxn id="33" idx="1"/>
            <a:endCxn id="97" idx="4"/>
          </p:cNvCxnSpPr>
          <p:nvPr/>
        </p:nvCxnSpPr>
        <p:spPr>
          <a:xfrm flipH="1" flipV="1">
            <a:off x="-2464566" y="1576667"/>
            <a:ext cx="72260" cy="61241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6" name="Straight Arrow Connector 135">
            <a:extLst>
              <a:ext uri="{FF2B5EF4-FFF2-40B4-BE49-F238E27FC236}">
                <a16:creationId xmlns:a16="http://schemas.microsoft.com/office/drawing/2014/main" id="{D206BDBF-948F-4475-B1BF-A34FDDD7B5A0}"/>
              </a:ext>
            </a:extLst>
          </p:cNvPr>
          <p:cNvCxnSpPr>
            <a:stCxn id="33" idx="0"/>
            <a:endCxn id="98" idx="4"/>
          </p:cNvCxnSpPr>
          <p:nvPr/>
        </p:nvCxnSpPr>
        <p:spPr>
          <a:xfrm flipV="1">
            <a:off x="-2328123" y="1576668"/>
            <a:ext cx="132498" cy="5858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8" name="Straight Arrow Connector 137">
            <a:extLst>
              <a:ext uri="{FF2B5EF4-FFF2-40B4-BE49-F238E27FC236}">
                <a16:creationId xmlns:a16="http://schemas.microsoft.com/office/drawing/2014/main" id="{9382852A-E3B5-4996-91FB-3BE972A1D300}"/>
              </a:ext>
            </a:extLst>
          </p:cNvPr>
          <p:cNvCxnSpPr>
            <a:stCxn id="34" idx="1"/>
            <a:endCxn id="99" idx="4"/>
          </p:cNvCxnSpPr>
          <p:nvPr/>
        </p:nvCxnSpPr>
        <p:spPr>
          <a:xfrm flipH="1" flipV="1">
            <a:off x="-1923035" y="1576667"/>
            <a:ext cx="68896" cy="61241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0" name="Straight Arrow Connector 139">
            <a:extLst>
              <a:ext uri="{FF2B5EF4-FFF2-40B4-BE49-F238E27FC236}">
                <a16:creationId xmlns:a16="http://schemas.microsoft.com/office/drawing/2014/main" id="{A85FDFA9-39EF-41C3-A230-32170AD360A1}"/>
              </a:ext>
            </a:extLst>
          </p:cNvPr>
          <p:cNvCxnSpPr>
            <a:stCxn id="34" idx="0"/>
            <a:endCxn id="100" idx="4"/>
          </p:cNvCxnSpPr>
          <p:nvPr/>
        </p:nvCxnSpPr>
        <p:spPr>
          <a:xfrm flipV="1">
            <a:off x="-1789956" y="1576668"/>
            <a:ext cx="135862" cy="5858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2" name="Straight Arrow Connector 141">
            <a:extLst>
              <a:ext uri="{FF2B5EF4-FFF2-40B4-BE49-F238E27FC236}">
                <a16:creationId xmlns:a16="http://schemas.microsoft.com/office/drawing/2014/main" id="{0779B472-F008-403A-8D15-74863D63BC99}"/>
              </a:ext>
            </a:extLst>
          </p:cNvPr>
          <p:cNvCxnSpPr>
            <a:stCxn id="35" idx="1"/>
            <a:endCxn id="101" idx="4"/>
          </p:cNvCxnSpPr>
          <p:nvPr/>
        </p:nvCxnSpPr>
        <p:spPr>
          <a:xfrm flipH="1" flipV="1">
            <a:off x="-1381504" y="1569947"/>
            <a:ext cx="65532" cy="61913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4" name="Straight Arrow Connector 143">
            <a:extLst>
              <a:ext uri="{FF2B5EF4-FFF2-40B4-BE49-F238E27FC236}">
                <a16:creationId xmlns:a16="http://schemas.microsoft.com/office/drawing/2014/main" id="{D3F295D7-26B6-4FF8-A03B-E7803A100E45}"/>
              </a:ext>
            </a:extLst>
          </p:cNvPr>
          <p:cNvCxnSpPr>
            <a:stCxn id="35" idx="0"/>
            <a:endCxn id="102" idx="4"/>
          </p:cNvCxnSpPr>
          <p:nvPr/>
        </p:nvCxnSpPr>
        <p:spPr>
          <a:xfrm flipV="1">
            <a:off x="-1251790" y="1569948"/>
            <a:ext cx="139226" cy="59255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6" name="Straight Arrow Connector 145">
            <a:extLst>
              <a:ext uri="{FF2B5EF4-FFF2-40B4-BE49-F238E27FC236}">
                <a16:creationId xmlns:a16="http://schemas.microsoft.com/office/drawing/2014/main" id="{F14BD83A-6FE1-4AC2-A5F4-1167B4B4FB5F}"/>
              </a:ext>
            </a:extLst>
          </p:cNvPr>
          <p:cNvCxnSpPr>
            <a:stCxn id="36" idx="1"/>
            <a:endCxn id="103" idx="4"/>
          </p:cNvCxnSpPr>
          <p:nvPr/>
        </p:nvCxnSpPr>
        <p:spPr>
          <a:xfrm flipH="1" flipV="1">
            <a:off x="-839973" y="1569947"/>
            <a:ext cx="62168" cy="61913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8" name="Straight Arrow Connector 147">
            <a:extLst>
              <a:ext uri="{FF2B5EF4-FFF2-40B4-BE49-F238E27FC236}">
                <a16:creationId xmlns:a16="http://schemas.microsoft.com/office/drawing/2014/main" id="{142B57A2-7640-4948-BB31-60DB925AEDFC}"/>
              </a:ext>
            </a:extLst>
          </p:cNvPr>
          <p:cNvCxnSpPr>
            <a:stCxn id="36" idx="0"/>
            <a:endCxn id="104" idx="4"/>
          </p:cNvCxnSpPr>
          <p:nvPr/>
        </p:nvCxnSpPr>
        <p:spPr>
          <a:xfrm flipV="1">
            <a:off x="-713622" y="1569948"/>
            <a:ext cx="142589" cy="59255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0" name="Straight Arrow Connector 149">
            <a:extLst>
              <a:ext uri="{FF2B5EF4-FFF2-40B4-BE49-F238E27FC236}">
                <a16:creationId xmlns:a16="http://schemas.microsoft.com/office/drawing/2014/main" id="{61A504CA-584C-46D5-9AE9-3AA748567173}"/>
              </a:ext>
            </a:extLst>
          </p:cNvPr>
          <p:cNvCxnSpPr>
            <a:stCxn id="37" idx="0"/>
            <a:endCxn id="105" idx="4"/>
          </p:cNvCxnSpPr>
          <p:nvPr/>
        </p:nvCxnSpPr>
        <p:spPr>
          <a:xfrm flipH="1" flipV="1">
            <a:off x="-302093" y="1573308"/>
            <a:ext cx="126638" cy="58919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2" name="Straight Arrow Connector 151">
            <a:extLst>
              <a:ext uri="{FF2B5EF4-FFF2-40B4-BE49-F238E27FC236}">
                <a16:creationId xmlns:a16="http://schemas.microsoft.com/office/drawing/2014/main" id="{56757E19-66DF-4167-8EC9-9978C51C58E3}"/>
              </a:ext>
            </a:extLst>
          </p:cNvPr>
          <p:cNvCxnSpPr>
            <a:stCxn id="37" idx="7"/>
            <a:endCxn id="106" idx="4"/>
          </p:cNvCxnSpPr>
          <p:nvPr/>
        </p:nvCxnSpPr>
        <p:spPr>
          <a:xfrm flipV="1">
            <a:off x="-111273" y="1573308"/>
            <a:ext cx="78121" cy="61577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4" name="Straight Arrow Connector 153">
            <a:extLst>
              <a:ext uri="{FF2B5EF4-FFF2-40B4-BE49-F238E27FC236}">
                <a16:creationId xmlns:a16="http://schemas.microsoft.com/office/drawing/2014/main" id="{E10BA001-595C-4EEE-9598-6669B0E2A693}"/>
              </a:ext>
            </a:extLst>
          </p:cNvPr>
          <p:cNvCxnSpPr>
            <a:stCxn id="38" idx="0"/>
            <a:endCxn id="107" idx="4"/>
          </p:cNvCxnSpPr>
          <p:nvPr/>
        </p:nvCxnSpPr>
        <p:spPr>
          <a:xfrm flipH="1" flipV="1">
            <a:off x="1763439" y="1573306"/>
            <a:ext cx="123274" cy="58919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6" name="Straight Arrow Connector 155">
            <a:extLst>
              <a:ext uri="{FF2B5EF4-FFF2-40B4-BE49-F238E27FC236}">
                <a16:creationId xmlns:a16="http://schemas.microsoft.com/office/drawing/2014/main" id="{BBC8D0FB-1FC2-40B4-9DDA-785D5891BFA6}"/>
              </a:ext>
            </a:extLst>
          </p:cNvPr>
          <p:cNvCxnSpPr>
            <a:stCxn id="38" idx="7"/>
            <a:endCxn id="108" idx="4"/>
          </p:cNvCxnSpPr>
          <p:nvPr/>
        </p:nvCxnSpPr>
        <p:spPr>
          <a:xfrm flipV="1">
            <a:off x="1950895" y="1573307"/>
            <a:ext cx="81485" cy="6157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8" name="Straight Arrow Connector 157">
            <a:extLst>
              <a:ext uri="{FF2B5EF4-FFF2-40B4-BE49-F238E27FC236}">
                <a16:creationId xmlns:a16="http://schemas.microsoft.com/office/drawing/2014/main" id="{81B13C1F-41BA-4D49-8D26-2DEBF545FC3F}"/>
              </a:ext>
            </a:extLst>
          </p:cNvPr>
          <p:cNvCxnSpPr>
            <a:stCxn id="39" idx="0"/>
            <a:endCxn id="109" idx="4"/>
          </p:cNvCxnSpPr>
          <p:nvPr/>
        </p:nvCxnSpPr>
        <p:spPr>
          <a:xfrm flipH="1" flipV="1">
            <a:off x="2304845" y="1581156"/>
            <a:ext cx="119304" cy="57737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0" name="Straight Arrow Connector 159">
            <a:extLst>
              <a:ext uri="{FF2B5EF4-FFF2-40B4-BE49-F238E27FC236}">
                <a16:creationId xmlns:a16="http://schemas.microsoft.com/office/drawing/2014/main" id="{2C7680BE-4E1F-4456-82FA-1FEF10580BA9}"/>
              </a:ext>
            </a:extLst>
          </p:cNvPr>
          <p:cNvCxnSpPr>
            <a:stCxn id="39" idx="7"/>
            <a:endCxn id="110" idx="4"/>
          </p:cNvCxnSpPr>
          <p:nvPr/>
        </p:nvCxnSpPr>
        <p:spPr>
          <a:xfrm flipV="1">
            <a:off x="2488332" y="1581157"/>
            <a:ext cx="85454" cy="60395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2" name="Straight Arrow Connector 161">
            <a:extLst>
              <a:ext uri="{FF2B5EF4-FFF2-40B4-BE49-F238E27FC236}">
                <a16:creationId xmlns:a16="http://schemas.microsoft.com/office/drawing/2014/main" id="{755D14F6-C7BF-4E62-BE65-D3715ECA6D05}"/>
              </a:ext>
            </a:extLst>
          </p:cNvPr>
          <p:cNvCxnSpPr>
            <a:stCxn id="40" idx="0"/>
            <a:endCxn id="111" idx="4"/>
          </p:cNvCxnSpPr>
          <p:nvPr/>
        </p:nvCxnSpPr>
        <p:spPr>
          <a:xfrm flipH="1" flipV="1">
            <a:off x="2846377" y="1581155"/>
            <a:ext cx="115940" cy="57737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4" name="Straight Arrow Connector 163">
            <a:extLst>
              <a:ext uri="{FF2B5EF4-FFF2-40B4-BE49-F238E27FC236}">
                <a16:creationId xmlns:a16="http://schemas.microsoft.com/office/drawing/2014/main" id="{7567276A-FD3E-4845-8B56-A10000B7FE7A}"/>
              </a:ext>
            </a:extLst>
          </p:cNvPr>
          <p:cNvCxnSpPr>
            <a:stCxn id="40" idx="7"/>
            <a:endCxn id="112" idx="4"/>
          </p:cNvCxnSpPr>
          <p:nvPr/>
        </p:nvCxnSpPr>
        <p:spPr>
          <a:xfrm flipV="1">
            <a:off x="3026498" y="1581156"/>
            <a:ext cx="88818" cy="6039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6" name="Straight Arrow Connector 165">
            <a:extLst>
              <a:ext uri="{FF2B5EF4-FFF2-40B4-BE49-F238E27FC236}">
                <a16:creationId xmlns:a16="http://schemas.microsoft.com/office/drawing/2014/main" id="{8EFC0DEB-C092-4C1E-970C-7352EE43CE54}"/>
              </a:ext>
            </a:extLst>
          </p:cNvPr>
          <p:cNvCxnSpPr>
            <a:stCxn id="41" idx="0"/>
            <a:endCxn id="113" idx="4"/>
          </p:cNvCxnSpPr>
          <p:nvPr/>
        </p:nvCxnSpPr>
        <p:spPr>
          <a:xfrm flipH="1" flipV="1">
            <a:off x="3384258" y="1584516"/>
            <a:ext cx="116227" cy="5740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8" name="Straight Arrow Connector 167">
            <a:extLst>
              <a:ext uri="{FF2B5EF4-FFF2-40B4-BE49-F238E27FC236}">
                <a16:creationId xmlns:a16="http://schemas.microsoft.com/office/drawing/2014/main" id="{D2263E16-67B9-46D0-A067-E40FAFD76FD3}"/>
              </a:ext>
            </a:extLst>
          </p:cNvPr>
          <p:cNvCxnSpPr>
            <a:stCxn id="41" idx="7"/>
            <a:endCxn id="114" idx="4"/>
          </p:cNvCxnSpPr>
          <p:nvPr/>
        </p:nvCxnSpPr>
        <p:spPr>
          <a:xfrm flipV="1">
            <a:off x="3564665" y="1584517"/>
            <a:ext cx="88532" cy="60059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0" name="Straight Arrow Connector 169">
            <a:extLst>
              <a:ext uri="{FF2B5EF4-FFF2-40B4-BE49-F238E27FC236}">
                <a16:creationId xmlns:a16="http://schemas.microsoft.com/office/drawing/2014/main" id="{585525A6-BDB6-4C18-B2B5-618D78E0659E}"/>
              </a:ext>
            </a:extLst>
          </p:cNvPr>
          <p:cNvCxnSpPr>
            <a:stCxn id="42" idx="0"/>
            <a:endCxn id="115" idx="4"/>
          </p:cNvCxnSpPr>
          <p:nvPr/>
        </p:nvCxnSpPr>
        <p:spPr>
          <a:xfrm flipH="1" flipV="1">
            <a:off x="3925788" y="1584515"/>
            <a:ext cx="112863" cy="57401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2" name="Straight Arrow Connector 171">
            <a:extLst>
              <a:ext uri="{FF2B5EF4-FFF2-40B4-BE49-F238E27FC236}">
                <a16:creationId xmlns:a16="http://schemas.microsoft.com/office/drawing/2014/main" id="{C70AFD3D-C3BE-4BC6-95D0-C312525548D8}"/>
              </a:ext>
            </a:extLst>
          </p:cNvPr>
          <p:cNvCxnSpPr>
            <a:stCxn id="42" idx="7"/>
            <a:endCxn id="116" idx="4"/>
          </p:cNvCxnSpPr>
          <p:nvPr/>
        </p:nvCxnSpPr>
        <p:spPr>
          <a:xfrm flipV="1">
            <a:off x="4102834" y="1584516"/>
            <a:ext cx="91895" cy="6005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4" name="Straight Arrow Connector 173">
            <a:extLst>
              <a:ext uri="{FF2B5EF4-FFF2-40B4-BE49-F238E27FC236}">
                <a16:creationId xmlns:a16="http://schemas.microsoft.com/office/drawing/2014/main" id="{F209D05B-668D-4ECA-A363-124812C37824}"/>
              </a:ext>
            </a:extLst>
          </p:cNvPr>
          <p:cNvCxnSpPr>
            <a:stCxn id="43" idx="0"/>
            <a:endCxn id="117" idx="4"/>
          </p:cNvCxnSpPr>
          <p:nvPr/>
        </p:nvCxnSpPr>
        <p:spPr>
          <a:xfrm flipH="1" flipV="1">
            <a:off x="4467320" y="1577796"/>
            <a:ext cx="109499" cy="5807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6" name="Straight Arrow Connector 175">
            <a:extLst>
              <a:ext uri="{FF2B5EF4-FFF2-40B4-BE49-F238E27FC236}">
                <a16:creationId xmlns:a16="http://schemas.microsoft.com/office/drawing/2014/main" id="{866CC2C4-8221-492B-A0FA-B3F9E51D95E4}"/>
              </a:ext>
            </a:extLst>
          </p:cNvPr>
          <p:cNvCxnSpPr>
            <a:stCxn id="43" idx="7"/>
            <a:endCxn id="118" idx="4"/>
          </p:cNvCxnSpPr>
          <p:nvPr/>
        </p:nvCxnSpPr>
        <p:spPr>
          <a:xfrm flipV="1">
            <a:off x="4641000" y="1577797"/>
            <a:ext cx="95259" cy="60731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8" name="Straight Arrow Connector 177">
            <a:extLst>
              <a:ext uri="{FF2B5EF4-FFF2-40B4-BE49-F238E27FC236}">
                <a16:creationId xmlns:a16="http://schemas.microsoft.com/office/drawing/2014/main" id="{88CFC5A7-722F-4689-99E3-74E5D45D27E4}"/>
              </a:ext>
            </a:extLst>
          </p:cNvPr>
          <p:cNvCxnSpPr>
            <a:stCxn id="44" idx="0"/>
            <a:endCxn id="119" idx="4"/>
          </p:cNvCxnSpPr>
          <p:nvPr/>
        </p:nvCxnSpPr>
        <p:spPr>
          <a:xfrm flipH="1" flipV="1">
            <a:off x="5008849" y="1577795"/>
            <a:ext cx="106136" cy="5807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0" name="Straight Arrow Connector 179">
            <a:extLst>
              <a:ext uri="{FF2B5EF4-FFF2-40B4-BE49-F238E27FC236}">
                <a16:creationId xmlns:a16="http://schemas.microsoft.com/office/drawing/2014/main" id="{246F124D-1371-4CE9-80E0-6A73E2B1A8C5}"/>
              </a:ext>
            </a:extLst>
          </p:cNvPr>
          <p:cNvCxnSpPr>
            <a:stCxn id="44" idx="7"/>
            <a:endCxn id="120" idx="4"/>
          </p:cNvCxnSpPr>
          <p:nvPr/>
        </p:nvCxnSpPr>
        <p:spPr>
          <a:xfrm flipV="1">
            <a:off x="5179168" y="1577796"/>
            <a:ext cx="98623" cy="60731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2" name="Straight Arrow Connector 181">
            <a:extLst>
              <a:ext uri="{FF2B5EF4-FFF2-40B4-BE49-F238E27FC236}">
                <a16:creationId xmlns:a16="http://schemas.microsoft.com/office/drawing/2014/main" id="{5C083C09-DD28-4D1C-856A-B26020B17BBE}"/>
              </a:ext>
            </a:extLst>
          </p:cNvPr>
          <p:cNvCxnSpPr>
            <a:stCxn id="45" idx="0"/>
            <a:endCxn id="121" idx="4"/>
          </p:cNvCxnSpPr>
          <p:nvPr/>
        </p:nvCxnSpPr>
        <p:spPr>
          <a:xfrm flipH="1" flipV="1">
            <a:off x="5546729" y="1581156"/>
            <a:ext cx="106422" cy="57737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4" name="Straight Arrow Connector 183">
            <a:extLst>
              <a:ext uri="{FF2B5EF4-FFF2-40B4-BE49-F238E27FC236}">
                <a16:creationId xmlns:a16="http://schemas.microsoft.com/office/drawing/2014/main" id="{EB1B8283-CBFB-4F17-85FB-23BF0431BC77}"/>
              </a:ext>
            </a:extLst>
          </p:cNvPr>
          <p:cNvCxnSpPr>
            <a:stCxn id="45" idx="7"/>
            <a:endCxn id="122" idx="4"/>
          </p:cNvCxnSpPr>
          <p:nvPr/>
        </p:nvCxnSpPr>
        <p:spPr>
          <a:xfrm flipV="1">
            <a:off x="5717334" y="1581157"/>
            <a:ext cx="98336" cy="60395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6" name="Straight Arrow Connector 185">
            <a:extLst>
              <a:ext uri="{FF2B5EF4-FFF2-40B4-BE49-F238E27FC236}">
                <a16:creationId xmlns:a16="http://schemas.microsoft.com/office/drawing/2014/main" id="{25D72094-E09F-4723-9ADF-13EBD00A30CC}"/>
              </a:ext>
            </a:extLst>
          </p:cNvPr>
          <p:cNvCxnSpPr>
            <a:stCxn id="46" idx="0"/>
            <a:endCxn id="123" idx="4"/>
          </p:cNvCxnSpPr>
          <p:nvPr/>
        </p:nvCxnSpPr>
        <p:spPr>
          <a:xfrm flipH="1" flipV="1">
            <a:off x="6088261" y="1581155"/>
            <a:ext cx="103058" cy="57737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8" name="Straight Arrow Connector 187">
            <a:extLst>
              <a:ext uri="{FF2B5EF4-FFF2-40B4-BE49-F238E27FC236}">
                <a16:creationId xmlns:a16="http://schemas.microsoft.com/office/drawing/2014/main" id="{AD6D1BE3-C296-4080-ACAE-D577D1F018AE}"/>
              </a:ext>
            </a:extLst>
          </p:cNvPr>
          <p:cNvCxnSpPr>
            <a:stCxn id="46" idx="7"/>
            <a:endCxn id="124" idx="4"/>
          </p:cNvCxnSpPr>
          <p:nvPr/>
        </p:nvCxnSpPr>
        <p:spPr>
          <a:xfrm flipV="1">
            <a:off x="6255501" y="1581156"/>
            <a:ext cx="143055" cy="6039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5" name="Flowchart: Connector 64">
            <a:extLst>
              <a:ext uri="{FF2B5EF4-FFF2-40B4-BE49-F238E27FC236}">
                <a16:creationId xmlns:a16="http://schemas.microsoft.com/office/drawing/2014/main" id="{80553D0B-D86E-4516-BD85-3E0706217594}"/>
              </a:ext>
            </a:extLst>
          </p:cNvPr>
          <p:cNvSpPr/>
          <p:nvPr/>
        </p:nvSpPr>
        <p:spPr>
          <a:xfrm>
            <a:off x="6566968" y="2168633"/>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cxnSp>
        <p:nvCxnSpPr>
          <p:cNvPr id="67" name="Straight Arrow Connector 66">
            <a:extLst>
              <a:ext uri="{FF2B5EF4-FFF2-40B4-BE49-F238E27FC236}">
                <a16:creationId xmlns:a16="http://schemas.microsoft.com/office/drawing/2014/main" id="{C6A5D61B-020B-4B94-9CEF-24BE83E36FA2}"/>
              </a:ext>
            </a:extLst>
          </p:cNvPr>
          <p:cNvCxnSpPr>
            <a:stCxn id="65" idx="1"/>
            <a:endCxn id="123" idx="5"/>
          </p:cNvCxnSpPr>
          <p:nvPr/>
        </p:nvCxnSpPr>
        <p:spPr>
          <a:xfrm flipH="1" flipV="1">
            <a:off x="6132238" y="1562939"/>
            <a:ext cx="461315" cy="6322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9" name="Straight Arrow Connector 68">
            <a:extLst>
              <a:ext uri="{FF2B5EF4-FFF2-40B4-BE49-F238E27FC236}">
                <a16:creationId xmlns:a16="http://schemas.microsoft.com/office/drawing/2014/main" id="{79D15C94-3C95-47A3-87B7-7FD2996A7FF4}"/>
              </a:ext>
            </a:extLst>
          </p:cNvPr>
          <p:cNvCxnSpPr>
            <a:stCxn id="65" idx="0"/>
            <a:endCxn id="124" idx="5"/>
          </p:cNvCxnSpPr>
          <p:nvPr/>
        </p:nvCxnSpPr>
        <p:spPr>
          <a:xfrm flipH="1" flipV="1">
            <a:off x="6442532" y="1562940"/>
            <a:ext cx="215202" cy="60569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55" name="Flowchart: Connector 154">
            <a:extLst>
              <a:ext uri="{FF2B5EF4-FFF2-40B4-BE49-F238E27FC236}">
                <a16:creationId xmlns:a16="http://schemas.microsoft.com/office/drawing/2014/main" id="{B706421F-D3A1-4633-8F19-E07D335DB292}"/>
              </a:ext>
            </a:extLst>
          </p:cNvPr>
          <p:cNvSpPr/>
          <p:nvPr/>
        </p:nvSpPr>
        <p:spPr>
          <a:xfrm>
            <a:off x="12247067" y="2185709"/>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9210467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5D2136D0-D868-4045-8FC6-2ADD4252BCE0}"/>
              </a:ext>
            </a:extLst>
          </p:cNvPr>
          <p:cNvSpPr/>
          <p:nvPr/>
        </p:nvSpPr>
        <p:spPr>
          <a:xfrm>
            <a:off x="1940188" y="5340165"/>
            <a:ext cx="440391" cy="44039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Flowchart: Connector 2">
            <a:extLst>
              <a:ext uri="{FF2B5EF4-FFF2-40B4-BE49-F238E27FC236}">
                <a16:creationId xmlns:a16="http://schemas.microsoft.com/office/drawing/2014/main" id="{1CF65A4C-0DFE-4F7C-A530-A84E2C258E36}"/>
              </a:ext>
            </a:extLst>
          </p:cNvPr>
          <p:cNvSpPr/>
          <p:nvPr/>
        </p:nvSpPr>
        <p:spPr>
          <a:xfrm>
            <a:off x="-1368266" y="4628845"/>
            <a:ext cx="390646" cy="390646"/>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Flowchart: Connector 3">
            <a:extLst>
              <a:ext uri="{FF2B5EF4-FFF2-40B4-BE49-F238E27FC236}">
                <a16:creationId xmlns:a16="http://schemas.microsoft.com/office/drawing/2014/main" id="{BB6EA33F-EDA7-45CE-B353-232A66833E41}"/>
              </a:ext>
            </a:extLst>
          </p:cNvPr>
          <p:cNvSpPr/>
          <p:nvPr/>
        </p:nvSpPr>
        <p:spPr>
          <a:xfrm>
            <a:off x="3727365" y="4628845"/>
            <a:ext cx="390646" cy="390646"/>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5" name="Straight Arrow Connector 4">
            <a:extLst>
              <a:ext uri="{FF2B5EF4-FFF2-40B4-BE49-F238E27FC236}">
                <a16:creationId xmlns:a16="http://schemas.microsoft.com/office/drawing/2014/main" id="{B2612A21-5C5F-4E37-8239-1FA9B2B2FCFD}"/>
              </a:ext>
            </a:extLst>
          </p:cNvPr>
          <p:cNvCxnSpPr>
            <a:stCxn id="2" idx="1"/>
            <a:endCxn id="3" idx="5"/>
          </p:cNvCxnSpPr>
          <p:nvPr/>
        </p:nvCxnSpPr>
        <p:spPr>
          <a:xfrm flipH="1" flipV="1">
            <a:off x="489173" y="4962283"/>
            <a:ext cx="1515509" cy="44237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 name="Straight Arrow Connector 5">
            <a:extLst>
              <a:ext uri="{FF2B5EF4-FFF2-40B4-BE49-F238E27FC236}">
                <a16:creationId xmlns:a16="http://schemas.microsoft.com/office/drawing/2014/main" id="{2266DCD9-B834-4AB1-A8AF-376A287408AC}"/>
              </a:ext>
            </a:extLst>
          </p:cNvPr>
          <p:cNvCxnSpPr>
            <a:stCxn id="2" idx="7"/>
            <a:endCxn id="4" idx="3"/>
          </p:cNvCxnSpPr>
          <p:nvPr/>
        </p:nvCxnSpPr>
        <p:spPr>
          <a:xfrm flipV="1">
            <a:off x="2316085" y="4962283"/>
            <a:ext cx="1468489" cy="44237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 name="Flowchart: Connector 6">
            <a:extLst>
              <a:ext uri="{FF2B5EF4-FFF2-40B4-BE49-F238E27FC236}">
                <a16:creationId xmlns:a16="http://schemas.microsoft.com/office/drawing/2014/main" id="{292DDADD-05D4-4D2D-B879-2BD04161952D}"/>
              </a:ext>
            </a:extLst>
          </p:cNvPr>
          <p:cNvSpPr/>
          <p:nvPr/>
        </p:nvSpPr>
        <p:spPr>
          <a:xfrm>
            <a:off x="-2353900" y="3862666"/>
            <a:ext cx="302558" cy="30255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Flowchart: Connector 7">
            <a:extLst>
              <a:ext uri="{FF2B5EF4-FFF2-40B4-BE49-F238E27FC236}">
                <a16:creationId xmlns:a16="http://schemas.microsoft.com/office/drawing/2014/main" id="{1E034066-78E5-4670-B565-6C5DF7B0F36E}"/>
              </a:ext>
            </a:extLst>
          </p:cNvPr>
          <p:cNvSpPr/>
          <p:nvPr/>
        </p:nvSpPr>
        <p:spPr>
          <a:xfrm>
            <a:off x="4784254" y="3879474"/>
            <a:ext cx="302558" cy="302558"/>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9" name="Flowchart: Connector 8">
            <a:extLst>
              <a:ext uri="{FF2B5EF4-FFF2-40B4-BE49-F238E27FC236}">
                <a16:creationId xmlns:a16="http://schemas.microsoft.com/office/drawing/2014/main" id="{018A9E25-35E7-442F-88FD-620E26F188AF}"/>
              </a:ext>
            </a:extLst>
          </p:cNvPr>
          <p:cNvSpPr/>
          <p:nvPr/>
        </p:nvSpPr>
        <p:spPr>
          <a:xfrm>
            <a:off x="2806593" y="3892598"/>
            <a:ext cx="302558" cy="30255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Flowchart: Connector 9">
            <a:extLst>
              <a:ext uri="{FF2B5EF4-FFF2-40B4-BE49-F238E27FC236}">
                <a16:creationId xmlns:a16="http://schemas.microsoft.com/office/drawing/2014/main" id="{8BE9021E-C97D-4C2B-8EE3-B72AA3C09740}"/>
              </a:ext>
            </a:extLst>
          </p:cNvPr>
          <p:cNvSpPr/>
          <p:nvPr/>
        </p:nvSpPr>
        <p:spPr>
          <a:xfrm>
            <a:off x="-376238" y="3862666"/>
            <a:ext cx="302558" cy="302558"/>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cxnSp>
        <p:nvCxnSpPr>
          <p:cNvPr id="11" name="Straight Arrow Connector 10">
            <a:extLst>
              <a:ext uri="{FF2B5EF4-FFF2-40B4-BE49-F238E27FC236}">
                <a16:creationId xmlns:a16="http://schemas.microsoft.com/office/drawing/2014/main" id="{7BAA1995-FFE0-4B3B-B30B-C0F33C777619}"/>
              </a:ext>
            </a:extLst>
          </p:cNvPr>
          <p:cNvCxnSpPr>
            <a:stCxn id="3" idx="1"/>
            <a:endCxn id="7" idx="5"/>
          </p:cNvCxnSpPr>
          <p:nvPr/>
        </p:nvCxnSpPr>
        <p:spPr>
          <a:xfrm flipH="1" flipV="1">
            <a:off x="-2095650" y="4120916"/>
            <a:ext cx="784593" cy="56513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F948369A-7CB3-48A1-978A-20F3380F1D22}"/>
              </a:ext>
            </a:extLst>
          </p:cNvPr>
          <p:cNvCxnSpPr>
            <a:stCxn id="3" idx="7"/>
            <a:endCxn id="10" idx="3"/>
          </p:cNvCxnSpPr>
          <p:nvPr/>
        </p:nvCxnSpPr>
        <p:spPr>
          <a:xfrm flipV="1">
            <a:off x="-1034829" y="4120916"/>
            <a:ext cx="702899" cy="56513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E31D394F-8BB9-4F85-ADA7-EC30C4757298}"/>
              </a:ext>
            </a:extLst>
          </p:cNvPr>
          <p:cNvCxnSpPr>
            <a:stCxn id="4" idx="1"/>
            <a:endCxn id="9" idx="5"/>
          </p:cNvCxnSpPr>
          <p:nvPr/>
        </p:nvCxnSpPr>
        <p:spPr>
          <a:xfrm flipH="1" flipV="1">
            <a:off x="3064843" y="4150847"/>
            <a:ext cx="719731" cy="5352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781100D8-F74E-408D-B9CC-4BF35C9BB8FD}"/>
              </a:ext>
            </a:extLst>
          </p:cNvPr>
          <p:cNvCxnSpPr>
            <a:stCxn id="4" idx="7"/>
            <a:endCxn id="8" idx="3"/>
          </p:cNvCxnSpPr>
          <p:nvPr/>
        </p:nvCxnSpPr>
        <p:spPr>
          <a:xfrm flipV="1">
            <a:off x="4060803" y="4137724"/>
            <a:ext cx="767761" cy="5483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5" name="Flowchart: Connector 14">
            <a:extLst>
              <a:ext uri="{FF2B5EF4-FFF2-40B4-BE49-F238E27FC236}">
                <a16:creationId xmlns:a16="http://schemas.microsoft.com/office/drawing/2014/main" id="{DF212BA2-A41F-4482-9F53-801F3FF02115}"/>
              </a:ext>
            </a:extLst>
          </p:cNvPr>
          <p:cNvSpPr/>
          <p:nvPr/>
        </p:nvSpPr>
        <p:spPr>
          <a:xfrm>
            <a:off x="2654563" y="3035669"/>
            <a:ext cx="252133" cy="25213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Flowchart: Connector 15">
            <a:extLst>
              <a:ext uri="{FF2B5EF4-FFF2-40B4-BE49-F238E27FC236}">
                <a16:creationId xmlns:a16="http://schemas.microsoft.com/office/drawing/2014/main" id="{B68850D3-50A0-470A-B14A-A614626153C3}"/>
              </a:ext>
            </a:extLst>
          </p:cNvPr>
          <p:cNvSpPr/>
          <p:nvPr/>
        </p:nvSpPr>
        <p:spPr>
          <a:xfrm>
            <a:off x="3657056" y="3035669"/>
            <a:ext cx="252133" cy="252133"/>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Flowchart: Connector 16">
            <a:extLst>
              <a:ext uri="{FF2B5EF4-FFF2-40B4-BE49-F238E27FC236}">
                <a16:creationId xmlns:a16="http://schemas.microsoft.com/office/drawing/2014/main" id="{31EFD99A-A5C0-4E33-8879-B4A25CBC7B36}"/>
              </a:ext>
            </a:extLst>
          </p:cNvPr>
          <p:cNvSpPr/>
          <p:nvPr/>
        </p:nvSpPr>
        <p:spPr>
          <a:xfrm>
            <a:off x="4659550" y="3035669"/>
            <a:ext cx="252133" cy="25213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Flowchart: Connector 17">
            <a:extLst>
              <a:ext uri="{FF2B5EF4-FFF2-40B4-BE49-F238E27FC236}">
                <a16:creationId xmlns:a16="http://schemas.microsoft.com/office/drawing/2014/main" id="{BD0F5AC5-11D6-494C-8F07-92025CEFED03}"/>
              </a:ext>
            </a:extLst>
          </p:cNvPr>
          <p:cNvSpPr/>
          <p:nvPr/>
        </p:nvSpPr>
        <p:spPr>
          <a:xfrm>
            <a:off x="5710122" y="3035670"/>
            <a:ext cx="252133" cy="252133"/>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Flowchart: Connector 18">
            <a:extLst>
              <a:ext uri="{FF2B5EF4-FFF2-40B4-BE49-F238E27FC236}">
                <a16:creationId xmlns:a16="http://schemas.microsoft.com/office/drawing/2014/main" id="{9E9DF90E-A62A-4048-96E0-B8E8E362DC55}"/>
              </a:ext>
            </a:extLst>
          </p:cNvPr>
          <p:cNvSpPr/>
          <p:nvPr/>
        </p:nvSpPr>
        <p:spPr>
          <a:xfrm>
            <a:off x="-3165487" y="3035669"/>
            <a:ext cx="252133" cy="25213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Flowchart: Connector 19">
            <a:extLst>
              <a:ext uri="{FF2B5EF4-FFF2-40B4-BE49-F238E27FC236}">
                <a16:creationId xmlns:a16="http://schemas.microsoft.com/office/drawing/2014/main" id="{96252E3A-C6E1-4951-BA9E-00D61795460D}"/>
              </a:ext>
            </a:extLst>
          </p:cNvPr>
          <p:cNvSpPr/>
          <p:nvPr/>
        </p:nvSpPr>
        <p:spPr>
          <a:xfrm>
            <a:off x="-2162994" y="3035669"/>
            <a:ext cx="252133" cy="252133"/>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Flowchart: Connector 20">
            <a:extLst>
              <a:ext uri="{FF2B5EF4-FFF2-40B4-BE49-F238E27FC236}">
                <a16:creationId xmlns:a16="http://schemas.microsoft.com/office/drawing/2014/main" id="{24BC58D8-4D61-4B67-B01B-4CF36CF4D886}"/>
              </a:ext>
            </a:extLst>
          </p:cNvPr>
          <p:cNvSpPr/>
          <p:nvPr/>
        </p:nvSpPr>
        <p:spPr>
          <a:xfrm>
            <a:off x="-1160500" y="3035669"/>
            <a:ext cx="252133" cy="25213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Flowchart: Connector 21">
            <a:extLst>
              <a:ext uri="{FF2B5EF4-FFF2-40B4-BE49-F238E27FC236}">
                <a16:creationId xmlns:a16="http://schemas.microsoft.com/office/drawing/2014/main" id="{0616E101-CABC-4F32-AF05-0C28BAF6B8B7}"/>
              </a:ext>
            </a:extLst>
          </p:cNvPr>
          <p:cNvSpPr/>
          <p:nvPr/>
        </p:nvSpPr>
        <p:spPr>
          <a:xfrm>
            <a:off x="1414074" y="3035670"/>
            <a:ext cx="252133" cy="252133"/>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3" name="Straight Arrow Connector 22">
            <a:extLst>
              <a:ext uri="{FF2B5EF4-FFF2-40B4-BE49-F238E27FC236}">
                <a16:creationId xmlns:a16="http://schemas.microsoft.com/office/drawing/2014/main" id="{E525967C-D05B-4117-9DC7-C367786E0574}"/>
              </a:ext>
            </a:extLst>
          </p:cNvPr>
          <p:cNvCxnSpPr>
            <a:stCxn id="7" idx="1"/>
            <a:endCxn id="19" idx="5"/>
          </p:cNvCxnSpPr>
          <p:nvPr/>
        </p:nvCxnSpPr>
        <p:spPr>
          <a:xfrm flipH="1" flipV="1">
            <a:off x="-2950278" y="3250878"/>
            <a:ext cx="640687" cy="6560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FD97E738-F0B7-488D-B207-466C3C0B9A88}"/>
              </a:ext>
            </a:extLst>
          </p:cNvPr>
          <p:cNvCxnSpPr>
            <a:stCxn id="7" idx="0"/>
            <a:endCxn id="20" idx="4"/>
          </p:cNvCxnSpPr>
          <p:nvPr/>
        </p:nvCxnSpPr>
        <p:spPr>
          <a:xfrm flipV="1">
            <a:off x="-2202621" y="3287801"/>
            <a:ext cx="165694" cy="57486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2BE41D73-8C9F-405A-8919-2ECEC3C81100}"/>
              </a:ext>
            </a:extLst>
          </p:cNvPr>
          <p:cNvCxnSpPr>
            <a:stCxn id="10" idx="1"/>
            <a:endCxn id="21" idx="5"/>
          </p:cNvCxnSpPr>
          <p:nvPr/>
        </p:nvCxnSpPr>
        <p:spPr>
          <a:xfrm flipH="1" flipV="1">
            <a:off x="-945291" y="3250878"/>
            <a:ext cx="613361" cy="6560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EFAE659C-CD68-45FF-B36A-26047A188A70}"/>
              </a:ext>
            </a:extLst>
          </p:cNvPr>
          <p:cNvCxnSpPr>
            <a:cxnSpLocks/>
            <a:stCxn id="10" idx="0"/>
            <a:endCxn id="22" idx="4"/>
          </p:cNvCxnSpPr>
          <p:nvPr/>
        </p:nvCxnSpPr>
        <p:spPr>
          <a:xfrm flipV="1">
            <a:off x="1299041" y="3287802"/>
            <a:ext cx="241098" cy="57486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95BAE44B-A7DD-4132-BF52-4173D70FAAE7}"/>
              </a:ext>
            </a:extLst>
          </p:cNvPr>
          <p:cNvCxnSpPr>
            <a:stCxn id="9" idx="0"/>
            <a:endCxn id="15" idx="4"/>
          </p:cNvCxnSpPr>
          <p:nvPr/>
        </p:nvCxnSpPr>
        <p:spPr>
          <a:xfrm flipH="1" flipV="1">
            <a:off x="2780628" y="3287802"/>
            <a:ext cx="177244" cy="6047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8" name="Straight Arrow Connector 27">
            <a:extLst>
              <a:ext uri="{FF2B5EF4-FFF2-40B4-BE49-F238E27FC236}">
                <a16:creationId xmlns:a16="http://schemas.microsoft.com/office/drawing/2014/main" id="{E2FAD70E-C1D5-4B89-BDB8-AD37E8731853}"/>
              </a:ext>
            </a:extLst>
          </p:cNvPr>
          <p:cNvCxnSpPr>
            <a:stCxn id="9" idx="7"/>
            <a:endCxn id="16" idx="3"/>
          </p:cNvCxnSpPr>
          <p:nvPr/>
        </p:nvCxnSpPr>
        <p:spPr>
          <a:xfrm flipV="1">
            <a:off x="3064843" y="3250876"/>
            <a:ext cx="629137" cy="6860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9" name="Straight Arrow Connector 28">
            <a:extLst>
              <a:ext uri="{FF2B5EF4-FFF2-40B4-BE49-F238E27FC236}">
                <a16:creationId xmlns:a16="http://schemas.microsoft.com/office/drawing/2014/main" id="{B0C7C84D-5DD6-4145-BD0B-A0057F77A486}"/>
              </a:ext>
            </a:extLst>
          </p:cNvPr>
          <p:cNvCxnSpPr>
            <a:stCxn id="8" idx="0"/>
            <a:endCxn id="17" idx="4"/>
          </p:cNvCxnSpPr>
          <p:nvPr/>
        </p:nvCxnSpPr>
        <p:spPr>
          <a:xfrm flipH="1" flipV="1">
            <a:off x="4785616" y="3287802"/>
            <a:ext cx="149918" cy="59167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0" name="Straight Arrow Connector 29">
            <a:extLst>
              <a:ext uri="{FF2B5EF4-FFF2-40B4-BE49-F238E27FC236}">
                <a16:creationId xmlns:a16="http://schemas.microsoft.com/office/drawing/2014/main" id="{85EF6773-C2D1-48C9-A671-DD0C14ECA72E}"/>
              </a:ext>
            </a:extLst>
          </p:cNvPr>
          <p:cNvCxnSpPr>
            <a:stCxn id="8" idx="7"/>
            <a:endCxn id="18" idx="3"/>
          </p:cNvCxnSpPr>
          <p:nvPr/>
        </p:nvCxnSpPr>
        <p:spPr>
          <a:xfrm flipV="1">
            <a:off x="5042505" y="3250878"/>
            <a:ext cx="704541" cy="67290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1" name="Flowchart: Connector 30">
            <a:extLst>
              <a:ext uri="{FF2B5EF4-FFF2-40B4-BE49-F238E27FC236}">
                <a16:creationId xmlns:a16="http://schemas.microsoft.com/office/drawing/2014/main" id="{5D8FC121-554F-4001-BA83-3D9D353C0DF6}"/>
              </a:ext>
            </a:extLst>
          </p:cNvPr>
          <p:cNvSpPr/>
          <p:nvPr/>
        </p:nvSpPr>
        <p:spPr>
          <a:xfrm>
            <a:off x="-3495225" y="2162501"/>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Flowchart: Connector 31">
            <a:extLst>
              <a:ext uri="{FF2B5EF4-FFF2-40B4-BE49-F238E27FC236}">
                <a16:creationId xmlns:a16="http://schemas.microsoft.com/office/drawing/2014/main" id="{CE9D08FD-9133-444C-A9C8-81890043B5B2}"/>
              </a:ext>
            </a:extLst>
          </p:cNvPr>
          <p:cNvSpPr/>
          <p:nvPr/>
        </p:nvSpPr>
        <p:spPr>
          <a:xfrm>
            <a:off x="-2957058" y="2162501"/>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33" name="Flowchart: Connector 32">
            <a:extLst>
              <a:ext uri="{FF2B5EF4-FFF2-40B4-BE49-F238E27FC236}">
                <a16:creationId xmlns:a16="http://schemas.microsoft.com/office/drawing/2014/main" id="{5E14C031-3278-4C46-9409-AD0E7D6C3B45}"/>
              </a:ext>
            </a:extLst>
          </p:cNvPr>
          <p:cNvSpPr/>
          <p:nvPr/>
        </p:nvSpPr>
        <p:spPr>
          <a:xfrm>
            <a:off x="-2418891" y="2162501"/>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Flowchart: Connector 33">
            <a:extLst>
              <a:ext uri="{FF2B5EF4-FFF2-40B4-BE49-F238E27FC236}">
                <a16:creationId xmlns:a16="http://schemas.microsoft.com/office/drawing/2014/main" id="{AC80B7F7-6215-42E0-B005-BDC29C02042C}"/>
              </a:ext>
            </a:extLst>
          </p:cNvPr>
          <p:cNvSpPr/>
          <p:nvPr/>
        </p:nvSpPr>
        <p:spPr>
          <a:xfrm>
            <a:off x="-1880724" y="2162501"/>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35" name="Flowchart: Connector 34">
            <a:extLst>
              <a:ext uri="{FF2B5EF4-FFF2-40B4-BE49-F238E27FC236}">
                <a16:creationId xmlns:a16="http://schemas.microsoft.com/office/drawing/2014/main" id="{5EF95050-336C-4BE8-8CD9-84742A7BAF3B}"/>
              </a:ext>
            </a:extLst>
          </p:cNvPr>
          <p:cNvSpPr/>
          <p:nvPr/>
        </p:nvSpPr>
        <p:spPr>
          <a:xfrm>
            <a:off x="-1342557" y="2162501"/>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Flowchart: Connector 35">
            <a:extLst>
              <a:ext uri="{FF2B5EF4-FFF2-40B4-BE49-F238E27FC236}">
                <a16:creationId xmlns:a16="http://schemas.microsoft.com/office/drawing/2014/main" id="{2AC647C3-FB26-47F7-A6D9-3DB98F77815D}"/>
              </a:ext>
            </a:extLst>
          </p:cNvPr>
          <p:cNvSpPr/>
          <p:nvPr/>
        </p:nvSpPr>
        <p:spPr>
          <a:xfrm>
            <a:off x="-804390" y="2162501"/>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37" name="Flowchart: Connector 36">
            <a:extLst>
              <a:ext uri="{FF2B5EF4-FFF2-40B4-BE49-F238E27FC236}">
                <a16:creationId xmlns:a16="http://schemas.microsoft.com/office/drawing/2014/main" id="{52ACD0C5-6E04-402C-87D4-7E99ED9D8486}"/>
              </a:ext>
            </a:extLst>
          </p:cNvPr>
          <p:cNvSpPr/>
          <p:nvPr/>
        </p:nvSpPr>
        <p:spPr>
          <a:xfrm>
            <a:off x="-266223" y="2162501"/>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8" name="Flowchart: Connector 37">
            <a:extLst>
              <a:ext uri="{FF2B5EF4-FFF2-40B4-BE49-F238E27FC236}">
                <a16:creationId xmlns:a16="http://schemas.microsoft.com/office/drawing/2014/main" id="{DE0C39E2-0088-4C4C-88BB-9B7AC705CD6E}"/>
              </a:ext>
            </a:extLst>
          </p:cNvPr>
          <p:cNvSpPr/>
          <p:nvPr/>
        </p:nvSpPr>
        <p:spPr>
          <a:xfrm>
            <a:off x="1795946" y="2162501"/>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39" name="Flowchart: Connector 38">
            <a:extLst>
              <a:ext uri="{FF2B5EF4-FFF2-40B4-BE49-F238E27FC236}">
                <a16:creationId xmlns:a16="http://schemas.microsoft.com/office/drawing/2014/main" id="{A32F0A41-4F5A-45C2-95C3-D12E7AF13DB4}"/>
              </a:ext>
            </a:extLst>
          </p:cNvPr>
          <p:cNvSpPr/>
          <p:nvPr/>
        </p:nvSpPr>
        <p:spPr>
          <a:xfrm>
            <a:off x="2333383" y="2158529"/>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0" name="Flowchart: Connector 39">
            <a:extLst>
              <a:ext uri="{FF2B5EF4-FFF2-40B4-BE49-F238E27FC236}">
                <a16:creationId xmlns:a16="http://schemas.microsoft.com/office/drawing/2014/main" id="{5955207F-EA80-44F0-BE4E-931DAB7DAD54}"/>
              </a:ext>
            </a:extLst>
          </p:cNvPr>
          <p:cNvSpPr/>
          <p:nvPr/>
        </p:nvSpPr>
        <p:spPr>
          <a:xfrm>
            <a:off x="2871550" y="2158529"/>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41" name="Flowchart: Connector 40">
            <a:extLst>
              <a:ext uri="{FF2B5EF4-FFF2-40B4-BE49-F238E27FC236}">
                <a16:creationId xmlns:a16="http://schemas.microsoft.com/office/drawing/2014/main" id="{F49ADC62-EF48-4AD5-AB49-E560A6DBF864}"/>
              </a:ext>
            </a:extLst>
          </p:cNvPr>
          <p:cNvSpPr/>
          <p:nvPr/>
        </p:nvSpPr>
        <p:spPr>
          <a:xfrm>
            <a:off x="3409717" y="2158529"/>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2" name="Flowchart: Connector 41">
            <a:extLst>
              <a:ext uri="{FF2B5EF4-FFF2-40B4-BE49-F238E27FC236}">
                <a16:creationId xmlns:a16="http://schemas.microsoft.com/office/drawing/2014/main" id="{118B206B-7F87-44C3-8F17-9AC390278AE6}"/>
              </a:ext>
            </a:extLst>
          </p:cNvPr>
          <p:cNvSpPr/>
          <p:nvPr/>
        </p:nvSpPr>
        <p:spPr>
          <a:xfrm>
            <a:off x="3947884" y="2158529"/>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43" name="Flowchart: Connector 42">
            <a:extLst>
              <a:ext uri="{FF2B5EF4-FFF2-40B4-BE49-F238E27FC236}">
                <a16:creationId xmlns:a16="http://schemas.microsoft.com/office/drawing/2014/main" id="{E72F5553-51E4-408E-AD8D-1ECD8136CB3E}"/>
              </a:ext>
            </a:extLst>
          </p:cNvPr>
          <p:cNvSpPr/>
          <p:nvPr/>
        </p:nvSpPr>
        <p:spPr>
          <a:xfrm>
            <a:off x="4486051" y="2158529"/>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4" name="Flowchart: Connector 43">
            <a:extLst>
              <a:ext uri="{FF2B5EF4-FFF2-40B4-BE49-F238E27FC236}">
                <a16:creationId xmlns:a16="http://schemas.microsoft.com/office/drawing/2014/main" id="{2D87D6CE-1CF5-4016-B037-13E5A77ED2C8}"/>
              </a:ext>
            </a:extLst>
          </p:cNvPr>
          <p:cNvSpPr/>
          <p:nvPr/>
        </p:nvSpPr>
        <p:spPr>
          <a:xfrm>
            <a:off x="5024218" y="2158529"/>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45" name="Flowchart: Connector 44">
            <a:extLst>
              <a:ext uri="{FF2B5EF4-FFF2-40B4-BE49-F238E27FC236}">
                <a16:creationId xmlns:a16="http://schemas.microsoft.com/office/drawing/2014/main" id="{830B43C0-4AAB-4CC3-9C3C-B48A793B7714}"/>
              </a:ext>
            </a:extLst>
          </p:cNvPr>
          <p:cNvSpPr/>
          <p:nvPr/>
        </p:nvSpPr>
        <p:spPr>
          <a:xfrm>
            <a:off x="5562385" y="2158529"/>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6" name="Flowchart: Connector 45">
            <a:extLst>
              <a:ext uri="{FF2B5EF4-FFF2-40B4-BE49-F238E27FC236}">
                <a16:creationId xmlns:a16="http://schemas.microsoft.com/office/drawing/2014/main" id="{93C185A8-7E19-4B01-AC28-451739859417}"/>
              </a:ext>
            </a:extLst>
          </p:cNvPr>
          <p:cNvSpPr/>
          <p:nvPr/>
        </p:nvSpPr>
        <p:spPr>
          <a:xfrm>
            <a:off x="6100552" y="2158529"/>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cxnSp>
        <p:nvCxnSpPr>
          <p:cNvPr id="47" name="Straight Arrow Connector 46">
            <a:extLst>
              <a:ext uri="{FF2B5EF4-FFF2-40B4-BE49-F238E27FC236}">
                <a16:creationId xmlns:a16="http://schemas.microsoft.com/office/drawing/2014/main" id="{3D6CE5A5-E4C2-4F5D-9A93-A60B10E0B633}"/>
              </a:ext>
            </a:extLst>
          </p:cNvPr>
          <p:cNvCxnSpPr>
            <a:stCxn id="19" idx="0"/>
            <a:endCxn id="32" idx="4"/>
          </p:cNvCxnSpPr>
          <p:nvPr/>
        </p:nvCxnSpPr>
        <p:spPr>
          <a:xfrm flipV="1">
            <a:off x="-3039420" y="2344036"/>
            <a:ext cx="173130" cy="6916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8" name="Straight Arrow Connector 47">
            <a:extLst>
              <a:ext uri="{FF2B5EF4-FFF2-40B4-BE49-F238E27FC236}">
                <a16:creationId xmlns:a16="http://schemas.microsoft.com/office/drawing/2014/main" id="{ED7FE735-30DE-4033-8C68-0570431D0E5E}"/>
              </a:ext>
            </a:extLst>
          </p:cNvPr>
          <p:cNvCxnSpPr>
            <a:stCxn id="19" idx="1"/>
            <a:endCxn id="31" idx="4"/>
          </p:cNvCxnSpPr>
          <p:nvPr/>
        </p:nvCxnSpPr>
        <p:spPr>
          <a:xfrm flipH="1" flipV="1">
            <a:off x="-3404457" y="2344036"/>
            <a:ext cx="275894" cy="7285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9" name="Straight Arrow Connector 48">
            <a:extLst>
              <a:ext uri="{FF2B5EF4-FFF2-40B4-BE49-F238E27FC236}">
                <a16:creationId xmlns:a16="http://schemas.microsoft.com/office/drawing/2014/main" id="{6FF5F379-2A29-43E4-A252-545630095E42}"/>
              </a:ext>
            </a:extLst>
          </p:cNvPr>
          <p:cNvCxnSpPr>
            <a:stCxn id="20" idx="1"/>
            <a:endCxn id="33" idx="4"/>
          </p:cNvCxnSpPr>
          <p:nvPr/>
        </p:nvCxnSpPr>
        <p:spPr>
          <a:xfrm flipH="1" flipV="1">
            <a:off x="-2328123" y="2344036"/>
            <a:ext cx="202054" cy="7285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0" name="Straight Arrow Connector 49">
            <a:extLst>
              <a:ext uri="{FF2B5EF4-FFF2-40B4-BE49-F238E27FC236}">
                <a16:creationId xmlns:a16="http://schemas.microsoft.com/office/drawing/2014/main" id="{FAE8B2CF-E7BE-4DC0-A5B1-D1B49A62C7E9}"/>
              </a:ext>
            </a:extLst>
          </p:cNvPr>
          <p:cNvCxnSpPr>
            <a:stCxn id="20" idx="0"/>
            <a:endCxn id="34" idx="4"/>
          </p:cNvCxnSpPr>
          <p:nvPr/>
        </p:nvCxnSpPr>
        <p:spPr>
          <a:xfrm flipV="1">
            <a:off x="-2036927" y="2344036"/>
            <a:ext cx="246971" cy="6916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1" name="Straight Arrow Connector 50">
            <a:extLst>
              <a:ext uri="{FF2B5EF4-FFF2-40B4-BE49-F238E27FC236}">
                <a16:creationId xmlns:a16="http://schemas.microsoft.com/office/drawing/2014/main" id="{AB10E6EB-4A1C-490D-AB08-3FA5C5A37441}"/>
              </a:ext>
            </a:extLst>
          </p:cNvPr>
          <p:cNvCxnSpPr>
            <a:stCxn id="21" idx="1"/>
            <a:endCxn id="35" idx="4"/>
          </p:cNvCxnSpPr>
          <p:nvPr/>
        </p:nvCxnSpPr>
        <p:spPr>
          <a:xfrm flipH="1" flipV="1">
            <a:off x="-1251789" y="2344036"/>
            <a:ext cx="128213" cy="7285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2" name="Straight Arrow Connector 51">
            <a:extLst>
              <a:ext uri="{FF2B5EF4-FFF2-40B4-BE49-F238E27FC236}">
                <a16:creationId xmlns:a16="http://schemas.microsoft.com/office/drawing/2014/main" id="{458C3B1C-1DD7-4386-8931-7415DE43852C}"/>
              </a:ext>
            </a:extLst>
          </p:cNvPr>
          <p:cNvCxnSpPr>
            <a:stCxn id="21" idx="0"/>
            <a:endCxn id="36" idx="4"/>
          </p:cNvCxnSpPr>
          <p:nvPr/>
        </p:nvCxnSpPr>
        <p:spPr>
          <a:xfrm flipV="1">
            <a:off x="-1034433" y="2344036"/>
            <a:ext cx="320811" cy="6916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3" name="Straight Arrow Connector 52">
            <a:extLst>
              <a:ext uri="{FF2B5EF4-FFF2-40B4-BE49-F238E27FC236}">
                <a16:creationId xmlns:a16="http://schemas.microsoft.com/office/drawing/2014/main" id="{D0D0347F-C41B-4B8C-9A87-DBF817C735A5}"/>
              </a:ext>
            </a:extLst>
          </p:cNvPr>
          <p:cNvCxnSpPr>
            <a:cxnSpLocks/>
            <a:stCxn id="15" idx="0"/>
            <a:endCxn id="39" idx="4"/>
          </p:cNvCxnSpPr>
          <p:nvPr/>
        </p:nvCxnSpPr>
        <p:spPr>
          <a:xfrm flipH="1" flipV="1">
            <a:off x="2424151" y="2340062"/>
            <a:ext cx="356479" cy="6956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4" name="Straight Arrow Connector 53">
            <a:extLst>
              <a:ext uri="{FF2B5EF4-FFF2-40B4-BE49-F238E27FC236}">
                <a16:creationId xmlns:a16="http://schemas.microsoft.com/office/drawing/2014/main" id="{C9621E5F-CB06-4953-8461-C9FD090E9108}"/>
              </a:ext>
            </a:extLst>
          </p:cNvPr>
          <p:cNvCxnSpPr>
            <a:cxnSpLocks/>
            <a:stCxn id="15" idx="7"/>
            <a:endCxn id="40" idx="4"/>
          </p:cNvCxnSpPr>
          <p:nvPr/>
        </p:nvCxnSpPr>
        <p:spPr>
          <a:xfrm flipV="1">
            <a:off x="2869771" y="2340062"/>
            <a:ext cx="92546" cy="7325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5" name="Straight Arrow Connector 54">
            <a:extLst>
              <a:ext uri="{FF2B5EF4-FFF2-40B4-BE49-F238E27FC236}">
                <a16:creationId xmlns:a16="http://schemas.microsoft.com/office/drawing/2014/main" id="{0B133120-43DD-4D82-B0A3-5A9708104CA2}"/>
              </a:ext>
            </a:extLst>
          </p:cNvPr>
          <p:cNvCxnSpPr>
            <a:stCxn id="16" idx="0"/>
            <a:endCxn id="41" idx="4"/>
          </p:cNvCxnSpPr>
          <p:nvPr/>
        </p:nvCxnSpPr>
        <p:spPr>
          <a:xfrm flipH="1" flipV="1">
            <a:off x="3500484" y="2340062"/>
            <a:ext cx="282638" cy="6956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6" name="Straight Arrow Connector 55">
            <a:extLst>
              <a:ext uri="{FF2B5EF4-FFF2-40B4-BE49-F238E27FC236}">
                <a16:creationId xmlns:a16="http://schemas.microsoft.com/office/drawing/2014/main" id="{6678C94C-0B71-4BCB-971D-451DF52ECEE6}"/>
              </a:ext>
            </a:extLst>
          </p:cNvPr>
          <p:cNvCxnSpPr>
            <a:stCxn id="16" idx="7"/>
            <a:endCxn id="42" idx="4"/>
          </p:cNvCxnSpPr>
          <p:nvPr/>
        </p:nvCxnSpPr>
        <p:spPr>
          <a:xfrm flipV="1">
            <a:off x="3872265" y="2340062"/>
            <a:ext cx="166387" cy="7325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7" name="Straight Arrow Connector 56">
            <a:extLst>
              <a:ext uri="{FF2B5EF4-FFF2-40B4-BE49-F238E27FC236}">
                <a16:creationId xmlns:a16="http://schemas.microsoft.com/office/drawing/2014/main" id="{C3D232FA-3DB9-4A00-A767-4ADFE30B66E6}"/>
              </a:ext>
            </a:extLst>
          </p:cNvPr>
          <p:cNvCxnSpPr>
            <a:stCxn id="17" idx="0"/>
            <a:endCxn id="43" idx="4"/>
          </p:cNvCxnSpPr>
          <p:nvPr/>
        </p:nvCxnSpPr>
        <p:spPr>
          <a:xfrm flipH="1" flipV="1">
            <a:off x="4576818" y="2340062"/>
            <a:ext cx="208798" cy="6956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8" name="Straight Arrow Connector 57">
            <a:extLst>
              <a:ext uri="{FF2B5EF4-FFF2-40B4-BE49-F238E27FC236}">
                <a16:creationId xmlns:a16="http://schemas.microsoft.com/office/drawing/2014/main" id="{ADD6467E-F6EE-41F8-B20D-E8FB7D253737}"/>
              </a:ext>
            </a:extLst>
          </p:cNvPr>
          <p:cNvCxnSpPr>
            <a:stCxn id="17" idx="7"/>
            <a:endCxn id="44" idx="4"/>
          </p:cNvCxnSpPr>
          <p:nvPr/>
        </p:nvCxnSpPr>
        <p:spPr>
          <a:xfrm flipV="1">
            <a:off x="4874759" y="2340062"/>
            <a:ext cx="240227" cy="7325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9" name="Straight Arrow Connector 58">
            <a:extLst>
              <a:ext uri="{FF2B5EF4-FFF2-40B4-BE49-F238E27FC236}">
                <a16:creationId xmlns:a16="http://schemas.microsoft.com/office/drawing/2014/main" id="{45EF4C76-60BA-4219-BD92-A10DB26D12B2}"/>
              </a:ext>
            </a:extLst>
          </p:cNvPr>
          <p:cNvCxnSpPr>
            <a:stCxn id="18" idx="0"/>
            <a:endCxn id="45" idx="4"/>
          </p:cNvCxnSpPr>
          <p:nvPr/>
        </p:nvCxnSpPr>
        <p:spPr>
          <a:xfrm flipH="1" flipV="1">
            <a:off x="5653151" y="2340063"/>
            <a:ext cx="183036" cy="6956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0" name="Straight Arrow Connector 59">
            <a:extLst>
              <a:ext uri="{FF2B5EF4-FFF2-40B4-BE49-F238E27FC236}">
                <a16:creationId xmlns:a16="http://schemas.microsoft.com/office/drawing/2014/main" id="{822FD1AB-E126-49FE-A0E9-980F6FCFF3DA}"/>
              </a:ext>
            </a:extLst>
          </p:cNvPr>
          <p:cNvCxnSpPr>
            <a:stCxn id="18" idx="7"/>
            <a:endCxn id="46" idx="4"/>
          </p:cNvCxnSpPr>
          <p:nvPr/>
        </p:nvCxnSpPr>
        <p:spPr>
          <a:xfrm flipV="1">
            <a:off x="5925330" y="2340063"/>
            <a:ext cx="265989" cy="7325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1" name="Straight Arrow Connector 60">
            <a:extLst>
              <a:ext uri="{FF2B5EF4-FFF2-40B4-BE49-F238E27FC236}">
                <a16:creationId xmlns:a16="http://schemas.microsoft.com/office/drawing/2014/main" id="{56C8B9DB-8141-4068-94FC-F8324AE13BD6}"/>
              </a:ext>
            </a:extLst>
          </p:cNvPr>
          <p:cNvCxnSpPr>
            <a:stCxn id="22" idx="1"/>
            <a:endCxn id="37" idx="4"/>
          </p:cNvCxnSpPr>
          <p:nvPr/>
        </p:nvCxnSpPr>
        <p:spPr>
          <a:xfrm flipH="1" flipV="1">
            <a:off x="-175456" y="2344035"/>
            <a:ext cx="102452" cy="72855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2" name="Straight Arrow Connector 61">
            <a:extLst>
              <a:ext uri="{FF2B5EF4-FFF2-40B4-BE49-F238E27FC236}">
                <a16:creationId xmlns:a16="http://schemas.microsoft.com/office/drawing/2014/main" id="{B16BC2CD-3B82-4C16-B1D5-CF192361719F}"/>
              </a:ext>
            </a:extLst>
          </p:cNvPr>
          <p:cNvCxnSpPr>
            <a:stCxn id="22" idx="0"/>
            <a:endCxn id="38" idx="4"/>
          </p:cNvCxnSpPr>
          <p:nvPr/>
        </p:nvCxnSpPr>
        <p:spPr>
          <a:xfrm flipV="1">
            <a:off x="1540141" y="2344035"/>
            <a:ext cx="346573" cy="69163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3" name="Flowchart: Connector 62">
            <a:extLst>
              <a:ext uri="{FF2B5EF4-FFF2-40B4-BE49-F238E27FC236}">
                <a16:creationId xmlns:a16="http://schemas.microsoft.com/office/drawing/2014/main" id="{42E9EB8B-0E65-449F-8CA6-9148E1307790}"/>
              </a:ext>
            </a:extLst>
          </p:cNvPr>
          <p:cNvSpPr/>
          <p:nvPr/>
        </p:nvSpPr>
        <p:spPr>
          <a:xfrm>
            <a:off x="-3606171" y="1448921"/>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4" name="Flowchart: Connector 63">
            <a:extLst>
              <a:ext uri="{FF2B5EF4-FFF2-40B4-BE49-F238E27FC236}">
                <a16:creationId xmlns:a16="http://schemas.microsoft.com/office/drawing/2014/main" id="{BD8BECB1-BC51-48E8-AF35-BCCD77DC2B4D}"/>
              </a:ext>
            </a:extLst>
          </p:cNvPr>
          <p:cNvSpPr/>
          <p:nvPr/>
        </p:nvSpPr>
        <p:spPr>
          <a:xfrm>
            <a:off x="-3337230" y="1448922"/>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5" name="Flowchart: Connector 94">
            <a:extLst>
              <a:ext uri="{FF2B5EF4-FFF2-40B4-BE49-F238E27FC236}">
                <a16:creationId xmlns:a16="http://schemas.microsoft.com/office/drawing/2014/main" id="{284869D2-709D-46AB-A907-69F966DB4752}"/>
              </a:ext>
            </a:extLst>
          </p:cNvPr>
          <p:cNvSpPr/>
          <p:nvPr/>
        </p:nvSpPr>
        <p:spPr>
          <a:xfrm>
            <a:off x="-3064640" y="144892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6" name="Flowchart: Connector 95">
            <a:extLst>
              <a:ext uri="{FF2B5EF4-FFF2-40B4-BE49-F238E27FC236}">
                <a16:creationId xmlns:a16="http://schemas.microsoft.com/office/drawing/2014/main" id="{EF1F4944-3792-4DE1-A470-4CC0FFEA3B6C}"/>
              </a:ext>
            </a:extLst>
          </p:cNvPr>
          <p:cNvSpPr/>
          <p:nvPr/>
        </p:nvSpPr>
        <p:spPr>
          <a:xfrm>
            <a:off x="-2795700" y="144892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7" name="Flowchart: Connector 96">
            <a:extLst>
              <a:ext uri="{FF2B5EF4-FFF2-40B4-BE49-F238E27FC236}">
                <a16:creationId xmlns:a16="http://schemas.microsoft.com/office/drawing/2014/main" id="{F4945139-D40D-49BC-8579-4D5ADF01BFF2}"/>
              </a:ext>
            </a:extLst>
          </p:cNvPr>
          <p:cNvSpPr/>
          <p:nvPr/>
        </p:nvSpPr>
        <p:spPr>
          <a:xfrm>
            <a:off x="-2526759" y="1452281"/>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8" name="Flowchart: Connector 97">
            <a:extLst>
              <a:ext uri="{FF2B5EF4-FFF2-40B4-BE49-F238E27FC236}">
                <a16:creationId xmlns:a16="http://schemas.microsoft.com/office/drawing/2014/main" id="{10BD9E79-E09C-41EF-AF37-16A76126FDBB}"/>
              </a:ext>
            </a:extLst>
          </p:cNvPr>
          <p:cNvSpPr/>
          <p:nvPr/>
        </p:nvSpPr>
        <p:spPr>
          <a:xfrm>
            <a:off x="-2257819" y="1452282"/>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9" name="Flowchart: Connector 98">
            <a:extLst>
              <a:ext uri="{FF2B5EF4-FFF2-40B4-BE49-F238E27FC236}">
                <a16:creationId xmlns:a16="http://schemas.microsoft.com/office/drawing/2014/main" id="{F49AA3C9-D92D-45D8-9980-BDBFCD781BA2}"/>
              </a:ext>
            </a:extLst>
          </p:cNvPr>
          <p:cNvSpPr/>
          <p:nvPr/>
        </p:nvSpPr>
        <p:spPr>
          <a:xfrm>
            <a:off x="-1985229" y="145228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0" name="Flowchart: Connector 99">
            <a:extLst>
              <a:ext uri="{FF2B5EF4-FFF2-40B4-BE49-F238E27FC236}">
                <a16:creationId xmlns:a16="http://schemas.microsoft.com/office/drawing/2014/main" id="{EAA4B0F3-0A9F-4BDE-A352-A7345C49F3BD}"/>
              </a:ext>
            </a:extLst>
          </p:cNvPr>
          <p:cNvSpPr/>
          <p:nvPr/>
        </p:nvSpPr>
        <p:spPr>
          <a:xfrm>
            <a:off x="-1716288" y="145228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1" name="Flowchart: Connector 100">
            <a:extLst>
              <a:ext uri="{FF2B5EF4-FFF2-40B4-BE49-F238E27FC236}">
                <a16:creationId xmlns:a16="http://schemas.microsoft.com/office/drawing/2014/main" id="{2847425D-2220-4812-ABCC-2E8472B3892A}"/>
              </a:ext>
            </a:extLst>
          </p:cNvPr>
          <p:cNvSpPr/>
          <p:nvPr/>
        </p:nvSpPr>
        <p:spPr>
          <a:xfrm>
            <a:off x="-1443698" y="1445561"/>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2" name="Flowchart: Connector 101">
            <a:extLst>
              <a:ext uri="{FF2B5EF4-FFF2-40B4-BE49-F238E27FC236}">
                <a16:creationId xmlns:a16="http://schemas.microsoft.com/office/drawing/2014/main" id="{D48CD337-F866-49B9-81EF-62EEF2BE947E}"/>
              </a:ext>
            </a:extLst>
          </p:cNvPr>
          <p:cNvSpPr/>
          <p:nvPr/>
        </p:nvSpPr>
        <p:spPr>
          <a:xfrm>
            <a:off x="-1174758" y="1445562"/>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3" name="Flowchart: Connector 102">
            <a:extLst>
              <a:ext uri="{FF2B5EF4-FFF2-40B4-BE49-F238E27FC236}">
                <a16:creationId xmlns:a16="http://schemas.microsoft.com/office/drawing/2014/main" id="{28C2A5F9-61BA-4A95-BEAA-AB7B22B4EA0A}"/>
              </a:ext>
            </a:extLst>
          </p:cNvPr>
          <p:cNvSpPr/>
          <p:nvPr/>
        </p:nvSpPr>
        <p:spPr>
          <a:xfrm>
            <a:off x="-902167" y="144556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4" name="Flowchart: Connector 103">
            <a:extLst>
              <a:ext uri="{FF2B5EF4-FFF2-40B4-BE49-F238E27FC236}">
                <a16:creationId xmlns:a16="http://schemas.microsoft.com/office/drawing/2014/main" id="{7E70AF2C-6E78-4A15-A887-1184142CE7F1}"/>
              </a:ext>
            </a:extLst>
          </p:cNvPr>
          <p:cNvSpPr/>
          <p:nvPr/>
        </p:nvSpPr>
        <p:spPr>
          <a:xfrm>
            <a:off x="-633227" y="144556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5" name="Flowchart: Connector 104">
            <a:extLst>
              <a:ext uri="{FF2B5EF4-FFF2-40B4-BE49-F238E27FC236}">
                <a16:creationId xmlns:a16="http://schemas.microsoft.com/office/drawing/2014/main" id="{327A0CE7-9CB2-4AB2-A6F0-B9FBAA4C97EE}"/>
              </a:ext>
            </a:extLst>
          </p:cNvPr>
          <p:cNvSpPr/>
          <p:nvPr/>
        </p:nvSpPr>
        <p:spPr>
          <a:xfrm>
            <a:off x="-364287" y="1448921"/>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6" name="Flowchart: Connector 105">
            <a:extLst>
              <a:ext uri="{FF2B5EF4-FFF2-40B4-BE49-F238E27FC236}">
                <a16:creationId xmlns:a16="http://schemas.microsoft.com/office/drawing/2014/main" id="{F1E30069-2FAA-41D8-AC7E-D8E9A4F9541E}"/>
              </a:ext>
            </a:extLst>
          </p:cNvPr>
          <p:cNvSpPr/>
          <p:nvPr/>
        </p:nvSpPr>
        <p:spPr>
          <a:xfrm>
            <a:off x="1428655" y="1448922"/>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7" name="Flowchart: Connector 106">
            <a:extLst>
              <a:ext uri="{FF2B5EF4-FFF2-40B4-BE49-F238E27FC236}">
                <a16:creationId xmlns:a16="http://schemas.microsoft.com/office/drawing/2014/main" id="{D07EF240-6E4A-44EA-86F8-8ABD95F3D9FF}"/>
              </a:ext>
            </a:extLst>
          </p:cNvPr>
          <p:cNvSpPr/>
          <p:nvPr/>
        </p:nvSpPr>
        <p:spPr>
          <a:xfrm>
            <a:off x="1701246" y="144892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8" name="Flowchart: Connector 107">
            <a:extLst>
              <a:ext uri="{FF2B5EF4-FFF2-40B4-BE49-F238E27FC236}">
                <a16:creationId xmlns:a16="http://schemas.microsoft.com/office/drawing/2014/main" id="{B54E03D5-33D5-4A05-A68E-676F14678200}"/>
              </a:ext>
            </a:extLst>
          </p:cNvPr>
          <p:cNvSpPr/>
          <p:nvPr/>
        </p:nvSpPr>
        <p:spPr>
          <a:xfrm>
            <a:off x="1970186" y="144892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9" name="Flowchart: Connector 108">
            <a:extLst>
              <a:ext uri="{FF2B5EF4-FFF2-40B4-BE49-F238E27FC236}">
                <a16:creationId xmlns:a16="http://schemas.microsoft.com/office/drawing/2014/main" id="{DA99D652-14FB-459A-88D1-ECA1DB44E002}"/>
              </a:ext>
            </a:extLst>
          </p:cNvPr>
          <p:cNvSpPr/>
          <p:nvPr/>
        </p:nvSpPr>
        <p:spPr>
          <a:xfrm>
            <a:off x="2242653" y="145677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0" name="Flowchart: Connector 109">
            <a:extLst>
              <a:ext uri="{FF2B5EF4-FFF2-40B4-BE49-F238E27FC236}">
                <a16:creationId xmlns:a16="http://schemas.microsoft.com/office/drawing/2014/main" id="{83F559A9-08AF-4168-8D58-B50BBA4DDCFF}"/>
              </a:ext>
            </a:extLst>
          </p:cNvPr>
          <p:cNvSpPr/>
          <p:nvPr/>
        </p:nvSpPr>
        <p:spPr>
          <a:xfrm>
            <a:off x="2511593" y="145677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1" name="Flowchart: Connector 110">
            <a:extLst>
              <a:ext uri="{FF2B5EF4-FFF2-40B4-BE49-F238E27FC236}">
                <a16:creationId xmlns:a16="http://schemas.microsoft.com/office/drawing/2014/main" id="{4C9AE467-97FA-4D18-9072-519BDC087B8E}"/>
              </a:ext>
            </a:extLst>
          </p:cNvPr>
          <p:cNvSpPr/>
          <p:nvPr/>
        </p:nvSpPr>
        <p:spPr>
          <a:xfrm>
            <a:off x="2784184" y="1456769"/>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2" name="Flowchart: Connector 111">
            <a:extLst>
              <a:ext uri="{FF2B5EF4-FFF2-40B4-BE49-F238E27FC236}">
                <a16:creationId xmlns:a16="http://schemas.microsoft.com/office/drawing/2014/main" id="{6461894F-826D-426B-A5DB-CA106F049DC9}"/>
              </a:ext>
            </a:extLst>
          </p:cNvPr>
          <p:cNvSpPr/>
          <p:nvPr/>
        </p:nvSpPr>
        <p:spPr>
          <a:xfrm>
            <a:off x="3053124" y="1456770"/>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3" name="Flowchart: Connector 112">
            <a:extLst>
              <a:ext uri="{FF2B5EF4-FFF2-40B4-BE49-F238E27FC236}">
                <a16:creationId xmlns:a16="http://schemas.microsoft.com/office/drawing/2014/main" id="{8FCC000B-6CC5-44FB-AB9C-19BCE34AE3A8}"/>
              </a:ext>
            </a:extLst>
          </p:cNvPr>
          <p:cNvSpPr/>
          <p:nvPr/>
        </p:nvSpPr>
        <p:spPr>
          <a:xfrm>
            <a:off x="3322064" y="146013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4" name="Flowchart: Connector 113">
            <a:extLst>
              <a:ext uri="{FF2B5EF4-FFF2-40B4-BE49-F238E27FC236}">
                <a16:creationId xmlns:a16="http://schemas.microsoft.com/office/drawing/2014/main" id="{B844D140-65C1-41E6-9A51-94CDE39405A8}"/>
              </a:ext>
            </a:extLst>
          </p:cNvPr>
          <p:cNvSpPr/>
          <p:nvPr/>
        </p:nvSpPr>
        <p:spPr>
          <a:xfrm>
            <a:off x="3591004" y="146013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5" name="Flowchart: Connector 114">
            <a:extLst>
              <a:ext uri="{FF2B5EF4-FFF2-40B4-BE49-F238E27FC236}">
                <a16:creationId xmlns:a16="http://schemas.microsoft.com/office/drawing/2014/main" id="{FCC4BDE3-9084-4470-B2A1-6A90CA6A87DD}"/>
              </a:ext>
            </a:extLst>
          </p:cNvPr>
          <p:cNvSpPr/>
          <p:nvPr/>
        </p:nvSpPr>
        <p:spPr>
          <a:xfrm>
            <a:off x="3863595" y="1460129"/>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6" name="Flowchart: Connector 115">
            <a:extLst>
              <a:ext uri="{FF2B5EF4-FFF2-40B4-BE49-F238E27FC236}">
                <a16:creationId xmlns:a16="http://schemas.microsoft.com/office/drawing/2014/main" id="{7660CF73-50A9-4C0A-8454-0D9856064980}"/>
              </a:ext>
            </a:extLst>
          </p:cNvPr>
          <p:cNvSpPr/>
          <p:nvPr/>
        </p:nvSpPr>
        <p:spPr>
          <a:xfrm>
            <a:off x="4132535" y="1460130"/>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7" name="Flowchart: Connector 116">
            <a:extLst>
              <a:ext uri="{FF2B5EF4-FFF2-40B4-BE49-F238E27FC236}">
                <a16:creationId xmlns:a16="http://schemas.microsoft.com/office/drawing/2014/main" id="{BCA56800-AB12-4F27-9AFD-1B7A30B4B978}"/>
              </a:ext>
            </a:extLst>
          </p:cNvPr>
          <p:cNvSpPr/>
          <p:nvPr/>
        </p:nvSpPr>
        <p:spPr>
          <a:xfrm>
            <a:off x="4405126" y="145341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8" name="Flowchart: Connector 117">
            <a:extLst>
              <a:ext uri="{FF2B5EF4-FFF2-40B4-BE49-F238E27FC236}">
                <a16:creationId xmlns:a16="http://schemas.microsoft.com/office/drawing/2014/main" id="{640BEAC9-CF7C-4B7F-AB4F-79744F010940}"/>
              </a:ext>
            </a:extLst>
          </p:cNvPr>
          <p:cNvSpPr/>
          <p:nvPr/>
        </p:nvSpPr>
        <p:spPr>
          <a:xfrm>
            <a:off x="4674066" y="145341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9" name="Flowchart: Connector 118">
            <a:extLst>
              <a:ext uri="{FF2B5EF4-FFF2-40B4-BE49-F238E27FC236}">
                <a16:creationId xmlns:a16="http://schemas.microsoft.com/office/drawing/2014/main" id="{4B2A39EA-461B-438A-8C30-CA97EE215051}"/>
              </a:ext>
            </a:extLst>
          </p:cNvPr>
          <p:cNvSpPr/>
          <p:nvPr/>
        </p:nvSpPr>
        <p:spPr>
          <a:xfrm>
            <a:off x="4946656" y="1453409"/>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0" name="Flowchart: Connector 119">
            <a:extLst>
              <a:ext uri="{FF2B5EF4-FFF2-40B4-BE49-F238E27FC236}">
                <a16:creationId xmlns:a16="http://schemas.microsoft.com/office/drawing/2014/main" id="{EAC4731E-A514-40A8-BF32-BC0789D54752}"/>
              </a:ext>
            </a:extLst>
          </p:cNvPr>
          <p:cNvSpPr/>
          <p:nvPr/>
        </p:nvSpPr>
        <p:spPr>
          <a:xfrm>
            <a:off x="5215597" y="1453410"/>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1" name="Flowchart: Connector 120">
            <a:extLst>
              <a:ext uri="{FF2B5EF4-FFF2-40B4-BE49-F238E27FC236}">
                <a16:creationId xmlns:a16="http://schemas.microsoft.com/office/drawing/2014/main" id="{DAE858E1-199B-48DA-A934-254D097C5EA6}"/>
              </a:ext>
            </a:extLst>
          </p:cNvPr>
          <p:cNvSpPr/>
          <p:nvPr/>
        </p:nvSpPr>
        <p:spPr>
          <a:xfrm>
            <a:off x="5484537" y="145677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2" name="Flowchart: Connector 121">
            <a:extLst>
              <a:ext uri="{FF2B5EF4-FFF2-40B4-BE49-F238E27FC236}">
                <a16:creationId xmlns:a16="http://schemas.microsoft.com/office/drawing/2014/main" id="{027FC311-5FF1-4E75-954B-AA9744F88AC8}"/>
              </a:ext>
            </a:extLst>
          </p:cNvPr>
          <p:cNvSpPr/>
          <p:nvPr/>
        </p:nvSpPr>
        <p:spPr>
          <a:xfrm>
            <a:off x="5753477" y="145677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3" name="Flowchart: Connector 122">
            <a:extLst>
              <a:ext uri="{FF2B5EF4-FFF2-40B4-BE49-F238E27FC236}">
                <a16:creationId xmlns:a16="http://schemas.microsoft.com/office/drawing/2014/main" id="{B240C651-06E6-4077-9B48-75175F84CE06}"/>
              </a:ext>
            </a:extLst>
          </p:cNvPr>
          <p:cNvSpPr/>
          <p:nvPr/>
        </p:nvSpPr>
        <p:spPr>
          <a:xfrm>
            <a:off x="6026068" y="1456769"/>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4" name="Flowchart: Connector 123">
            <a:extLst>
              <a:ext uri="{FF2B5EF4-FFF2-40B4-BE49-F238E27FC236}">
                <a16:creationId xmlns:a16="http://schemas.microsoft.com/office/drawing/2014/main" id="{B90712F7-BC26-4AA9-82FB-452264750DB0}"/>
              </a:ext>
            </a:extLst>
          </p:cNvPr>
          <p:cNvSpPr/>
          <p:nvPr/>
        </p:nvSpPr>
        <p:spPr>
          <a:xfrm>
            <a:off x="6336363" y="1456770"/>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26" name="Straight Arrow Connector 125">
            <a:extLst>
              <a:ext uri="{FF2B5EF4-FFF2-40B4-BE49-F238E27FC236}">
                <a16:creationId xmlns:a16="http://schemas.microsoft.com/office/drawing/2014/main" id="{0ABBEE9F-744B-4BCF-82C7-3705504CD0EC}"/>
              </a:ext>
            </a:extLst>
          </p:cNvPr>
          <p:cNvCxnSpPr>
            <a:stCxn id="31" idx="1"/>
            <a:endCxn id="63" idx="4"/>
          </p:cNvCxnSpPr>
          <p:nvPr/>
        </p:nvCxnSpPr>
        <p:spPr>
          <a:xfrm flipH="1" flipV="1">
            <a:off x="-3543977" y="1573307"/>
            <a:ext cx="75337" cy="6157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8" name="Straight Arrow Connector 127">
            <a:extLst>
              <a:ext uri="{FF2B5EF4-FFF2-40B4-BE49-F238E27FC236}">
                <a16:creationId xmlns:a16="http://schemas.microsoft.com/office/drawing/2014/main" id="{14D31672-AE65-4FA6-894C-3B3418C32A8A}"/>
              </a:ext>
            </a:extLst>
          </p:cNvPr>
          <p:cNvCxnSpPr>
            <a:stCxn id="31" idx="0"/>
            <a:endCxn id="64" idx="4"/>
          </p:cNvCxnSpPr>
          <p:nvPr/>
        </p:nvCxnSpPr>
        <p:spPr>
          <a:xfrm flipV="1">
            <a:off x="-3404457" y="1573308"/>
            <a:ext cx="129421" cy="58919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0" name="Straight Arrow Connector 129">
            <a:extLst>
              <a:ext uri="{FF2B5EF4-FFF2-40B4-BE49-F238E27FC236}">
                <a16:creationId xmlns:a16="http://schemas.microsoft.com/office/drawing/2014/main" id="{7A668869-08B0-434A-B445-A282C522F739}"/>
              </a:ext>
            </a:extLst>
          </p:cNvPr>
          <p:cNvCxnSpPr>
            <a:stCxn id="32" idx="1"/>
            <a:endCxn id="95" idx="4"/>
          </p:cNvCxnSpPr>
          <p:nvPr/>
        </p:nvCxnSpPr>
        <p:spPr>
          <a:xfrm flipH="1" flipV="1">
            <a:off x="-3002446" y="1573307"/>
            <a:ext cx="71973" cy="6157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2" name="Straight Arrow Connector 131">
            <a:extLst>
              <a:ext uri="{FF2B5EF4-FFF2-40B4-BE49-F238E27FC236}">
                <a16:creationId xmlns:a16="http://schemas.microsoft.com/office/drawing/2014/main" id="{F57194C3-57DC-48EA-BC5F-B361F231CC24}"/>
              </a:ext>
            </a:extLst>
          </p:cNvPr>
          <p:cNvCxnSpPr>
            <a:stCxn id="32" idx="0"/>
            <a:endCxn id="96" idx="4"/>
          </p:cNvCxnSpPr>
          <p:nvPr/>
        </p:nvCxnSpPr>
        <p:spPr>
          <a:xfrm flipV="1">
            <a:off x="-2866291" y="1573308"/>
            <a:ext cx="132785" cy="58919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4" name="Straight Arrow Connector 133">
            <a:extLst>
              <a:ext uri="{FF2B5EF4-FFF2-40B4-BE49-F238E27FC236}">
                <a16:creationId xmlns:a16="http://schemas.microsoft.com/office/drawing/2014/main" id="{5784D5D9-6684-44D7-A55C-9196968AC6CC}"/>
              </a:ext>
            </a:extLst>
          </p:cNvPr>
          <p:cNvCxnSpPr>
            <a:stCxn id="33" idx="1"/>
            <a:endCxn id="97" idx="4"/>
          </p:cNvCxnSpPr>
          <p:nvPr/>
        </p:nvCxnSpPr>
        <p:spPr>
          <a:xfrm flipH="1" flipV="1">
            <a:off x="-2464566" y="1576667"/>
            <a:ext cx="72260" cy="61241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6" name="Straight Arrow Connector 135">
            <a:extLst>
              <a:ext uri="{FF2B5EF4-FFF2-40B4-BE49-F238E27FC236}">
                <a16:creationId xmlns:a16="http://schemas.microsoft.com/office/drawing/2014/main" id="{D206BDBF-948F-4475-B1BF-A34FDDD7B5A0}"/>
              </a:ext>
            </a:extLst>
          </p:cNvPr>
          <p:cNvCxnSpPr>
            <a:stCxn id="33" idx="0"/>
            <a:endCxn id="98" idx="4"/>
          </p:cNvCxnSpPr>
          <p:nvPr/>
        </p:nvCxnSpPr>
        <p:spPr>
          <a:xfrm flipV="1">
            <a:off x="-2328123" y="1576668"/>
            <a:ext cx="132498" cy="5858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8" name="Straight Arrow Connector 137">
            <a:extLst>
              <a:ext uri="{FF2B5EF4-FFF2-40B4-BE49-F238E27FC236}">
                <a16:creationId xmlns:a16="http://schemas.microsoft.com/office/drawing/2014/main" id="{9382852A-E3B5-4996-91FB-3BE972A1D300}"/>
              </a:ext>
            </a:extLst>
          </p:cNvPr>
          <p:cNvCxnSpPr>
            <a:stCxn id="34" idx="1"/>
            <a:endCxn id="99" idx="4"/>
          </p:cNvCxnSpPr>
          <p:nvPr/>
        </p:nvCxnSpPr>
        <p:spPr>
          <a:xfrm flipH="1" flipV="1">
            <a:off x="-1923035" y="1576667"/>
            <a:ext cx="68896" cy="61241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0" name="Straight Arrow Connector 139">
            <a:extLst>
              <a:ext uri="{FF2B5EF4-FFF2-40B4-BE49-F238E27FC236}">
                <a16:creationId xmlns:a16="http://schemas.microsoft.com/office/drawing/2014/main" id="{A85FDFA9-39EF-41C3-A230-32170AD360A1}"/>
              </a:ext>
            </a:extLst>
          </p:cNvPr>
          <p:cNvCxnSpPr>
            <a:stCxn id="34" idx="0"/>
            <a:endCxn id="100" idx="4"/>
          </p:cNvCxnSpPr>
          <p:nvPr/>
        </p:nvCxnSpPr>
        <p:spPr>
          <a:xfrm flipV="1">
            <a:off x="-1789956" y="1576668"/>
            <a:ext cx="135862" cy="5858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2" name="Straight Arrow Connector 141">
            <a:extLst>
              <a:ext uri="{FF2B5EF4-FFF2-40B4-BE49-F238E27FC236}">
                <a16:creationId xmlns:a16="http://schemas.microsoft.com/office/drawing/2014/main" id="{0779B472-F008-403A-8D15-74863D63BC99}"/>
              </a:ext>
            </a:extLst>
          </p:cNvPr>
          <p:cNvCxnSpPr>
            <a:stCxn id="35" idx="1"/>
            <a:endCxn id="101" idx="4"/>
          </p:cNvCxnSpPr>
          <p:nvPr/>
        </p:nvCxnSpPr>
        <p:spPr>
          <a:xfrm flipH="1" flipV="1">
            <a:off x="-1381504" y="1569947"/>
            <a:ext cx="65532" cy="61913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4" name="Straight Arrow Connector 143">
            <a:extLst>
              <a:ext uri="{FF2B5EF4-FFF2-40B4-BE49-F238E27FC236}">
                <a16:creationId xmlns:a16="http://schemas.microsoft.com/office/drawing/2014/main" id="{D3F295D7-26B6-4FF8-A03B-E7803A100E45}"/>
              </a:ext>
            </a:extLst>
          </p:cNvPr>
          <p:cNvCxnSpPr>
            <a:stCxn id="35" idx="0"/>
            <a:endCxn id="102" idx="4"/>
          </p:cNvCxnSpPr>
          <p:nvPr/>
        </p:nvCxnSpPr>
        <p:spPr>
          <a:xfrm flipV="1">
            <a:off x="-1251790" y="1569948"/>
            <a:ext cx="139226" cy="59255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6" name="Straight Arrow Connector 145">
            <a:extLst>
              <a:ext uri="{FF2B5EF4-FFF2-40B4-BE49-F238E27FC236}">
                <a16:creationId xmlns:a16="http://schemas.microsoft.com/office/drawing/2014/main" id="{F14BD83A-6FE1-4AC2-A5F4-1167B4B4FB5F}"/>
              </a:ext>
            </a:extLst>
          </p:cNvPr>
          <p:cNvCxnSpPr>
            <a:stCxn id="36" idx="1"/>
            <a:endCxn id="103" idx="4"/>
          </p:cNvCxnSpPr>
          <p:nvPr/>
        </p:nvCxnSpPr>
        <p:spPr>
          <a:xfrm flipH="1" flipV="1">
            <a:off x="-839973" y="1569947"/>
            <a:ext cx="62168" cy="61913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8" name="Straight Arrow Connector 147">
            <a:extLst>
              <a:ext uri="{FF2B5EF4-FFF2-40B4-BE49-F238E27FC236}">
                <a16:creationId xmlns:a16="http://schemas.microsoft.com/office/drawing/2014/main" id="{142B57A2-7640-4948-BB31-60DB925AEDFC}"/>
              </a:ext>
            </a:extLst>
          </p:cNvPr>
          <p:cNvCxnSpPr>
            <a:stCxn id="36" idx="0"/>
            <a:endCxn id="104" idx="4"/>
          </p:cNvCxnSpPr>
          <p:nvPr/>
        </p:nvCxnSpPr>
        <p:spPr>
          <a:xfrm flipV="1">
            <a:off x="-713622" y="1569948"/>
            <a:ext cx="142589" cy="59255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0" name="Straight Arrow Connector 149">
            <a:extLst>
              <a:ext uri="{FF2B5EF4-FFF2-40B4-BE49-F238E27FC236}">
                <a16:creationId xmlns:a16="http://schemas.microsoft.com/office/drawing/2014/main" id="{61A504CA-584C-46D5-9AE9-3AA748567173}"/>
              </a:ext>
            </a:extLst>
          </p:cNvPr>
          <p:cNvCxnSpPr>
            <a:stCxn id="37" idx="0"/>
            <a:endCxn id="105" idx="4"/>
          </p:cNvCxnSpPr>
          <p:nvPr/>
        </p:nvCxnSpPr>
        <p:spPr>
          <a:xfrm flipH="1" flipV="1">
            <a:off x="-302093" y="1573308"/>
            <a:ext cx="126638" cy="58919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2" name="Straight Arrow Connector 151">
            <a:extLst>
              <a:ext uri="{FF2B5EF4-FFF2-40B4-BE49-F238E27FC236}">
                <a16:creationId xmlns:a16="http://schemas.microsoft.com/office/drawing/2014/main" id="{56757E19-66DF-4167-8EC9-9978C51C58E3}"/>
              </a:ext>
            </a:extLst>
          </p:cNvPr>
          <p:cNvCxnSpPr>
            <a:stCxn id="37" idx="7"/>
            <a:endCxn id="106" idx="4"/>
          </p:cNvCxnSpPr>
          <p:nvPr/>
        </p:nvCxnSpPr>
        <p:spPr>
          <a:xfrm flipV="1">
            <a:off x="-111273" y="1573308"/>
            <a:ext cx="78121" cy="61577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4" name="Straight Arrow Connector 153">
            <a:extLst>
              <a:ext uri="{FF2B5EF4-FFF2-40B4-BE49-F238E27FC236}">
                <a16:creationId xmlns:a16="http://schemas.microsoft.com/office/drawing/2014/main" id="{E10BA001-595C-4EEE-9598-6669B0E2A693}"/>
              </a:ext>
            </a:extLst>
          </p:cNvPr>
          <p:cNvCxnSpPr>
            <a:stCxn id="38" idx="0"/>
            <a:endCxn id="107" idx="4"/>
          </p:cNvCxnSpPr>
          <p:nvPr/>
        </p:nvCxnSpPr>
        <p:spPr>
          <a:xfrm flipH="1" flipV="1">
            <a:off x="1763439" y="1573306"/>
            <a:ext cx="123274" cy="58919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6" name="Straight Arrow Connector 155">
            <a:extLst>
              <a:ext uri="{FF2B5EF4-FFF2-40B4-BE49-F238E27FC236}">
                <a16:creationId xmlns:a16="http://schemas.microsoft.com/office/drawing/2014/main" id="{BBC8D0FB-1FC2-40B4-9DDA-785D5891BFA6}"/>
              </a:ext>
            </a:extLst>
          </p:cNvPr>
          <p:cNvCxnSpPr>
            <a:stCxn id="38" idx="7"/>
            <a:endCxn id="108" idx="4"/>
          </p:cNvCxnSpPr>
          <p:nvPr/>
        </p:nvCxnSpPr>
        <p:spPr>
          <a:xfrm flipV="1">
            <a:off x="1950895" y="1573307"/>
            <a:ext cx="81485" cy="6157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8" name="Straight Arrow Connector 157">
            <a:extLst>
              <a:ext uri="{FF2B5EF4-FFF2-40B4-BE49-F238E27FC236}">
                <a16:creationId xmlns:a16="http://schemas.microsoft.com/office/drawing/2014/main" id="{81B13C1F-41BA-4D49-8D26-2DEBF545FC3F}"/>
              </a:ext>
            </a:extLst>
          </p:cNvPr>
          <p:cNvCxnSpPr>
            <a:stCxn id="39" idx="0"/>
            <a:endCxn id="109" idx="4"/>
          </p:cNvCxnSpPr>
          <p:nvPr/>
        </p:nvCxnSpPr>
        <p:spPr>
          <a:xfrm flipH="1" flipV="1">
            <a:off x="2304845" y="1581156"/>
            <a:ext cx="119304" cy="57737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0" name="Straight Arrow Connector 159">
            <a:extLst>
              <a:ext uri="{FF2B5EF4-FFF2-40B4-BE49-F238E27FC236}">
                <a16:creationId xmlns:a16="http://schemas.microsoft.com/office/drawing/2014/main" id="{2C7680BE-4E1F-4456-82FA-1FEF10580BA9}"/>
              </a:ext>
            </a:extLst>
          </p:cNvPr>
          <p:cNvCxnSpPr>
            <a:stCxn id="39" idx="7"/>
            <a:endCxn id="110" idx="4"/>
          </p:cNvCxnSpPr>
          <p:nvPr/>
        </p:nvCxnSpPr>
        <p:spPr>
          <a:xfrm flipV="1">
            <a:off x="2488332" y="1581157"/>
            <a:ext cx="85454" cy="60395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2" name="Straight Arrow Connector 161">
            <a:extLst>
              <a:ext uri="{FF2B5EF4-FFF2-40B4-BE49-F238E27FC236}">
                <a16:creationId xmlns:a16="http://schemas.microsoft.com/office/drawing/2014/main" id="{755D14F6-C7BF-4E62-BE65-D3715ECA6D05}"/>
              </a:ext>
            </a:extLst>
          </p:cNvPr>
          <p:cNvCxnSpPr>
            <a:stCxn id="40" idx="0"/>
            <a:endCxn id="111" idx="4"/>
          </p:cNvCxnSpPr>
          <p:nvPr/>
        </p:nvCxnSpPr>
        <p:spPr>
          <a:xfrm flipH="1" flipV="1">
            <a:off x="2846377" y="1581155"/>
            <a:ext cx="115940" cy="57737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4" name="Straight Arrow Connector 163">
            <a:extLst>
              <a:ext uri="{FF2B5EF4-FFF2-40B4-BE49-F238E27FC236}">
                <a16:creationId xmlns:a16="http://schemas.microsoft.com/office/drawing/2014/main" id="{7567276A-FD3E-4845-8B56-A10000B7FE7A}"/>
              </a:ext>
            </a:extLst>
          </p:cNvPr>
          <p:cNvCxnSpPr>
            <a:stCxn id="40" idx="7"/>
            <a:endCxn id="112" idx="4"/>
          </p:cNvCxnSpPr>
          <p:nvPr/>
        </p:nvCxnSpPr>
        <p:spPr>
          <a:xfrm flipV="1">
            <a:off x="3026498" y="1581156"/>
            <a:ext cx="88818" cy="6039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6" name="Straight Arrow Connector 165">
            <a:extLst>
              <a:ext uri="{FF2B5EF4-FFF2-40B4-BE49-F238E27FC236}">
                <a16:creationId xmlns:a16="http://schemas.microsoft.com/office/drawing/2014/main" id="{8EFC0DEB-C092-4C1E-970C-7352EE43CE54}"/>
              </a:ext>
            </a:extLst>
          </p:cNvPr>
          <p:cNvCxnSpPr>
            <a:stCxn id="41" idx="0"/>
            <a:endCxn id="113" idx="4"/>
          </p:cNvCxnSpPr>
          <p:nvPr/>
        </p:nvCxnSpPr>
        <p:spPr>
          <a:xfrm flipH="1" flipV="1">
            <a:off x="3384258" y="1584516"/>
            <a:ext cx="116227" cy="5740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8" name="Straight Arrow Connector 167">
            <a:extLst>
              <a:ext uri="{FF2B5EF4-FFF2-40B4-BE49-F238E27FC236}">
                <a16:creationId xmlns:a16="http://schemas.microsoft.com/office/drawing/2014/main" id="{D2263E16-67B9-46D0-A067-E40FAFD76FD3}"/>
              </a:ext>
            </a:extLst>
          </p:cNvPr>
          <p:cNvCxnSpPr>
            <a:stCxn id="41" idx="7"/>
            <a:endCxn id="114" idx="4"/>
          </p:cNvCxnSpPr>
          <p:nvPr/>
        </p:nvCxnSpPr>
        <p:spPr>
          <a:xfrm flipV="1">
            <a:off x="3564665" y="1584517"/>
            <a:ext cx="88532" cy="60059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0" name="Straight Arrow Connector 169">
            <a:extLst>
              <a:ext uri="{FF2B5EF4-FFF2-40B4-BE49-F238E27FC236}">
                <a16:creationId xmlns:a16="http://schemas.microsoft.com/office/drawing/2014/main" id="{585525A6-BDB6-4C18-B2B5-618D78E0659E}"/>
              </a:ext>
            </a:extLst>
          </p:cNvPr>
          <p:cNvCxnSpPr>
            <a:stCxn id="42" idx="0"/>
            <a:endCxn id="115" idx="4"/>
          </p:cNvCxnSpPr>
          <p:nvPr/>
        </p:nvCxnSpPr>
        <p:spPr>
          <a:xfrm flipH="1" flipV="1">
            <a:off x="3925788" y="1584515"/>
            <a:ext cx="112863" cy="57401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2" name="Straight Arrow Connector 171">
            <a:extLst>
              <a:ext uri="{FF2B5EF4-FFF2-40B4-BE49-F238E27FC236}">
                <a16:creationId xmlns:a16="http://schemas.microsoft.com/office/drawing/2014/main" id="{C70AFD3D-C3BE-4BC6-95D0-C312525548D8}"/>
              </a:ext>
            </a:extLst>
          </p:cNvPr>
          <p:cNvCxnSpPr>
            <a:stCxn id="42" idx="7"/>
            <a:endCxn id="116" idx="4"/>
          </p:cNvCxnSpPr>
          <p:nvPr/>
        </p:nvCxnSpPr>
        <p:spPr>
          <a:xfrm flipV="1">
            <a:off x="4102834" y="1584516"/>
            <a:ext cx="91895" cy="6005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4" name="Straight Arrow Connector 173">
            <a:extLst>
              <a:ext uri="{FF2B5EF4-FFF2-40B4-BE49-F238E27FC236}">
                <a16:creationId xmlns:a16="http://schemas.microsoft.com/office/drawing/2014/main" id="{F209D05B-668D-4ECA-A363-124812C37824}"/>
              </a:ext>
            </a:extLst>
          </p:cNvPr>
          <p:cNvCxnSpPr>
            <a:stCxn id="43" idx="0"/>
            <a:endCxn id="117" idx="4"/>
          </p:cNvCxnSpPr>
          <p:nvPr/>
        </p:nvCxnSpPr>
        <p:spPr>
          <a:xfrm flipH="1" flipV="1">
            <a:off x="4467320" y="1577796"/>
            <a:ext cx="109499" cy="5807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6" name="Straight Arrow Connector 175">
            <a:extLst>
              <a:ext uri="{FF2B5EF4-FFF2-40B4-BE49-F238E27FC236}">
                <a16:creationId xmlns:a16="http://schemas.microsoft.com/office/drawing/2014/main" id="{866CC2C4-8221-492B-A0FA-B3F9E51D95E4}"/>
              </a:ext>
            </a:extLst>
          </p:cNvPr>
          <p:cNvCxnSpPr>
            <a:stCxn id="43" idx="7"/>
            <a:endCxn id="118" idx="4"/>
          </p:cNvCxnSpPr>
          <p:nvPr/>
        </p:nvCxnSpPr>
        <p:spPr>
          <a:xfrm flipV="1">
            <a:off x="4641000" y="1577797"/>
            <a:ext cx="95259" cy="60731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8" name="Straight Arrow Connector 177">
            <a:extLst>
              <a:ext uri="{FF2B5EF4-FFF2-40B4-BE49-F238E27FC236}">
                <a16:creationId xmlns:a16="http://schemas.microsoft.com/office/drawing/2014/main" id="{88CFC5A7-722F-4689-99E3-74E5D45D27E4}"/>
              </a:ext>
            </a:extLst>
          </p:cNvPr>
          <p:cNvCxnSpPr>
            <a:stCxn id="44" idx="0"/>
            <a:endCxn id="119" idx="4"/>
          </p:cNvCxnSpPr>
          <p:nvPr/>
        </p:nvCxnSpPr>
        <p:spPr>
          <a:xfrm flipH="1" flipV="1">
            <a:off x="5008849" y="1577795"/>
            <a:ext cx="106136" cy="5807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0" name="Straight Arrow Connector 179">
            <a:extLst>
              <a:ext uri="{FF2B5EF4-FFF2-40B4-BE49-F238E27FC236}">
                <a16:creationId xmlns:a16="http://schemas.microsoft.com/office/drawing/2014/main" id="{246F124D-1371-4CE9-80E0-6A73E2B1A8C5}"/>
              </a:ext>
            </a:extLst>
          </p:cNvPr>
          <p:cNvCxnSpPr>
            <a:stCxn id="44" idx="7"/>
            <a:endCxn id="120" idx="4"/>
          </p:cNvCxnSpPr>
          <p:nvPr/>
        </p:nvCxnSpPr>
        <p:spPr>
          <a:xfrm flipV="1">
            <a:off x="5179168" y="1577796"/>
            <a:ext cx="98623" cy="60731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2" name="Straight Arrow Connector 181">
            <a:extLst>
              <a:ext uri="{FF2B5EF4-FFF2-40B4-BE49-F238E27FC236}">
                <a16:creationId xmlns:a16="http://schemas.microsoft.com/office/drawing/2014/main" id="{5C083C09-DD28-4D1C-856A-B26020B17BBE}"/>
              </a:ext>
            </a:extLst>
          </p:cNvPr>
          <p:cNvCxnSpPr>
            <a:stCxn id="45" idx="0"/>
            <a:endCxn id="121" idx="4"/>
          </p:cNvCxnSpPr>
          <p:nvPr/>
        </p:nvCxnSpPr>
        <p:spPr>
          <a:xfrm flipH="1" flipV="1">
            <a:off x="5546729" y="1581156"/>
            <a:ext cx="106422" cy="57737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4" name="Straight Arrow Connector 183">
            <a:extLst>
              <a:ext uri="{FF2B5EF4-FFF2-40B4-BE49-F238E27FC236}">
                <a16:creationId xmlns:a16="http://schemas.microsoft.com/office/drawing/2014/main" id="{EB1B8283-CBFB-4F17-85FB-23BF0431BC77}"/>
              </a:ext>
            </a:extLst>
          </p:cNvPr>
          <p:cNvCxnSpPr>
            <a:stCxn id="45" idx="7"/>
            <a:endCxn id="122" idx="4"/>
          </p:cNvCxnSpPr>
          <p:nvPr/>
        </p:nvCxnSpPr>
        <p:spPr>
          <a:xfrm flipV="1">
            <a:off x="5717334" y="1581157"/>
            <a:ext cx="98336" cy="60395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6" name="Straight Arrow Connector 185">
            <a:extLst>
              <a:ext uri="{FF2B5EF4-FFF2-40B4-BE49-F238E27FC236}">
                <a16:creationId xmlns:a16="http://schemas.microsoft.com/office/drawing/2014/main" id="{25D72094-E09F-4723-9ADF-13EBD00A30CC}"/>
              </a:ext>
            </a:extLst>
          </p:cNvPr>
          <p:cNvCxnSpPr>
            <a:stCxn id="46" idx="0"/>
            <a:endCxn id="123" idx="4"/>
          </p:cNvCxnSpPr>
          <p:nvPr/>
        </p:nvCxnSpPr>
        <p:spPr>
          <a:xfrm flipH="1" flipV="1">
            <a:off x="6088261" y="1581155"/>
            <a:ext cx="103058" cy="57737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8" name="Straight Arrow Connector 187">
            <a:extLst>
              <a:ext uri="{FF2B5EF4-FFF2-40B4-BE49-F238E27FC236}">
                <a16:creationId xmlns:a16="http://schemas.microsoft.com/office/drawing/2014/main" id="{AD6D1BE3-C296-4080-ACAE-D577D1F018AE}"/>
              </a:ext>
            </a:extLst>
          </p:cNvPr>
          <p:cNvCxnSpPr>
            <a:stCxn id="46" idx="7"/>
            <a:endCxn id="124" idx="4"/>
          </p:cNvCxnSpPr>
          <p:nvPr/>
        </p:nvCxnSpPr>
        <p:spPr>
          <a:xfrm flipV="1">
            <a:off x="6255501" y="1581156"/>
            <a:ext cx="143055" cy="6039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5" name="Flowchart: Connector 64">
            <a:extLst>
              <a:ext uri="{FF2B5EF4-FFF2-40B4-BE49-F238E27FC236}">
                <a16:creationId xmlns:a16="http://schemas.microsoft.com/office/drawing/2014/main" id="{80553D0B-D86E-4516-BD85-3E0706217594}"/>
              </a:ext>
            </a:extLst>
          </p:cNvPr>
          <p:cNvSpPr/>
          <p:nvPr/>
        </p:nvSpPr>
        <p:spPr>
          <a:xfrm>
            <a:off x="6566968" y="2168633"/>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cxnSp>
        <p:nvCxnSpPr>
          <p:cNvPr id="67" name="Straight Arrow Connector 66">
            <a:extLst>
              <a:ext uri="{FF2B5EF4-FFF2-40B4-BE49-F238E27FC236}">
                <a16:creationId xmlns:a16="http://schemas.microsoft.com/office/drawing/2014/main" id="{C6A5D61B-020B-4B94-9CEF-24BE83E36FA2}"/>
              </a:ext>
            </a:extLst>
          </p:cNvPr>
          <p:cNvCxnSpPr>
            <a:stCxn id="65" idx="1"/>
            <a:endCxn id="123" idx="5"/>
          </p:cNvCxnSpPr>
          <p:nvPr/>
        </p:nvCxnSpPr>
        <p:spPr>
          <a:xfrm flipH="1" flipV="1">
            <a:off x="6132238" y="1562939"/>
            <a:ext cx="461315" cy="6322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9" name="Straight Arrow Connector 68">
            <a:extLst>
              <a:ext uri="{FF2B5EF4-FFF2-40B4-BE49-F238E27FC236}">
                <a16:creationId xmlns:a16="http://schemas.microsoft.com/office/drawing/2014/main" id="{79D15C94-3C95-47A3-87B7-7FD2996A7FF4}"/>
              </a:ext>
            </a:extLst>
          </p:cNvPr>
          <p:cNvCxnSpPr>
            <a:stCxn id="65" idx="0"/>
            <a:endCxn id="124" idx="5"/>
          </p:cNvCxnSpPr>
          <p:nvPr/>
        </p:nvCxnSpPr>
        <p:spPr>
          <a:xfrm flipH="1" flipV="1">
            <a:off x="6442532" y="1562940"/>
            <a:ext cx="215202" cy="60569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1" name="Flowchart: Connector 130">
            <a:extLst>
              <a:ext uri="{FF2B5EF4-FFF2-40B4-BE49-F238E27FC236}">
                <a16:creationId xmlns:a16="http://schemas.microsoft.com/office/drawing/2014/main" id="{8FEB4339-E405-4888-9BA7-38F096E76E88}"/>
              </a:ext>
            </a:extLst>
          </p:cNvPr>
          <p:cNvSpPr/>
          <p:nvPr/>
        </p:nvSpPr>
        <p:spPr>
          <a:xfrm>
            <a:off x="7089665" y="2158528"/>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2497874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5D2136D0-D868-4045-8FC6-2ADD4252BCE0}"/>
              </a:ext>
            </a:extLst>
          </p:cNvPr>
          <p:cNvSpPr/>
          <p:nvPr/>
        </p:nvSpPr>
        <p:spPr>
          <a:xfrm>
            <a:off x="1940188" y="5340165"/>
            <a:ext cx="440391" cy="44039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Flowchart: Connector 2">
            <a:extLst>
              <a:ext uri="{FF2B5EF4-FFF2-40B4-BE49-F238E27FC236}">
                <a16:creationId xmlns:a16="http://schemas.microsoft.com/office/drawing/2014/main" id="{1CF65A4C-0DFE-4F7C-A530-A84E2C258E36}"/>
              </a:ext>
            </a:extLst>
          </p:cNvPr>
          <p:cNvSpPr/>
          <p:nvPr/>
        </p:nvSpPr>
        <p:spPr>
          <a:xfrm>
            <a:off x="-1368266" y="4628845"/>
            <a:ext cx="390646" cy="390646"/>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Flowchart: Connector 3">
            <a:extLst>
              <a:ext uri="{FF2B5EF4-FFF2-40B4-BE49-F238E27FC236}">
                <a16:creationId xmlns:a16="http://schemas.microsoft.com/office/drawing/2014/main" id="{BB6EA33F-EDA7-45CE-B353-232A66833E41}"/>
              </a:ext>
            </a:extLst>
          </p:cNvPr>
          <p:cNvSpPr/>
          <p:nvPr/>
        </p:nvSpPr>
        <p:spPr>
          <a:xfrm>
            <a:off x="3727365" y="4628845"/>
            <a:ext cx="390646" cy="390646"/>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5" name="Straight Arrow Connector 4">
            <a:extLst>
              <a:ext uri="{FF2B5EF4-FFF2-40B4-BE49-F238E27FC236}">
                <a16:creationId xmlns:a16="http://schemas.microsoft.com/office/drawing/2014/main" id="{B2612A21-5C5F-4E37-8239-1FA9B2B2FCFD}"/>
              </a:ext>
            </a:extLst>
          </p:cNvPr>
          <p:cNvCxnSpPr>
            <a:stCxn id="2" idx="1"/>
            <a:endCxn id="3" idx="5"/>
          </p:cNvCxnSpPr>
          <p:nvPr/>
        </p:nvCxnSpPr>
        <p:spPr>
          <a:xfrm flipH="1" flipV="1">
            <a:off x="489173" y="4962283"/>
            <a:ext cx="1515509" cy="44237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 name="Straight Arrow Connector 5">
            <a:extLst>
              <a:ext uri="{FF2B5EF4-FFF2-40B4-BE49-F238E27FC236}">
                <a16:creationId xmlns:a16="http://schemas.microsoft.com/office/drawing/2014/main" id="{2266DCD9-B834-4AB1-A8AF-376A287408AC}"/>
              </a:ext>
            </a:extLst>
          </p:cNvPr>
          <p:cNvCxnSpPr>
            <a:stCxn id="2" idx="7"/>
            <a:endCxn id="4" idx="3"/>
          </p:cNvCxnSpPr>
          <p:nvPr/>
        </p:nvCxnSpPr>
        <p:spPr>
          <a:xfrm flipV="1">
            <a:off x="2316085" y="4962283"/>
            <a:ext cx="1468489" cy="44237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 name="Flowchart: Connector 6">
            <a:extLst>
              <a:ext uri="{FF2B5EF4-FFF2-40B4-BE49-F238E27FC236}">
                <a16:creationId xmlns:a16="http://schemas.microsoft.com/office/drawing/2014/main" id="{292DDADD-05D4-4D2D-B879-2BD04161952D}"/>
              </a:ext>
            </a:extLst>
          </p:cNvPr>
          <p:cNvSpPr/>
          <p:nvPr/>
        </p:nvSpPr>
        <p:spPr>
          <a:xfrm>
            <a:off x="-2353900" y="3862666"/>
            <a:ext cx="302558" cy="30255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Flowchart: Connector 7">
            <a:extLst>
              <a:ext uri="{FF2B5EF4-FFF2-40B4-BE49-F238E27FC236}">
                <a16:creationId xmlns:a16="http://schemas.microsoft.com/office/drawing/2014/main" id="{1E034066-78E5-4670-B565-6C5DF7B0F36E}"/>
              </a:ext>
            </a:extLst>
          </p:cNvPr>
          <p:cNvSpPr/>
          <p:nvPr/>
        </p:nvSpPr>
        <p:spPr>
          <a:xfrm>
            <a:off x="4784254" y="3879474"/>
            <a:ext cx="302558" cy="302558"/>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9" name="Flowchart: Connector 8">
            <a:extLst>
              <a:ext uri="{FF2B5EF4-FFF2-40B4-BE49-F238E27FC236}">
                <a16:creationId xmlns:a16="http://schemas.microsoft.com/office/drawing/2014/main" id="{018A9E25-35E7-442F-88FD-620E26F188AF}"/>
              </a:ext>
            </a:extLst>
          </p:cNvPr>
          <p:cNvSpPr/>
          <p:nvPr/>
        </p:nvSpPr>
        <p:spPr>
          <a:xfrm>
            <a:off x="2806593" y="3892598"/>
            <a:ext cx="302558" cy="30255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Flowchart: Connector 9">
            <a:extLst>
              <a:ext uri="{FF2B5EF4-FFF2-40B4-BE49-F238E27FC236}">
                <a16:creationId xmlns:a16="http://schemas.microsoft.com/office/drawing/2014/main" id="{8BE9021E-C97D-4C2B-8EE3-B72AA3C09740}"/>
              </a:ext>
            </a:extLst>
          </p:cNvPr>
          <p:cNvSpPr/>
          <p:nvPr/>
        </p:nvSpPr>
        <p:spPr>
          <a:xfrm>
            <a:off x="-376238" y="3862666"/>
            <a:ext cx="302558" cy="302558"/>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cxnSp>
        <p:nvCxnSpPr>
          <p:cNvPr id="11" name="Straight Arrow Connector 10">
            <a:extLst>
              <a:ext uri="{FF2B5EF4-FFF2-40B4-BE49-F238E27FC236}">
                <a16:creationId xmlns:a16="http://schemas.microsoft.com/office/drawing/2014/main" id="{7BAA1995-FFE0-4B3B-B30B-C0F33C777619}"/>
              </a:ext>
            </a:extLst>
          </p:cNvPr>
          <p:cNvCxnSpPr>
            <a:stCxn id="3" idx="1"/>
            <a:endCxn id="7" idx="5"/>
          </p:cNvCxnSpPr>
          <p:nvPr/>
        </p:nvCxnSpPr>
        <p:spPr>
          <a:xfrm flipH="1" flipV="1">
            <a:off x="-2095650" y="4120916"/>
            <a:ext cx="784593" cy="56513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F948369A-7CB3-48A1-978A-20F3380F1D22}"/>
              </a:ext>
            </a:extLst>
          </p:cNvPr>
          <p:cNvCxnSpPr>
            <a:stCxn id="3" idx="7"/>
            <a:endCxn id="10" idx="3"/>
          </p:cNvCxnSpPr>
          <p:nvPr/>
        </p:nvCxnSpPr>
        <p:spPr>
          <a:xfrm flipV="1">
            <a:off x="-1034829" y="4120916"/>
            <a:ext cx="702899" cy="56513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E31D394F-8BB9-4F85-ADA7-EC30C4757298}"/>
              </a:ext>
            </a:extLst>
          </p:cNvPr>
          <p:cNvCxnSpPr>
            <a:stCxn id="4" idx="1"/>
            <a:endCxn id="9" idx="5"/>
          </p:cNvCxnSpPr>
          <p:nvPr/>
        </p:nvCxnSpPr>
        <p:spPr>
          <a:xfrm flipH="1" flipV="1">
            <a:off x="3064843" y="4150847"/>
            <a:ext cx="719731" cy="5352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781100D8-F74E-408D-B9CC-4BF35C9BB8FD}"/>
              </a:ext>
            </a:extLst>
          </p:cNvPr>
          <p:cNvCxnSpPr>
            <a:stCxn id="4" idx="7"/>
            <a:endCxn id="8" idx="3"/>
          </p:cNvCxnSpPr>
          <p:nvPr/>
        </p:nvCxnSpPr>
        <p:spPr>
          <a:xfrm flipV="1">
            <a:off x="4060803" y="4137724"/>
            <a:ext cx="767761" cy="5483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5" name="Flowchart: Connector 14">
            <a:extLst>
              <a:ext uri="{FF2B5EF4-FFF2-40B4-BE49-F238E27FC236}">
                <a16:creationId xmlns:a16="http://schemas.microsoft.com/office/drawing/2014/main" id="{DF212BA2-A41F-4482-9F53-801F3FF02115}"/>
              </a:ext>
            </a:extLst>
          </p:cNvPr>
          <p:cNvSpPr/>
          <p:nvPr/>
        </p:nvSpPr>
        <p:spPr>
          <a:xfrm>
            <a:off x="2654563" y="3035669"/>
            <a:ext cx="252133" cy="25213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Flowchart: Connector 15">
            <a:extLst>
              <a:ext uri="{FF2B5EF4-FFF2-40B4-BE49-F238E27FC236}">
                <a16:creationId xmlns:a16="http://schemas.microsoft.com/office/drawing/2014/main" id="{B68850D3-50A0-470A-B14A-A614626153C3}"/>
              </a:ext>
            </a:extLst>
          </p:cNvPr>
          <p:cNvSpPr/>
          <p:nvPr/>
        </p:nvSpPr>
        <p:spPr>
          <a:xfrm>
            <a:off x="3657056" y="3035669"/>
            <a:ext cx="252133" cy="252133"/>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Flowchart: Connector 16">
            <a:extLst>
              <a:ext uri="{FF2B5EF4-FFF2-40B4-BE49-F238E27FC236}">
                <a16:creationId xmlns:a16="http://schemas.microsoft.com/office/drawing/2014/main" id="{31EFD99A-A5C0-4E33-8879-B4A25CBC7B36}"/>
              </a:ext>
            </a:extLst>
          </p:cNvPr>
          <p:cNvSpPr/>
          <p:nvPr/>
        </p:nvSpPr>
        <p:spPr>
          <a:xfrm>
            <a:off x="4659550" y="3035669"/>
            <a:ext cx="252133" cy="25213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Flowchart: Connector 17">
            <a:extLst>
              <a:ext uri="{FF2B5EF4-FFF2-40B4-BE49-F238E27FC236}">
                <a16:creationId xmlns:a16="http://schemas.microsoft.com/office/drawing/2014/main" id="{BD0F5AC5-11D6-494C-8F07-92025CEFED03}"/>
              </a:ext>
            </a:extLst>
          </p:cNvPr>
          <p:cNvSpPr/>
          <p:nvPr/>
        </p:nvSpPr>
        <p:spPr>
          <a:xfrm>
            <a:off x="5710122" y="3035670"/>
            <a:ext cx="252133" cy="252133"/>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Flowchart: Connector 18">
            <a:extLst>
              <a:ext uri="{FF2B5EF4-FFF2-40B4-BE49-F238E27FC236}">
                <a16:creationId xmlns:a16="http://schemas.microsoft.com/office/drawing/2014/main" id="{9E9DF90E-A62A-4048-96E0-B8E8E362DC55}"/>
              </a:ext>
            </a:extLst>
          </p:cNvPr>
          <p:cNvSpPr/>
          <p:nvPr/>
        </p:nvSpPr>
        <p:spPr>
          <a:xfrm>
            <a:off x="-3165487" y="3035669"/>
            <a:ext cx="252133" cy="25213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Flowchart: Connector 19">
            <a:extLst>
              <a:ext uri="{FF2B5EF4-FFF2-40B4-BE49-F238E27FC236}">
                <a16:creationId xmlns:a16="http://schemas.microsoft.com/office/drawing/2014/main" id="{96252E3A-C6E1-4951-BA9E-00D61795460D}"/>
              </a:ext>
            </a:extLst>
          </p:cNvPr>
          <p:cNvSpPr/>
          <p:nvPr/>
        </p:nvSpPr>
        <p:spPr>
          <a:xfrm>
            <a:off x="-2162994" y="3035669"/>
            <a:ext cx="252133" cy="252133"/>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Flowchart: Connector 20">
            <a:extLst>
              <a:ext uri="{FF2B5EF4-FFF2-40B4-BE49-F238E27FC236}">
                <a16:creationId xmlns:a16="http://schemas.microsoft.com/office/drawing/2014/main" id="{24BC58D8-4D61-4B67-B01B-4CF36CF4D886}"/>
              </a:ext>
            </a:extLst>
          </p:cNvPr>
          <p:cNvSpPr/>
          <p:nvPr/>
        </p:nvSpPr>
        <p:spPr>
          <a:xfrm>
            <a:off x="-1160500" y="3035669"/>
            <a:ext cx="252133" cy="25213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Flowchart: Connector 21">
            <a:extLst>
              <a:ext uri="{FF2B5EF4-FFF2-40B4-BE49-F238E27FC236}">
                <a16:creationId xmlns:a16="http://schemas.microsoft.com/office/drawing/2014/main" id="{0616E101-CABC-4F32-AF05-0C28BAF6B8B7}"/>
              </a:ext>
            </a:extLst>
          </p:cNvPr>
          <p:cNvSpPr/>
          <p:nvPr/>
        </p:nvSpPr>
        <p:spPr>
          <a:xfrm>
            <a:off x="1414074" y="3035670"/>
            <a:ext cx="252133" cy="252133"/>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3" name="Straight Arrow Connector 22">
            <a:extLst>
              <a:ext uri="{FF2B5EF4-FFF2-40B4-BE49-F238E27FC236}">
                <a16:creationId xmlns:a16="http://schemas.microsoft.com/office/drawing/2014/main" id="{E525967C-D05B-4117-9DC7-C367786E0574}"/>
              </a:ext>
            </a:extLst>
          </p:cNvPr>
          <p:cNvCxnSpPr>
            <a:stCxn id="7" idx="1"/>
            <a:endCxn id="19" idx="5"/>
          </p:cNvCxnSpPr>
          <p:nvPr/>
        </p:nvCxnSpPr>
        <p:spPr>
          <a:xfrm flipH="1" flipV="1">
            <a:off x="-2950278" y="3250878"/>
            <a:ext cx="640687" cy="6560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FD97E738-F0B7-488D-B207-466C3C0B9A88}"/>
              </a:ext>
            </a:extLst>
          </p:cNvPr>
          <p:cNvCxnSpPr>
            <a:stCxn id="7" idx="0"/>
            <a:endCxn id="20" idx="4"/>
          </p:cNvCxnSpPr>
          <p:nvPr/>
        </p:nvCxnSpPr>
        <p:spPr>
          <a:xfrm flipV="1">
            <a:off x="-2202621" y="3287801"/>
            <a:ext cx="165694" cy="57486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2BE41D73-8C9F-405A-8919-2ECEC3C81100}"/>
              </a:ext>
            </a:extLst>
          </p:cNvPr>
          <p:cNvCxnSpPr>
            <a:stCxn id="10" idx="1"/>
            <a:endCxn id="21" idx="5"/>
          </p:cNvCxnSpPr>
          <p:nvPr/>
        </p:nvCxnSpPr>
        <p:spPr>
          <a:xfrm flipH="1" flipV="1">
            <a:off x="-945291" y="3250878"/>
            <a:ext cx="613361" cy="6560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EFAE659C-CD68-45FF-B36A-26047A188A70}"/>
              </a:ext>
            </a:extLst>
          </p:cNvPr>
          <p:cNvCxnSpPr>
            <a:cxnSpLocks/>
            <a:stCxn id="10" idx="0"/>
            <a:endCxn id="22" idx="4"/>
          </p:cNvCxnSpPr>
          <p:nvPr/>
        </p:nvCxnSpPr>
        <p:spPr>
          <a:xfrm flipV="1">
            <a:off x="1299041" y="3287802"/>
            <a:ext cx="241098" cy="57486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95BAE44B-A7DD-4132-BF52-4173D70FAAE7}"/>
              </a:ext>
            </a:extLst>
          </p:cNvPr>
          <p:cNvCxnSpPr>
            <a:stCxn id="9" idx="0"/>
            <a:endCxn id="15" idx="4"/>
          </p:cNvCxnSpPr>
          <p:nvPr/>
        </p:nvCxnSpPr>
        <p:spPr>
          <a:xfrm flipH="1" flipV="1">
            <a:off x="2780628" y="3287802"/>
            <a:ext cx="177244" cy="6047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8" name="Straight Arrow Connector 27">
            <a:extLst>
              <a:ext uri="{FF2B5EF4-FFF2-40B4-BE49-F238E27FC236}">
                <a16:creationId xmlns:a16="http://schemas.microsoft.com/office/drawing/2014/main" id="{E2FAD70E-C1D5-4B89-BDB8-AD37E8731853}"/>
              </a:ext>
            </a:extLst>
          </p:cNvPr>
          <p:cNvCxnSpPr>
            <a:stCxn id="9" idx="7"/>
            <a:endCxn id="16" idx="3"/>
          </p:cNvCxnSpPr>
          <p:nvPr/>
        </p:nvCxnSpPr>
        <p:spPr>
          <a:xfrm flipV="1">
            <a:off x="3064843" y="3250876"/>
            <a:ext cx="629137" cy="6860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9" name="Straight Arrow Connector 28">
            <a:extLst>
              <a:ext uri="{FF2B5EF4-FFF2-40B4-BE49-F238E27FC236}">
                <a16:creationId xmlns:a16="http://schemas.microsoft.com/office/drawing/2014/main" id="{B0C7C84D-5DD6-4145-BD0B-A0057F77A486}"/>
              </a:ext>
            </a:extLst>
          </p:cNvPr>
          <p:cNvCxnSpPr>
            <a:stCxn id="8" idx="0"/>
            <a:endCxn id="17" idx="4"/>
          </p:cNvCxnSpPr>
          <p:nvPr/>
        </p:nvCxnSpPr>
        <p:spPr>
          <a:xfrm flipH="1" flipV="1">
            <a:off x="4785616" y="3287802"/>
            <a:ext cx="149918" cy="59167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0" name="Straight Arrow Connector 29">
            <a:extLst>
              <a:ext uri="{FF2B5EF4-FFF2-40B4-BE49-F238E27FC236}">
                <a16:creationId xmlns:a16="http://schemas.microsoft.com/office/drawing/2014/main" id="{85EF6773-C2D1-48C9-A671-DD0C14ECA72E}"/>
              </a:ext>
            </a:extLst>
          </p:cNvPr>
          <p:cNvCxnSpPr>
            <a:stCxn id="8" idx="7"/>
            <a:endCxn id="18" idx="3"/>
          </p:cNvCxnSpPr>
          <p:nvPr/>
        </p:nvCxnSpPr>
        <p:spPr>
          <a:xfrm flipV="1">
            <a:off x="5042505" y="3250878"/>
            <a:ext cx="704541" cy="67290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1" name="Flowchart: Connector 30">
            <a:extLst>
              <a:ext uri="{FF2B5EF4-FFF2-40B4-BE49-F238E27FC236}">
                <a16:creationId xmlns:a16="http://schemas.microsoft.com/office/drawing/2014/main" id="{5D8FC121-554F-4001-BA83-3D9D353C0DF6}"/>
              </a:ext>
            </a:extLst>
          </p:cNvPr>
          <p:cNvSpPr/>
          <p:nvPr/>
        </p:nvSpPr>
        <p:spPr>
          <a:xfrm>
            <a:off x="-3495225" y="2162501"/>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Flowchart: Connector 31">
            <a:extLst>
              <a:ext uri="{FF2B5EF4-FFF2-40B4-BE49-F238E27FC236}">
                <a16:creationId xmlns:a16="http://schemas.microsoft.com/office/drawing/2014/main" id="{CE9D08FD-9133-444C-A9C8-81890043B5B2}"/>
              </a:ext>
            </a:extLst>
          </p:cNvPr>
          <p:cNvSpPr/>
          <p:nvPr/>
        </p:nvSpPr>
        <p:spPr>
          <a:xfrm>
            <a:off x="-2957058" y="2162501"/>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33" name="Flowchart: Connector 32">
            <a:extLst>
              <a:ext uri="{FF2B5EF4-FFF2-40B4-BE49-F238E27FC236}">
                <a16:creationId xmlns:a16="http://schemas.microsoft.com/office/drawing/2014/main" id="{5E14C031-3278-4C46-9409-AD0E7D6C3B45}"/>
              </a:ext>
            </a:extLst>
          </p:cNvPr>
          <p:cNvSpPr/>
          <p:nvPr/>
        </p:nvSpPr>
        <p:spPr>
          <a:xfrm>
            <a:off x="-2418891" y="2162501"/>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Flowchart: Connector 33">
            <a:extLst>
              <a:ext uri="{FF2B5EF4-FFF2-40B4-BE49-F238E27FC236}">
                <a16:creationId xmlns:a16="http://schemas.microsoft.com/office/drawing/2014/main" id="{AC80B7F7-6215-42E0-B005-BDC29C02042C}"/>
              </a:ext>
            </a:extLst>
          </p:cNvPr>
          <p:cNvSpPr/>
          <p:nvPr/>
        </p:nvSpPr>
        <p:spPr>
          <a:xfrm>
            <a:off x="-1880724" y="2162501"/>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35" name="Flowchart: Connector 34">
            <a:extLst>
              <a:ext uri="{FF2B5EF4-FFF2-40B4-BE49-F238E27FC236}">
                <a16:creationId xmlns:a16="http://schemas.microsoft.com/office/drawing/2014/main" id="{5EF95050-336C-4BE8-8CD9-84742A7BAF3B}"/>
              </a:ext>
            </a:extLst>
          </p:cNvPr>
          <p:cNvSpPr/>
          <p:nvPr/>
        </p:nvSpPr>
        <p:spPr>
          <a:xfrm>
            <a:off x="-1342557" y="2162501"/>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Flowchart: Connector 35">
            <a:extLst>
              <a:ext uri="{FF2B5EF4-FFF2-40B4-BE49-F238E27FC236}">
                <a16:creationId xmlns:a16="http://schemas.microsoft.com/office/drawing/2014/main" id="{2AC647C3-FB26-47F7-A6D9-3DB98F77815D}"/>
              </a:ext>
            </a:extLst>
          </p:cNvPr>
          <p:cNvSpPr/>
          <p:nvPr/>
        </p:nvSpPr>
        <p:spPr>
          <a:xfrm>
            <a:off x="-804390" y="2162501"/>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37" name="Flowchart: Connector 36">
            <a:extLst>
              <a:ext uri="{FF2B5EF4-FFF2-40B4-BE49-F238E27FC236}">
                <a16:creationId xmlns:a16="http://schemas.microsoft.com/office/drawing/2014/main" id="{52ACD0C5-6E04-402C-87D4-7E99ED9D8486}"/>
              </a:ext>
            </a:extLst>
          </p:cNvPr>
          <p:cNvSpPr/>
          <p:nvPr/>
        </p:nvSpPr>
        <p:spPr>
          <a:xfrm>
            <a:off x="-266223" y="2162501"/>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8" name="Flowchart: Connector 37">
            <a:extLst>
              <a:ext uri="{FF2B5EF4-FFF2-40B4-BE49-F238E27FC236}">
                <a16:creationId xmlns:a16="http://schemas.microsoft.com/office/drawing/2014/main" id="{DE0C39E2-0088-4C4C-88BB-9B7AC705CD6E}"/>
              </a:ext>
            </a:extLst>
          </p:cNvPr>
          <p:cNvSpPr/>
          <p:nvPr/>
        </p:nvSpPr>
        <p:spPr>
          <a:xfrm>
            <a:off x="1795946" y="2162501"/>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39" name="Flowchart: Connector 38">
            <a:extLst>
              <a:ext uri="{FF2B5EF4-FFF2-40B4-BE49-F238E27FC236}">
                <a16:creationId xmlns:a16="http://schemas.microsoft.com/office/drawing/2014/main" id="{A32F0A41-4F5A-45C2-95C3-D12E7AF13DB4}"/>
              </a:ext>
            </a:extLst>
          </p:cNvPr>
          <p:cNvSpPr/>
          <p:nvPr/>
        </p:nvSpPr>
        <p:spPr>
          <a:xfrm>
            <a:off x="2333383" y="2158529"/>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0" name="Flowchart: Connector 39">
            <a:extLst>
              <a:ext uri="{FF2B5EF4-FFF2-40B4-BE49-F238E27FC236}">
                <a16:creationId xmlns:a16="http://schemas.microsoft.com/office/drawing/2014/main" id="{5955207F-EA80-44F0-BE4E-931DAB7DAD54}"/>
              </a:ext>
            </a:extLst>
          </p:cNvPr>
          <p:cNvSpPr/>
          <p:nvPr/>
        </p:nvSpPr>
        <p:spPr>
          <a:xfrm>
            <a:off x="2871550" y="2158529"/>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41" name="Flowchart: Connector 40">
            <a:extLst>
              <a:ext uri="{FF2B5EF4-FFF2-40B4-BE49-F238E27FC236}">
                <a16:creationId xmlns:a16="http://schemas.microsoft.com/office/drawing/2014/main" id="{F49ADC62-EF48-4AD5-AB49-E560A6DBF864}"/>
              </a:ext>
            </a:extLst>
          </p:cNvPr>
          <p:cNvSpPr/>
          <p:nvPr/>
        </p:nvSpPr>
        <p:spPr>
          <a:xfrm>
            <a:off x="3409717" y="2158529"/>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2" name="Flowchart: Connector 41">
            <a:extLst>
              <a:ext uri="{FF2B5EF4-FFF2-40B4-BE49-F238E27FC236}">
                <a16:creationId xmlns:a16="http://schemas.microsoft.com/office/drawing/2014/main" id="{118B206B-7F87-44C3-8F17-9AC390278AE6}"/>
              </a:ext>
            </a:extLst>
          </p:cNvPr>
          <p:cNvSpPr/>
          <p:nvPr/>
        </p:nvSpPr>
        <p:spPr>
          <a:xfrm>
            <a:off x="3947884" y="2158529"/>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43" name="Flowchart: Connector 42">
            <a:extLst>
              <a:ext uri="{FF2B5EF4-FFF2-40B4-BE49-F238E27FC236}">
                <a16:creationId xmlns:a16="http://schemas.microsoft.com/office/drawing/2014/main" id="{E72F5553-51E4-408E-AD8D-1ECD8136CB3E}"/>
              </a:ext>
            </a:extLst>
          </p:cNvPr>
          <p:cNvSpPr/>
          <p:nvPr/>
        </p:nvSpPr>
        <p:spPr>
          <a:xfrm>
            <a:off x="4486051" y="2158529"/>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4" name="Flowchart: Connector 43">
            <a:extLst>
              <a:ext uri="{FF2B5EF4-FFF2-40B4-BE49-F238E27FC236}">
                <a16:creationId xmlns:a16="http://schemas.microsoft.com/office/drawing/2014/main" id="{2D87D6CE-1CF5-4016-B037-13E5A77ED2C8}"/>
              </a:ext>
            </a:extLst>
          </p:cNvPr>
          <p:cNvSpPr/>
          <p:nvPr/>
        </p:nvSpPr>
        <p:spPr>
          <a:xfrm>
            <a:off x="5024218" y="2158529"/>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45" name="Flowchart: Connector 44">
            <a:extLst>
              <a:ext uri="{FF2B5EF4-FFF2-40B4-BE49-F238E27FC236}">
                <a16:creationId xmlns:a16="http://schemas.microsoft.com/office/drawing/2014/main" id="{830B43C0-4AAB-4CC3-9C3C-B48A793B7714}"/>
              </a:ext>
            </a:extLst>
          </p:cNvPr>
          <p:cNvSpPr/>
          <p:nvPr/>
        </p:nvSpPr>
        <p:spPr>
          <a:xfrm>
            <a:off x="5562385" y="2158529"/>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6" name="Flowchart: Connector 45">
            <a:extLst>
              <a:ext uri="{FF2B5EF4-FFF2-40B4-BE49-F238E27FC236}">
                <a16:creationId xmlns:a16="http://schemas.microsoft.com/office/drawing/2014/main" id="{93C185A8-7E19-4B01-AC28-451739859417}"/>
              </a:ext>
            </a:extLst>
          </p:cNvPr>
          <p:cNvSpPr/>
          <p:nvPr/>
        </p:nvSpPr>
        <p:spPr>
          <a:xfrm>
            <a:off x="6100552" y="2158529"/>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cxnSp>
        <p:nvCxnSpPr>
          <p:cNvPr id="47" name="Straight Arrow Connector 46">
            <a:extLst>
              <a:ext uri="{FF2B5EF4-FFF2-40B4-BE49-F238E27FC236}">
                <a16:creationId xmlns:a16="http://schemas.microsoft.com/office/drawing/2014/main" id="{3D6CE5A5-E4C2-4F5D-9A93-A60B10E0B633}"/>
              </a:ext>
            </a:extLst>
          </p:cNvPr>
          <p:cNvCxnSpPr>
            <a:stCxn id="19" idx="0"/>
            <a:endCxn id="32" idx="4"/>
          </p:cNvCxnSpPr>
          <p:nvPr/>
        </p:nvCxnSpPr>
        <p:spPr>
          <a:xfrm flipV="1">
            <a:off x="-3039420" y="2344036"/>
            <a:ext cx="173130" cy="6916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8" name="Straight Arrow Connector 47">
            <a:extLst>
              <a:ext uri="{FF2B5EF4-FFF2-40B4-BE49-F238E27FC236}">
                <a16:creationId xmlns:a16="http://schemas.microsoft.com/office/drawing/2014/main" id="{ED7FE735-30DE-4033-8C68-0570431D0E5E}"/>
              </a:ext>
            </a:extLst>
          </p:cNvPr>
          <p:cNvCxnSpPr>
            <a:stCxn id="19" idx="1"/>
            <a:endCxn id="31" idx="4"/>
          </p:cNvCxnSpPr>
          <p:nvPr/>
        </p:nvCxnSpPr>
        <p:spPr>
          <a:xfrm flipH="1" flipV="1">
            <a:off x="-3404457" y="2344036"/>
            <a:ext cx="275894" cy="7285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9" name="Straight Arrow Connector 48">
            <a:extLst>
              <a:ext uri="{FF2B5EF4-FFF2-40B4-BE49-F238E27FC236}">
                <a16:creationId xmlns:a16="http://schemas.microsoft.com/office/drawing/2014/main" id="{6FF5F379-2A29-43E4-A252-545630095E42}"/>
              </a:ext>
            </a:extLst>
          </p:cNvPr>
          <p:cNvCxnSpPr>
            <a:stCxn id="20" idx="1"/>
            <a:endCxn id="33" idx="4"/>
          </p:cNvCxnSpPr>
          <p:nvPr/>
        </p:nvCxnSpPr>
        <p:spPr>
          <a:xfrm flipH="1" flipV="1">
            <a:off x="-2328123" y="2344036"/>
            <a:ext cx="202054" cy="7285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0" name="Straight Arrow Connector 49">
            <a:extLst>
              <a:ext uri="{FF2B5EF4-FFF2-40B4-BE49-F238E27FC236}">
                <a16:creationId xmlns:a16="http://schemas.microsoft.com/office/drawing/2014/main" id="{FAE8B2CF-E7BE-4DC0-A5B1-D1B49A62C7E9}"/>
              </a:ext>
            </a:extLst>
          </p:cNvPr>
          <p:cNvCxnSpPr>
            <a:stCxn id="20" idx="0"/>
            <a:endCxn id="34" idx="4"/>
          </p:cNvCxnSpPr>
          <p:nvPr/>
        </p:nvCxnSpPr>
        <p:spPr>
          <a:xfrm flipV="1">
            <a:off x="-2036927" y="2344036"/>
            <a:ext cx="246971" cy="6916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1" name="Straight Arrow Connector 50">
            <a:extLst>
              <a:ext uri="{FF2B5EF4-FFF2-40B4-BE49-F238E27FC236}">
                <a16:creationId xmlns:a16="http://schemas.microsoft.com/office/drawing/2014/main" id="{AB10E6EB-4A1C-490D-AB08-3FA5C5A37441}"/>
              </a:ext>
            </a:extLst>
          </p:cNvPr>
          <p:cNvCxnSpPr>
            <a:stCxn id="21" idx="1"/>
            <a:endCxn id="35" idx="4"/>
          </p:cNvCxnSpPr>
          <p:nvPr/>
        </p:nvCxnSpPr>
        <p:spPr>
          <a:xfrm flipH="1" flipV="1">
            <a:off x="-1251789" y="2344036"/>
            <a:ext cx="128213" cy="7285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2" name="Straight Arrow Connector 51">
            <a:extLst>
              <a:ext uri="{FF2B5EF4-FFF2-40B4-BE49-F238E27FC236}">
                <a16:creationId xmlns:a16="http://schemas.microsoft.com/office/drawing/2014/main" id="{458C3B1C-1DD7-4386-8931-7415DE43852C}"/>
              </a:ext>
            </a:extLst>
          </p:cNvPr>
          <p:cNvCxnSpPr>
            <a:stCxn id="21" idx="0"/>
            <a:endCxn id="36" idx="4"/>
          </p:cNvCxnSpPr>
          <p:nvPr/>
        </p:nvCxnSpPr>
        <p:spPr>
          <a:xfrm flipV="1">
            <a:off x="-1034433" y="2344036"/>
            <a:ext cx="320811" cy="6916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3" name="Straight Arrow Connector 52">
            <a:extLst>
              <a:ext uri="{FF2B5EF4-FFF2-40B4-BE49-F238E27FC236}">
                <a16:creationId xmlns:a16="http://schemas.microsoft.com/office/drawing/2014/main" id="{D0D0347F-C41B-4B8C-9A87-DBF817C735A5}"/>
              </a:ext>
            </a:extLst>
          </p:cNvPr>
          <p:cNvCxnSpPr>
            <a:cxnSpLocks/>
            <a:stCxn id="15" idx="0"/>
            <a:endCxn id="39" idx="4"/>
          </p:cNvCxnSpPr>
          <p:nvPr/>
        </p:nvCxnSpPr>
        <p:spPr>
          <a:xfrm flipH="1" flipV="1">
            <a:off x="2424151" y="2340062"/>
            <a:ext cx="356479" cy="6956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4" name="Straight Arrow Connector 53">
            <a:extLst>
              <a:ext uri="{FF2B5EF4-FFF2-40B4-BE49-F238E27FC236}">
                <a16:creationId xmlns:a16="http://schemas.microsoft.com/office/drawing/2014/main" id="{C9621E5F-CB06-4953-8461-C9FD090E9108}"/>
              </a:ext>
            </a:extLst>
          </p:cNvPr>
          <p:cNvCxnSpPr>
            <a:cxnSpLocks/>
            <a:stCxn id="15" idx="7"/>
            <a:endCxn id="40" idx="4"/>
          </p:cNvCxnSpPr>
          <p:nvPr/>
        </p:nvCxnSpPr>
        <p:spPr>
          <a:xfrm flipV="1">
            <a:off x="2869771" y="2340062"/>
            <a:ext cx="92546" cy="7325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5" name="Straight Arrow Connector 54">
            <a:extLst>
              <a:ext uri="{FF2B5EF4-FFF2-40B4-BE49-F238E27FC236}">
                <a16:creationId xmlns:a16="http://schemas.microsoft.com/office/drawing/2014/main" id="{0B133120-43DD-4D82-B0A3-5A9708104CA2}"/>
              </a:ext>
            </a:extLst>
          </p:cNvPr>
          <p:cNvCxnSpPr>
            <a:stCxn id="16" idx="0"/>
            <a:endCxn id="41" idx="4"/>
          </p:cNvCxnSpPr>
          <p:nvPr/>
        </p:nvCxnSpPr>
        <p:spPr>
          <a:xfrm flipH="1" flipV="1">
            <a:off x="3500484" y="2340062"/>
            <a:ext cx="282638" cy="6956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6" name="Straight Arrow Connector 55">
            <a:extLst>
              <a:ext uri="{FF2B5EF4-FFF2-40B4-BE49-F238E27FC236}">
                <a16:creationId xmlns:a16="http://schemas.microsoft.com/office/drawing/2014/main" id="{6678C94C-0B71-4BCB-971D-451DF52ECEE6}"/>
              </a:ext>
            </a:extLst>
          </p:cNvPr>
          <p:cNvCxnSpPr>
            <a:stCxn id="16" idx="7"/>
            <a:endCxn id="42" idx="4"/>
          </p:cNvCxnSpPr>
          <p:nvPr/>
        </p:nvCxnSpPr>
        <p:spPr>
          <a:xfrm flipV="1">
            <a:off x="3872265" y="2340062"/>
            <a:ext cx="166387" cy="7325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7" name="Straight Arrow Connector 56">
            <a:extLst>
              <a:ext uri="{FF2B5EF4-FFF2-40B4-BE49-F238E27FC236}">
                <a16:creationId xmlns:a16="http://schemas.microsoft.com/office/drawing/2014/main" id="{C3D232FA-3DB9-4A00-A767-4ADFE30B66E6}"/>
              </a:ext>
            </a:extLst>
          </p:cNvPr>
          <p:cNvCxnSpPr>
            <a:stCxn id="17" idx="0"/>
            <a:endCxn id="43" idx="4"/>
          </p:cNvCxnSpPr>
          <p:nvPr/>
        </p:nvCxnSpPr>
        <p:spPr>
          <a:xfrm flipH="1" flipV="1">
            <a:off x="4576818" y="2340062"/>
            <a:ext cx="208798" cy="6956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8" name="Straight Arrow Connector 57">
            <a:extLst>
              <a:ext uri="{FF2B5EF4-FFF2-40B4-BE49-F238E27FC236}">
                <a16:creationId xmlns:a16="http://schemas.microsoft.com/office/drawing/2014/main" id="{ADD6467E-F6EE-41F8-B20D-E8FB7D253737}"/>
              </a:ext>
            </a:extLst>
          </p:cNvPr>
          <p:cNvCxnSpPr>
            <a:stCxn id="17" idx="7"/>
            <a:endCxn id="44" idx="4"/>
          </p:cNvCxnSpPr>
          <p:nvPr/>
        </p:nvCxnSpPr>
        <p:spPr>
          <a:xfrm flipV="1">
            <a:off x="4874759" y="2340062"/>
            <a:ext cx="240227" cy="7325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9" name="Straight Arrow Connector 58">
            <a:extLst>
              <a:ext uri="{FF2B5EF4-FFF2-40B4-BE49-F238E27FC236}">
                <a16:creationId xmlns:a16="http://schemas.microsoft.com/office/drawing/2014/main" id="{45EF4C76-60BA-4219-BD92-A10DB26D12B2}"/>
              </a:ext>
            </a:extLst>
          </p:cNvPr>
          <p:cNvCxnSpPr>
            <a:stCxn id="18" idx="0"/>
            <a:endCxn id="45" idx="4"/>
          </p:cNvCxnSpPr>
          <p:nvPr/>
        </p:nvCxnSpPr>
        <p:spPr>
          <a:xfrm flipH="1" flipV="1">
            <a:off x="5653151" y="2340063"/>
            <a:ext cx="183036" cy="6956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0" name="Straight Arrow Connector 59">
            <a:extLst>
              <a:ext uri="{FF2B5EF4-FFF2-40B4-BE49-F238E27FC236}">
                <a16:creationId xmlns:a16="http://schemas.microsoft.com/office/drawing/2014/main" id="{822FD1AB-E126-49FE-A0E9-980F6FCFF3DA}"/>
              </a:ext>
            </a:extLst>
          </p:cNvPr>
          <p:cNvCxnSpPr>
            <a:stCxn id="18" idx="7"/>
            <a:endCxn id="46" idx="4"/>
          </p:cNvCxnSpPr>
          <p:nvPr/>
        </p:nvCxnSpPr>
        <p:spPr>
          <a:xfrm flipV="1">
            <a:off x="5925330" y="2340063"/>
            <a:ext cx="265989" cy="7325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1" name="Straight Arrow Connector 60">
            <a:extLst>
              <a:ext uri="{FF2B5EF4-FFF2-40B4-BE49-F238E27FC236}">
                <a16:creationId xmlns:a16="http://schemas.microsoft.com/office/drawing/2014/main" id="{56C8B9DB-8141-4068-94FC-F8324AE13BD6}"/>
              </a:ext>
            </a:extLst>
          </p:cNvPr>
          <p:cNvCxnSpPr>
            <a:stCxn id="22" idx="1"/>
            <a:endCxn id="37" idx="4"/>
          </p:cNvCxnSpPr>
          <p:nvPr/>
        </p:nvCxnSpPr>
        <p:spPr>
          <a:xfrm flipH="1" flipV="1">
            <a:off x="-175456" y="2344035"/>
            <a:ext cx="102452" cy="72855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2" name="Straight Arrow Connector 61">
            <a:extLst>
              <a:ext uri="{FF2B5EF4-FFF2-40B4-BE49-F238E27FC236}">
                <a16:creationId xmlns:a16="http://schemas.microsoft.com/office/drawing/2014/main" id="{B16BC2CD-3B82-4C16-B1D5-CF192361719F}"/>
              </a:ext>
            </a:extLst>
          </p:cNvPr>
          <p:cNvCxnSpPr>
            <a:stCxn id="22" idx="0"/>
            <a:endCxn id="38" idx="4"/>
          </p:cNvCxnSpPr>
          <p:nvPr/>
        </p:nvCxnSpPr>
        <p:spPr>
          <a:xfrm flipV="1">
            <a:off x="1540141" y="2344035"/>
            <a:ext cx="346573" cy="69163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3" name="Flowchart: Connector 62">
            <a:extLst>
              <a:ext uri="{FF2B5EF4-FFF2-40B4-BE49-F238E27FC236}">
                <a16:creationId xmlns:a16="http://schemas.microsoft.com/office/drawing/2014/main" id="{42E9EB8B-0E65-449F-8CA6-9148E1307790}"/>
              </a:ext>
            </a:extLst>
          </p:cNvPr>
          <p:cNvSpPr/>
          <p:nvPr/>
        </p:nvSpPr>
        <p:spPr>
          <a:xfrm>
            <a:off x="-3606171" y="1448921"/>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4" name="Flowchart: Connector 63">
            <a:extLst>
              <a:ext uri="{FF2B5EF4-FFF2-40B4-BE49-F238E27FC236}">
                <a16:creationId xmlns:a16="http://schemas.microsoft.com/office/drawing/2014/main" id="{BD8BECB1-BC51-48E8-AF35-BCCD77DC2B4D}"/>
              </a:ext>
            </a:extLst>
          </p:cNvPr>
          <p:cNvSpPr/>
          <p:nvPr/>
        </p:nvSpPr>
        <p:spPr>
          <a:xfrm>
            <a:off x="-3337230" y="1448922"/>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5" name="Flowchart: Connector 94">
            <a:extLst>
              <a:ext uri="{FF2B5EF4-FFF2-40B4-BE49-F238E27FC236}">
                <a16:creationId xmlns:a16="http://schemas.microsoft.com/office/drawing/2014/main" id="{284869D2-709D-46AB-A907-69F966DB4752}"/>
              </a:ext>
            </a:extLst>
          </p:cNvPr>
          <p:cNvSpPr/>
          <p:nvPr/>
        </p:nvSpPr>
        <p:spPr>
          <a:xfrm>
            <a:off x="-3064640" y="144892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6" name="Flowchart: Connector 95">
            <a:extLst>
              <a:ext uri="{FF2B5EF4-FFF2-40B4-BE49-F238E27FC236}">
                <a16:creationId xmlns:a16="http://schemas.microsoft.com/office/drawing/2014/main" id="{EF1F4944-3792-4DE1-A470-4CC0FFEA3B6C}"/>
              </a:ext>
            </a:extLst>
          </p:cNvPr>
          <p:cNvSpPr/>
          <p:nvPr/>
        </p:nvSpPr>
        <p:spPr>
          <a:xfrm>
            <a:off x="-2795700" y="144892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7" name="Flowchart: Connector 96">
            <a:extLst>
              <a:ext uri="{FF2B5EF4-FFF2-40B4-BE49-F238E27FC236}">
                <a16:creationId xmlns:a16="http://schemas.microsoft.com/office/drawing/2014/main" id="{F4945139-D40D-49BC-8579-4D5ADF01BFF2}"/>
              </a:ext>
            </a:extLst>
          </p:cNvPr>
          <p:cNvSpPr/>
          <p:nvPr/>
        </p:nvSpPr>
        <p:spPr>
          <a:xfrm>
            <a:off x="-2526759" y="1452281"/>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8" name="Flowchart: Connector 97">
            <a:extLst>
              <a:ext uri="{FF2B5EF4-FFF2-40B4-BE49-F238E27FC236}">
                <a16:creationId xmlns:a16="http://schemas.microsoft.com/office/drawing/2014/main" id="{10BD9E79-E09C-41EF-AF37-16A76126FDBB}"/>
              </a:ext>
            </a:extLst>
          </p:cNvPr>
          <p:cNvSpPr/>
          <p:nvPr/>
        </p:nvSpPr>
        <p:spPr>
          <a:xfrm>
            <a:off x="-2257819" y="1452282"/>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9" name="Flowchart: Connector 98">
            <a:extLst>
              <a:ext uri="{FF2B5EF4-FFF2-40B4-BE49-F238E27FC236}">
                <a16:creationId xmlns:a16="http://schemas.microsoft.com/office/drawing/2014/main" id="{F49AA3C9-D92D-45D8-9980-BDBFCD781BA2}"/>
              </a:ext>
            </a:extLst>
          </p:cNvPr>
          <p:cNvSpPr/>
          <p:nvPr/>
        </p:nvSpPr>
        <p:spPr>
          <a:xfrm>
            <a:off x="-1985229" y="145228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0" name="Flowchart: Connector 99">
            <a:extLst>
              <a:ext uri="{FF2B5EF4-FFF2-40B4-BE49-F238E27FC236}">
                <a16:creationId xmlns:a16="http://schemas.microsoft.com/office/drawing/2014/main" id="{EAA4B0F3-0A9F-4BDE-A352-A7345C49F3BD}"/>
              </a:ext>
            </a:extLst>
          </p:cNvPr>
          <p:cNvSpPr/>
          <p:nvPr/>
        </p:nvSpPr>
        <p:spPr>
          <a:xfrm>
            <a:off x="-1716288" y="145228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1" name="Flowchart: Connector 100">
            <a:extLst>
              <a:ext uri="{FF2B5EF4-FFF2-40B4-BE49-F238E27FC236}">
                <a16:creationId xmlns:a16="http://schemas.microsoft.com/office/drawing/2014/main" id="{2847425D-2220-4812-ABCC-2E8472B3892A}"/>
              </a:ext>
            </a:extLst>
          </p:cNvPr>
          <p:cNvSpPr/>
          <p:nvPr/>
        </p:nvSpPr>
        <p:spPr>
          <a:xfrm>
            <a:off x="-1443698" y="1445561"/>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2" name="Flowchart: Connector 101">
            <a:extLst>
              <a:ext uri="{FF2B5EF4-FFF2-40B4-BE49-F238E27FC236}">
                <a16:creationId xmlns:a16="http://schemas.microsoft.com/office/drawing/2014/main" id="{D48CD337-F866-49B9-81EF-62EEF2BE947E}"/>
              </a:ext>
            </a:extLst>
          </p:cNvPr>
          <p:cNvSpPr/>
          <p:nvPr/>
        </p:nvSpPr>
        <p:spPr>
          <a:xfrm>
            <a:off x="-1174758" y="1445562"/>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3" name="Flowchart: Connector 102">
            <a:extLst>
              <a:ext uri="{FF2B5EF4-FFF2-40B4-BE49-F238E27FC236}">
                <a16:creationId xmlns:a16="http://schemas.microsoft.com/office/drawing/2014/main" id="{28C2A5F9-61BA-4A95-BEAA-AB7B22B4EA0A}"/>
              </a:ext>
            </a:extLst>
          </p:cNvPr>
          <p:cNvSpPr/>
          <p:nvPr/>
        </p:nvSpPr>
        <p:spPr>
          <a:xfrm>
            <a:off x="-902167" y="144556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4" name="Flowchart: Connector 103">
            <a:extLst>
              <a:ext uri="{FF2B5EF4-FFF2-40B4-BE49-F238E27FC236}">
                <a16:creationId xmlns:a16="http://schemas.microsoft.com/office/drawing/2014/main" id="{7E70AF2C-6E78-4A15-A887-1184142CE7F1}"/>
              </a:ext>
            </a:extLst>
          </p:cNvPr>
          <p:cNvSpPr/>
          <p:nvPr/>
        </p:nvSpPr>
        <p:spPr>
          <a:xfrm>
            <a:off x="-633227" y="144556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5" name="Flowchart: Connector 104">
            <a:extLst>
              <a:ext uri="{FF2B5EF4-FFF2-40B4-BE49-F238E27FC236}">
                <a16:creationId xmlns:a16="http://schemas.microsoft.com/office/drawing/2014/main" id="{327A0CE7-9CB2-4AB2-A6F0-B9FBAA4C97EE}"/>
              </a:ext>
            </a:extLst>
          </p:cNvPr>
          <p:cNvSpPr/>
          <p:nvPr/>
        </p:nvSpPr>
        <p:spPr>
          <a:xfrm>
            <a:off x="-364287" y="1448921"/>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6" name="Flowchart: Connector 105">
            <a:extLst>
              <a:ext uri="{FF2B5EF4-FFF2-40B4-BE49-F238E27FC236}">
                <a16:creationId xmlns:a16="http://schemas.microsoft.com/office/drawing/2014/main" id="{F1E30069-2FAA-41D8-AC7E-D8E9A4F9541E}"/>
              </a:ext>
            </a:extLst>
          </p:cNvPr>
          <p:cNvSpPr/>
          <p:nvPr/>
        </p:nvSpPr>
        <p:spPr>
          <a:xfrm>
            <a:off x="1428655" y="1448922"/>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7" name="Flowchart: Connector 106">
            <a:extLst>
              <a:ext uri="{FF2B5EF4-FFF2-40B4-BE49-F238E27FC236}">
                <a16:creationId xmlns:a16="http://schemas.microsoft.com/office/drawing/2014/main" id="{D07EF240-6E4A-44EA-86F8-8ABD95F3D9FF}"/>
              </a:ext>
            </a:extLst>
          </p:cNvPr>
          <p:cNvSpPr/>
          <p:nvPr/>
        </p:nvSpPr>
        <p:spPr>
          <a:xfrm>
            <a:off x="1701246" y="144892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8" name="Flowchart: Connector 107">
            <a:extLst>
              <a:ext uri="{FF2B5EF4-FFF2-40B4-BE49-F238E27FC236}">
                <a16:creationId xmlns:a16="http://schemas.microsoft.com/office/drawing/2014/main" id="{B54E03D5-33D5-4A05-A68E-676F14678200}"/>
              </a:ext>
            </a:extLst>
          </p:cNvPr>
          <p:cNvSpPr/>
          <p:nvPr/>
        </p:nvSpPr>
        <p:spPr>
          <a:xfrm>
            <a:off x="1970186" y="144892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9" name="Flowchart: Connector 108">
            <a:extLst>
              <a:ext uri="{FF2B5EF4-FFF2-40B4-BE49-F238E27FC236}">
                <a16:creationId xmlns:a16="http://schemas.microsoft.com/office/drawing/2014/main" id="{DA99D652-14FB-459A-88D1-ECA1DB44E002}"/>
              </a:ext>
            </a:extLst>
          </p:cNvPr>
          <p:cNvSpPr/>
          <p:nvPr/>
        </p:nvSpPr>
        <p:spPr>
          <a:xfrm>
            <a:off x="2242653" y="145677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0" name="Flowchart: Connector 109">
            <a:extLst>
              <a:ext uri="{FF2B5EF4-FFF2-40B4-BE49-F238E27FC236}">
                <a16:creationId xmlns:a16="http://schemas.microsoft.com/office/drawing/2014/main" id="{83F559A9-08AF-4168-8D58-B50BBA4DDCFF}"/>
              </a:ext>
            </a:extLst>
          </p:cNvPr>
          <p:cNvSpPr/>
          <p:nvPr/>
        </p:nvSpPr>
        <p:spPr>
          <a:xfrm>
            <a:off x="2511593" y="145677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1" name="Flowchart: Connector 110">
            <a:extLst>
              <a:ext uri="{FF2B5EF4-FFF2-40B4-BE49-F238E27FC236}">
                <a16:creationId xmlns:a16="http://schemas.microsoft.com/office/drawing/2014/main" id="{4C9AE467-97FA-4D18-9072-519BDC087B8E}"/>
              </a:ext>
            </a:extLst>
          </p:cNvPr>
          <p:cNvSpPr/>
          <p:nvPr/>
        </p:nvSpPr>
        <p:spPr>
          <a:xfrm>
            <a:off x="2784184" y="1456769"/>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2" name="Flowchart: Connector 111">
            <a:extLst>
              <a:ext uri="{FF2B5EF4-FFF2-40B4-BE49-F238E27FC236}">
                <a16:creationId xmlns:a16="http://schemas.microsoft.com/office/drawing/2014/main" id="{6461894F-826D-426B-A5DB-CA106F049DC9}"/>
              </a:ext>
            </a:extLst>
          </p:cNvPr>
          <p:cNvSpPr/>
          <p:nvPr/>
        </p:nvSpPr>
        <p:spPr>
          <a:xfrm>
            <a:off x="3053124" y="1456770"/>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3" name="Flowchart: Connector 112">
            <a:extLst>
              <a:ext uri="{FF2B5EF4-FFF2-40B4-BE49-F238E27FC236}">
                <a16:creationId xmlns:a16="http://schemas.microsoft.com/office/drawing/2014/main" id="{8FCC000B-6CC5-44FB-AB9C-19BCE34AE3A8}"/>
              </a:ext>
            </a:extLst>
          </p:cNvPr>
          <p:cNvSpPr/>
          <p:nvPr/>
        </p:nvSpPr>
        <p:spPr>
          <a:xfrm>
            <a:off x="3322064" y="146013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4" name="Flowchart: Connector 113">
            <a:extLst>
              <a:ext uri="{FF2B5EF4-FFF2-40B4-BE49-F238E27FC236}">
                <a16:creationId xmlns:a16="http://schemas.microsoft.com/office/drawing/2014/main" id="{B844D140-65C1-41E6-9A51-94CDE39405A8}"/>
              </a:ext>
            </a:extLst>
          </p:cNvPr>
          <p:cNvSpPr/>
          <p:nvPr/>
        </p:nvSpPr>
        <p:spPr>
          <a:xfrm>
            <a:off x="3591004" y="146013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5" name="Flowchart: Connector 114">
            <a:extLst>
              <a:ext uri="{FF2B5EF4-FFF2-40B4-BE49-F238E27FC236}">
                <a16:creationId xmlns:a16="http://schemas.microsoft.com/office/drawing/2014/main" id="{FCC4BDE3-9084-4470-B2A1-6A90CA6A87DD}"/>
              </a:ext>
            </a:extLst>
          </p:cNvPr>
          <p:cNvSpPr/>
          <p:nvPr/>
        </p:nvSpPr>
        <p:spPr>
          <a:xfrm>
            <a:off x="3863595" y="1460129"/>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6" name="Flowchart: Connector 115">
            <a:extLst>
              <a:ext uri="{FF2B5EF4-FFF2-40B4-BE49-F238E27FC236}">
                <a16:creationId xmlns:a16="http://schemas.microsoft.com/office/drawing/2014/main" id="{7660CF73-50A9-4C0A-8454-0D9856064980}"/>
              </a:ext>
            </a:extLst>
          </p:cNvPr>
          <p:cNvSpPr/>
          <p:nvPr/>
        </p:nvSpPr>
        <p:spPr>
          <a:xfrm>
            <a:off x="4132535" y="1460130"/>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7" name="Flowchart: Connector 116">
            <a:extLst>
              <a:ext uri="{FF2B5EF4-FFF2-40B4-BE49-F238E27FC236}">
                <a16:creationId xmlns:a16="http://schemas.microsoft.com/office/drawing/2014/main" id="{BCA56800-AB12-4F27-9AFD-1B7A30B4B978}"/>
              </a:ext>
            </a:extLst>
          </p:cNvPr>
          <p:cNvSpPr/>
          <p:nvPr/>
        </p:nvSpPr>
        <p:spPr>
          <a:xfrm>
            <a:off x="4405126" y="145341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8" name="Flowchart: Connector 117">
            <a:extLst>
              <a:ext uri="{FF2B5EF4-FFF2-40B4-BE49-F238E27FC236}">
                <a16:creationId xmlns:a16="http://schemas.microsoft.com/office/drawing/2014/main" id="{640BEAC9-CF7C-4B7F-AB4F-79744F010940}"/>
              </a:ext>
            </a:extLst>
          </p:cNvPr>
          <p:cNvSpPr/>
          <p:nvPr/>
        </p:nvSpPr>
        <p:spPr>
          <a:xfrm>
            <a:off x="4674066" y="145341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9" name="Flowchart: Connector 118">
            <a:extLst>
              <a:ext uri="{FF2B5EF4-FFF2-40B4-BE49-F238E27FC236}">
                <a16:creationId xmlns:a16="http://schemas.microsoft.com/office/drawing/2014/main" id="{4B2A39EA-461B-438A-8C30-CA97EE215051}"/>
              </a:ext>
            </a:extLst>
          </p:cNvPr>
          <p:cNvSpPr/>
          <p:nvPr/>
        </p:nvSpPr>
        <p:spPr>
          <a:xfrm>
            <a:off x="4946656" y="1453409"/>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0" name="Flowchart: Connector 119">
            <a:extLst>
              <a:ext uri="{FF2B5EF4-FFF2-40B4-BE49-F238E27FC236}">
                <a16:creationId xmlns:a16="http://schemas.microsoft.com/office/drawing/2014/main" id="{EAC4731E-A514-40A8-BF32-BC0789D54752}"/>
              </a:ext>
            </a:extLst>
          </p:cNvPr>
          <p:cNvSpPr/>
          <p:nvPr/>
        </p:nvSpPr>
        <p:spPr>
          <a:xfrm>
            <a:off x="5215597" y="1453410"/>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1" name="Flowchart: Connector 120">
            <a:extLst>
              <a:ext uri="{FF2B5EF4-FFF2-40B4-BE49-F238E27FC236}">
                <a16:creationId xmlns:a16="http://schemas.microsoft.com/office/drawing/2014/main" id="{DAE858E1-199B-48DA-A934-254D097C5EA6}"/>
              </a:ext>
            </a:extLst>
          </p:cNvPr>
          <p:cNvSpPr/>
          <p:nvPr/>
        </p:nvSpPr>
        <p:spPr>
          <a:xfrm>
            <a:off x="5484537" y="145677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2" name="Flowchart: Connector 121">
            <a:extLst>
              <a:ext uri="{FF2B5EF4-FFF2-40B4-BE49-F238E27FC236}">
                <a16:creationId xmlns:a16="http://schemas.microsoft.com/office/drawing/2014/main" id="{027FC311-5FF1-4E75-954B-AA9744F88AC8}"/>
              </a:ext>
            </a:extLst>
          </p:cNvPr>
          <p:cNvSpPr/>
          <p:nvPr/>
        </p:nvSpPr>
        <p:spPr>
          <a:xfrm>
            <a:off x="5753477" y="145677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3" name="Flowchart: Connector 122">
            <a:extLst>
              <a:ext uri="{FF2B5EF4-FFF2-40B4-BE49-F238E27FC236}">
                <a16:creationId xmlns:a16="http://schemas.microsoft.com/office/drawing/2014/main" id="{B240C651-06E6-4077-9B48-75175F84CE06}"/>
              </a:ext>
            </a:extLst>
          </p:cNvPr>
          <p:cNvSpPr/>
          <p:nvPr/>
        </p:nvSpPr>
        <p:spPr>
          <a:xfrm>
            <a:off x="6026068" y="1456769"/>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4" name="Flowchart: Connector 123">
            <a:extLst>
              <a:ext uri="{FF2B5EF4-FFF2-40B4-BE49-F238E27FC236}">
                <a16:creationId xmlns:a16="http://schemas.microsoft.com/office/drawing/2014/main" id="{B90712F7-BC26-4AA9-82FB-452264750DB0}"/>
              </a:ext>
            </a:extLst>
          </p:cNvPr>
          <p:cNvSpPr/>
          <p:nvPr/>
        </p:nvSpPr>
        <p:spPr>
          <a:xfrm>
            <a:off x="6336363" y="1456770"/>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26" name="Straight Arrow Connector 125">
            <a:extLst>
              <a:ext uri="{FF2B5EF4-FFF2-40B4-BE49-F238E27FC236}">
                <a16:creationId xmlns:a16="http://schemas.microsoft.com/office/drawing/2014/main" id="{0ABBEE9F-744B-4BCF-82C7-3705504CD0EC}"/>
              </a:ext>
            </a:extLst>
          </p:cNvPr>
          <p:cNvCxnSpPr>
            <a:stCxn id="31" idx="1"/>
            <a:endCxn id="63" idx="4"/>
          </p:cNvCxnSpPr>
          <p:nvPr/>
        </p:nvCxnSpPr>
        <p:spPr>
          <a:xfrm flipH="1" flipV="1">
            <a:off x="-3543977" y="1573307"/>
            <a:ext cx="75337" cy="6157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8" name="Straight Arrow Connector 127">
            <a:extLst>
              <a:ext uri="{FF2B5EF4-FFF2-40B4-BE49-F238E27FC236}">
                <a16:creationId xmlns:a16="http://schemas.microsoft.com/office/drawing/2014/main" id="{14D31672-AE65-4FA6-894C-3B3418C32A8A}"/>
              </a:ext>
            </a:extLst>
          </p:cNvPr>
          <p:cNvCxnSpPr>
            <a:stCxn id="31" idx="0"/>
            <a:endCxn id="64" idx="4"/>
          </p:cNvCxnSpPr>
          <p:nvPr/>
        </p:nvCxnSpPr>
        <p:spPr>
          <a:xfrm flipV="1">
            <a:off x="-3404457" y="1573308"/>
            <a:ext cx="129421" cy="58919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0" name="Straight Arrow Connector 129">
            <a:extLst>
              <a:ext uri="{FF2B5EF4-FFF2-40B4-BE49-F238E27FC236}">
                <a16:creationId xmlns:a16="http://schemas.microsoft.com/office/drawing/2014/main" id="{7A668869-08B0-434A-B445-A282C522F739}"/>
              </a:ext>
            </a:extLst>
          </p:cNvPr>
          <p:cNvCxnSpPr>
            <a:stCxn id="32" idx="1"/>
            <a:endCxn id="95" idx="4"/>
          </p:cNvCxnSpPr>
          <p:nvPr/>
        </p:nvCxnSpPr>
        <p:spPr>
          <a:xfrm flipH="1" flipV="1">
            <a:off x="-3002446" y="1573307"/>
            <a:ext cx="71973" cy="6157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2" name="Straight Arrow Connector 131">
            <a:extLst>
              <a:ext uri="{FF2B5EF4-FFF2-40B4-BE49-F238E27FC236}">
                <a16:creationId xmlns:a16="http://schemas.microsoft.com/office/drawing/2014/main" id="{F57194C3-57DC-48EA-BC5F-B361F231CC24}"/>
              </a:ext>
            </a:extLst>
          </p:cNvPr>
          <p:cNvCxnSpPr>
            <a:stCxn id="32" idx="0"/>
            <a:endCxn id="96" idx="4"/>
          </p:cNvCxnSpPr>
          <p:nvPr/>
        </p:nvCxnSpPr>
        <p:spPr>
          <a:xfrm flipV="1">
            <a:off x="-2866291" y="1573308"/>
            <a:ext cx="132785" cy="58919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4" name="Straight Arrow Connector 133">
            <a:extLst>
              <a:ext uri="{FF2B5EF4-FFF2-40B4-BE49-F238E27FC236}">
                <a16:creationId xmlns:a16="http://schemas.microsoft.com/office/drawing/2014/main" id="{5784D5D9-6684-44D7-A55C-9196968AC6CC}"/>
              </a:ext>
            </a:extLst>
          </p:cNvPr>
          <p:cNvCxnSpPr>
            <a:stCxn id="33" idx="1"/>
            <a:endCxn id="97" idx="4"/>
          </p:cNvCxnSpPr>
          <p:nvPr/>
        </p:nvCxnSpPr>
        <p:spPr>
          <a:xfrm flipH="1" flipV="1">
            <a:off x="-2464566" y="1576667"/>
            <a:ext cx="72260" cy="61241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6" name="Straight Arrow Connector 135">
            <a:extLst>
              <a:ext uri="{FF2B5EF4-FFF2-40B4-BE49-F238E27FC236}">
                <a16:creationId xmlns:a16="http://schemas.microsoft.com/office/drawing/2014/main" id="{D206BDBF-948F-4475-B1BF-A34FDDD7B5A0}"/>
              </a:ext>
            </a:extLst>
          </p:cNvPr>
          <p:cNvCxnSpPr>
            <a:stCxn id="33" idx="0"/>
            <a:endCxn id="98" idx="4"/>
          </p:cNvCxnSpPr>
          <p:nvPr/>
        </p:nvCxnSpPr>
        <p:spPr>
          <a:xfrm flipV="1">
            <a:off x="-2328123" y="1576668"/>
            <a:ext cx="132498" cy="5858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8" name="Straight Arrow Connector 137">
            <a:extLst>
              <a:ext uri="{FF2B5EF4-FFF2-40B4-BE49-F238E27FC236}">
                <a16:creationId xmlns:a16="http://schemas.microsoft.com/office/drawing/2014/main" id="{9382852A-E3B5-4996-91FB-3BE972A1D300}"/>
              </a:ext>
            </a:extLst>
          </p:cNvPr>
          <p:cNvCxnSpPr>
            <a:stCxn id="34" idx="1"/>
            <a:endCxn id="99" idx="4"/>
          </p:cNvCxnSpPr>
          <p:nvPr/>
        </p:nvCxnSpPr>
        <p:spPr>
          <a:xfrm flipH="1" flipV="1">
            <a:off x="-1923035" y="1576667"/>
            <a:ext cx="68896" cy="61241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0" name="Straight Arrow Connector 139">
            <a:extLst>
              <a:ext uri="{FF2B5EF4-FFF2-40B4-BE49-F238E27FC236}">
                <a16:creationId xmlns:a16="http://schemas.microsoft.com/office/drawing/2014/main" id="{A85FDFA9-39EF-41C3-A230-32170AD360A1}"/>
              </a:ext>
            </a:extLst>
          </p:cNvPr>
          <p:cNvCxnSpPr>
            <a:stCxn id="34" idx="0"/>
            <a:endCxn id="100" idx="4"/>
          </p:cNvCxnSpPr>
          <p:nvPr/>
        </p:nvCxnSpPr>
        <p:spPr>
          <a:xfrm flipV="1">
            <a:off x="-1789956" y="1576668"/>
            <a:ext cx="135862" cy="5858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2" name="Straight Arrow Connector 141">
            <a:extLst>
              <a:ext uri="{FF2B5EF4-FFF2-40B4-BE49-F238E27FC236}">
                <a16:creationId xmlns:a16="http://schemas.microsoft.com/office/drawing/2014/main" id="{0779B472-F008-403A-8D15-74863D63BC99}"/>
              </a:ext>
            </a:extLst>
          </p:cNvPr>
          <p:cNvCxnSpPr>
            <a:stCxn id="35" idx="1"/>
            <a:endCxn id="101" idx="4"/>
          </p:cNvCxnSpPr>
          <p:nvPr/>
        </p:nvCxnSpPr>
        <p:spPr>
          <a:xfrm flipH="1" flipV="1">
            <a:off x="-1381504" y="1569947"/>
            <a:ext cx="65532" cy="61913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4" name="Straight Arrow Connector 143">
            <a:extLst>
              <a:ext uri="{FF2B5EF4-FFF2-40B4-BE49-F238E27FC236}">
                <a16:creationId xmlns:a16="http://schemas.microsoft.com/office/drawing/2014/main" id="{D3F295D7-26B6-4FF8-A03B-E7803A100E45}"/>
              </a:ext>
            </a:extLst>
          </p:cNvPr>
          <p:cNvCxnSpPr>
            <a:stCxn id="35" idx="0"/>
            <a:endCxn id="102" idx="4"/>
          </p:cNvCxnSpPr>
          <p:nvPr/>
        </p:nvCxnSpPr>
        <p:spPr>
          <a:xfrm flipV="1">
            <a:off x="-1251790" y="1569948"/>
            <a:ext cx="139226" cy="59255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6" name="Straight Arrow Connector 145">
            <a:extLst>
              <a:ext uri="{FF2B5EF4-FFF2-40B4-BE49-F238E27FC236}">
                <a16:creationId xmlns:a16="http://schemas.microsoft.com/office/drawing/2014/main" id="{F14BD83A-6FE1-4AC2-A5F4-1167B4B4FB5F}"/>
              </a:ext>
            </a:extLst>
          </p:cNvPr>
          <p:cNvCxnSpPr>
            <a:stCxn id="36" idx="1"/>
            <a:endCxn id="103" idx="4"/>
          </p:cNvCxnSpPr>
          <p:nvPr/>
        </p:nvCxnSpPr>
        <p:spPr>
          <a:xfrm flipH="1" flipV="1">
            <a:off x="-839973" y="1569947"/>
            <a:ext cx="62168" cy="61913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8" name="Straight Arrow Connector 147">
            <a:extLst>
              <a:ext uri="{FF2B5EF4-FFF2-40B4-BE49-F238E27FC236}">
                <a16:creationId xmlns:a16="http://schemas.microsoft.com/office/drawing/2014/main" id="{142B57A2-7640-4948-BB31-60DB925AEDFC}"/>
              </a:ext>
            </a:extLst>
          </p:cNvPr>
          <p:cNvCxnSpPr>
            <a:stCxn id="36" idx="0"/>
            <a:endCxn id="104" idx="4"/>
          </p:cNvCxnSpPr>
          <p:nvPr/>
        </p:nvCxnSpPr>
        <p:spPr>
          <a:xfrm flipV="1">
            <a:off x="-713622" y="1569948"/>
            <a:ext cx="142589" cy="59255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0" name="Straight Arrow Connector 149">
            <a:extLst>
              <a:ext uri="{FF2B5EF4-FFF2-40B4-BE49-F238E27FC236}">
                <a16:creationId xmlns:a16="http://schemas.microsoft.com/office/drawing/2014/main" id="{61A504CA-584C-46D5-9AE9-3AA748567173}"/>
              </a:ext>
            </a:extLst>
          </p:cNvPr>
          <p:cNvCxnSpPr>
            <a:stCxn id="37" idx="0"/>
            <a:endCxn id="105" idx="4"/>
          </p:cNvCxnSpPr>
          <p:nvPr/>
        </p:nvCxnSpPr>
        <p:spPr>
          <a:xfrm flipH="1" flipV="1">
            <a:off x="-302093" y="1573308"/>
            <a:ext cx="126638" cy="58919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2" name="Straight Arrow Connector 151">
            <a:extLst>
              <a:ext uri="{FF2B5EF4-FFF2-40B4-BE49-F238E27FC236}">
                <a16:creationId xmlns:a16="http://schemas.microsoft.com/office/drawing/2014/main" id="{56757E19-66DF-4167-8EC9-9978C51C58E3}"/>
              </a:ext>
            </a:extLst>
          </p:cNvPr>
          <p:cNvCxnSpPr>
            <a:stCxn id="37" idx="7"/>
            <a:endCxn id="106" idx="4"/>
          </p:cNvCxnSpPr>
          <p:nvPr/>
        </p:nvCxnSpPr>
        <p:spPr>
          <a:xfrm flipV="1">
            <a:off x="-111273" y="1573308"/>
            <a:ext cx="78121" cy="61577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4" name="Straight Arrow Connector 153">
            <a:extLst>
              <a:ext uri="{FF2B5EF4-FFF2-40B4-BE49-F238E27FC236}">
                <a16:creationId xmlns:a16="http://schemas.microsoft.com/office/drawing/2014/main" id="{E10BA001-595C-4EEE-9598-6669B0E2A693}"/>
              </a:ext>
            </a:extLst>
          </p:cNvPr>
          <p:cNvCxnSpPr>
            <a:stCxn id="38" idx="0"/>
            <a:endCxn id="107" idx="4"/>
          </p:cNvCxnSpPr>
          <p:nvPr/>
        </p:nvCxnSpPr>
        <p:spPr>
          <a:xfrm flipH="1" flipV="1">
            <a:off x="1763439" y="1573306"/>
            <a:ext cx="123274" cy="58919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6" name="Straight Arrow Connector 155">
            <a:extLst>
              <a:ext uri="{FF2B5EF4-FFF2-40B4-BE49-F238E27FC236}">
                <a16:creationId xmlns:a16="http://schemas.microsoft.com/office/drawing/2014/main" id="{BBC8D0FB-1FC2-40B4-9DDA-785D5891BFA6}"/>
              </a:ext>
            </a:extLst>
          </p:cNvPr>
          <p:cNvCxnSpPr>
            <a:stCxn id="38" idx="7"/>
            <a:endCxn id="108" idx="4"/>
          </p:cNvCxnSpPr>
          <p:nvPr/>
        </p:nvCxnSpPr>
        <p:spPr>
          <a:xfrm flipV="1">
            <a:off x="1950895" y="1573307"/>
            <a:ext cx="81485" cy="6157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8" name="Straight Arrow Connector 157">
            <a:extLst>
              <a:ext uri="{FF2B5EF4-FFF2-40B4-BE49-F238E27FC236}">
                <a16:creationId xmlns:a16="http://schemas.microsoft.com/office/drawing/2014/main" id="{81B13C1F-41BA-4D49-8D26-2DEBF545FC3F}"/>
              </a:ext>
            </a:extLst>
          </p:cNvPr>
          <p:cNvCxnSpPr>
            <a:stCxn id="39" idx="0"/>
            <a:endCxn id="109" idx="4"/>
          </p:cNvCxnSpPr>
          <p:nvPr/>
        </p:nvCxnSpPr>
        <p:spPr>
          <a:xfrm flipH="1" flipV="1">
            <a:off x="2304845" y="1581156"/>
            <a:ext cx="119304" cy="57737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0" name="Straight Arrow Connector 159">
            <a:extLst>
              <a:ext uri="{FF2B5EF4-FFF2-40B4-BE49-F238E27FC236}">
                <a16:creationId xmlns:a16="http://schemas.microsoft.com/office/drawing/2014/main" id="{2C7680BE-4E1F-4456-82FA-1FEF10580BA9}"/>
              </a:ext>
            </a:extLst>
          </p:cNvPr>
          <p:cNvCxnSpPr>
            <a:stCxn id="39" idx="7"/>
            <a:endCxn id="110" idx="4"/>
          </p:cNvCxnSpPr>
          <p:nvPr/>
        </p:nvCxnSpPr>
        <p:spPr>
          <a:xfrm flipV="1">
            <a:off x="2488332" y="1581157"/>
            <a:ext cx="85454" cy="60395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2" name="Straight Arrow Connector 161">
            <a:extLst>
              <a:ext uri="{FF2B5EF4-FFF2-40B4-BE49-F238E27FC236}">
                <a16:creationId xmlns:a16="http://schemas.microsoft.com/office/drawing/2014/main" id="{755D14F6-C7BF-4E62-BE65-D3715ECA6D05}"/>
              </a:ext>
            </a:extLst>
          </p:cNvPr>
          <p:cNvCxnSpPr>
            <a:stCxn id="40" idx="0"/>
            <a:endCxn id="111" idx="4"/>
          </p:cNvCxnSpPr>
          <p:nvPr/>
        </p:nvCxnSpPr>
        <p:spPr>
          <a:xfrm flipH="1" flipV="1">
            <a:off x="2846377" y="1581155"/>
            <a:ext cx="115940" cy="57737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4" name="Straight Arrow Connector 163">
            <a:extLst>
              <a:ext uri="{FF2B5EF4-FFF2-40B4-BE49-F238E27FC236}">
                <a16:creationId xmlns:a16="http://schemas.microsoft.com/office/drawing/2014/main" id="{7567276A-FD3E-4845-8B56-A10000B7FE7A}"/>
              </a:ext>
            </a:extLst>
          </p:cNvPr>
          <p:cNvCxnSpPr>
            <a:stCxn id="40" idx="7"/>
            <a:endCxn id="112" idx="4"/>
          </p:cNvCxnSpPr>
          <p:nvPr/>
        </p:nvCxnSpPr>
        <p:spPr>
          <a:xfrm flipV="1">
            <a:off x="3026498" y="1581156"/>
            <a:ext cx="88818" cy="6039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6" name="Straight Arrow Connector 165">
            <a:extLst>
              <a:ext uri="{FF2B5EF4-FFF2-40B4-BE49-F238E27FC236}">
                <a16:creationId xmlns:a16="http://schemas.microsoft.com/office/drawing/2014/main" id="{8EFC0DEB-C092-4C1E-970C-7352EE43CE54}"/>
              </a:ext>
            </a:extLst>
          </p:cNvPr>
          <p:cNvCxnSpPr>
            <a:stCxn id="41" idx="0"/>
            <a:endCxn id="113" idx="4"/>
          </p:cNvCxnSpPr>
          <p:nvPr/>
        </p:nvCxnSpPr>
        <p:spPr>
          <a:xfrm flipH="1" flipV="1">
            <a:off x="3384258" y="1584516"/>
            <a:ext cx="116227" cy="5740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8" name="Straight Arrow Connector 167">
            <a:extLst>
              <a:ext uri="{FF2B5EF4-FFF2-40B4-BE49-F238E27FC236}">
                <a16:creationId xmlns:a16="http://schemas.microsoft.com/office/drawing/2014/main" id="{D2263E16-67B9-46D0-A067-E40FAFD76FD3}"/>
              </a:ext>
            </a:extLst>
          </p:cNvPr>
          <p:cNvCxnSpPr>
            <a:stCxn id="41" idx="7"/>
            <a:endCxn id="114" idx="4"/>
          </p:cNvCxnSpPr>
          <p:nvPr/>
        </p:nvCxnSpPr>
        <p:spPr>
          <a:xfrm flipV="1">
            <a:off x="3564665" y="1584517"/>
            <a:ext cx="88532" cy="60059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0" name="Straight Arrow Connector 169">
            <a:extLst>
              <a:ext uri="{FF2B5EF4-FFF2-40B4-BE49-F238E27FC236}">
                <a16:creationId xmlns:a16="http://schemas.microsoft.com/office/drawing/2014/main" id="{585525A6-BDB6-4C18-B2B5-618D78E0659E}"/>
              </a:ext>
            </a:extLst>
          </p:cNvPr>
          <p:cNvCxnSpPr>
            <a:stCxn id="42" idx="0"/>
            <a:endCxn id="115" idx="4"/>
          </p:cNvCxnSpPr>
          <p:nvPr/>
        </p:nvCxnSpPr>
        <p:spPr>
          <a:xfrm flipH="1" flipV="1">
            <a:off x="3925788" y="1584515"/>
            <a:ext cx="112863" cy="57401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2" name="Straight Arrow Connector 171">
            <a:extLst>
              <a:ext uri="{FF2B5EF4-FFF2-40B4-BE49-F238E27FC236}">
                <a16:creationId xmlns:a16="http://schemas.microsoft.com/office/drawing/2014/main" id="{C70AFD3D-C3BE-4BC6-95D0-C312525548D8}"/>
              </a:ext>
            </a:extLst>
          </p:cNvPr>
          <p:cNvCxnSpPr>
            <a:stCxn id="42" idx="7"/>
            <a:endCxn id="116" idx="4"/>
          </p:cNvCxnSpPr>
          <p:nvPr/>
        </p:nvCxnSpPr>
        <p:spPr>
          <a:xfrm flipV="1">
            <a:off x="4102834" y="1584516"/>
            <a:ext cx="91895" cy="6005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4" name="Straight Arrow Connector 173">
            <a:extLst>
              <a:ext uri="{FF2B5EF4-FFF2-40B4-BE49-F238E27FC236}">
                <a16:creationId xmlns:a16="http://schemas.microsoft.com/office/drawing/2014/main" id="{F209D05B-668D-4ECA-A363-124812C37824}"/>
              </a:ext>
            </a:extLst>
          </p:cNvPr>
          <p:cNvCxnSpPr>
            <a:stCxn id="43" idx="0"/>
            <a:endCxn id="117" idx="4"/>
          </p:cNvCxnSpPr>
          <p:nvPr/>
        </p:nvCxnSpPr>
        <p:spPr>
          <a:xfrm flipH="1" flipV="1">
            <a:off x="4467320" y="1577796"/>
            <a:ext cx="109499" cy="5807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6" name="Straight Arrow Connector 175">
            <a:extLst>
              <a:ext uri="{FF2B5EF4-FFF2-40B4-BE49-F238E27FC236}">
                <a16:creationId xmlns:a16="http://schemas.microsoft.com/office/drawing/2014/main" id="{866CC2C4-8221-492B-A0FA-B3F9E51D95E4}"/>
              </a:ext>
            </a:extLst>
          </p:cNvPr>
          <p:cNvCxnSpPr>
            <a:stCxn id="43" idx="7"/>
            <a:endCxn id="118" idx="4"/>
          </p:cNvCxnSpPr>
          <p:nvPr/>
        </p:nvCxnSpPr>
        <p:spPr>
          <a:xfrm flipV="1">
            <a:off x="4641000" y="1577797"/>
            <a:ext cx="95259" cy="60731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8" name="Straight Arrow Connector 177">
            <a:extLst>
              <a:ext uri="{FF2B5EF4-FFF2-40B4-BE49-F238E27FC236}">
                <a16:creationId xmlns:a16="http://schemas.microsoft.com/office/drawing/2014/main" id="{88CFC5A7-722F-4689-99E3-74E5D45D27E4}"/>
              </a:ext>
            </a:extLst>
          </p:cNvPr>
          <p:cNvCxnSpPr>
            <a:stCxn id="44" idx="0"/>
            <a:endCxn id="119" idx="4"/>
          </p:cNvCxnSpPr>
          <p:nvPr/>
        </p:nvCxnSpPr>
        <p:spPr>
          <a:xfrm flipH="1" flipV="1">
            <a:off x="5008849" y="1577795"/>
            <a:ext cx="106136" cy="5807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0" name="Straight Arrow Connector 179">
            <a:extLst>
              <a:ext uri="{FF2B5EF4-FFF2-40B4-BE49-F238E27FC236}">
                <a16:creationId xmlns:a16="http://schemas.microsoft.com/office/drawing/2014/main" id="{246F124D-1371-4CE9-80E0-6A73E2B1A8C5}"/>
              </a:ext>
            </a:extLst>
          </p:cNvPr>
          <p:cNvCxnSpPr>
            <a:stCxn id="44" idx="7"/>
            <a:endCxn id="120" idx="4"/>
          </p:cNvCxnSpPr>
          <p:nvPr/>
        </p:nvCxnSpPr>
        <p:spPr>
          <a:xfrm flipV="1">
            <a:off x="5179168" y="1577796"/>
            <a:ext cx="98623" cy="60731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2" name="Straight Arrow Connector 181">
            <a:extLst>
              <a:ext uri="{FF2B5EF4-FFF2-40B4-BE49-F238E27FC236}">
                <a16:creationId xmlns:a16="http://schemas.microsoft.com/office/drawing/2014/main" id="{5C083C09-DD28-4D1C-856A-B26020B17BBE}"/>
              </a:ext>
            </a:extLst>
          </p:cNvPr>
          <p:cNvCxnSpPr>
            <a:stCxn id="45" idx="0"/>
            <a:endCxn id="121" idx="4"/>
          </p:cNvCxnSpPr>
          <p:nvPr/>
        </p:nvCxnSpPr>
        <p:spPr>
          <a:xfrm flipH="1" flipV="1">
            <a:off x="5546729" y="1581156"/>
            <a:ext cx="106422" cy="57737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4" name="Straight Arrow Connector 183">
            <a:extLst>
              <a:ext uri="{FF2B5EF4-FFF2-40B4-BE49-F238E27FC236}">
                <a16:creationId xmlns:a16="http://schemas.microsoft.com/office/drawing/2014/main" id="{EB1B8283-CBFB-4F17-85FB-23BF0431BC77}"/>
              </a:ext>
            </a:extLst>
          </p:cNvPr>
          <p:cNvCxnSpPr>
            <a:stCxn id="45" idx="7"/>
            <a:endCxn id="122" idx="4"/>
          </p:cNvCxnSpPr>
          <p:nvPr/>
        </p:nvCxnSpPr>
        <p:spPr>
          <a:xfrm flipV="1">
            <a:off x="5717334" y="1581157"/>
            <a:ext cx="98336" cy="60395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6" name="Straight Arrow Connector 185">
            <a:extLst>
              <a:ext uri="{FF2B5EF4-FFF2-40B4-BE49-F238E27FC236}">
                <a16:creationId xmlns:a16="http://schemas.microsoft.com/office/drawing/2014/main" id="{25D72094-E09F-4723-9ADF-13EBD00A30CC}"/>
              </a:ext>
            </a:extLst>
          </p:cNvPr>
          <p:cNvCxnSpPr>
            <a:stCxn id="46" idx="0"/>
            <a:endCxn id="123" idx="4"/>
          </p:cNvCxnSpPr>
          <p:nvPr/>
        </p:nvCxnSpPr>
        <p:spPr>
          <a:xfrm flipH="1" flipV="1">
            <a:off x="6088261" y="1581155"/>
            <a:ext cx="103058" cy="57737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8" name="Straight Arrow Connector 187">
            <a:extLst>
              <a:ext uri="{FF2B5EF4-FFF2-40B4-BE49-F238E27FC236}">
                <a16:creationId xmlns:a16="http://schemas.microsoft.com/office/drawing/2014/main" id="{AD6D1BE3-C296-4080-ACAE-D577D1F018AE}"/>
              </a:ext>
            </a:extLst>
          </p:cNvPr>
          <p:cNvCxnSpPr>
            <a:stCxn id="46" idx="7"/>
            <a:endCxn id="124" idx="4"/>
          </p:cNvCxnSpPr>
          <p:nvPr/>
        </p:nvCxnSpPr>
        <p:spPr>
          <a:xfrm flipV="1">
            <a:off x="6255501" y="1581156"/>
            <a:ext cx="143055" cy="6039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5" name="Flowchart: Connector 64">
            <a:extLst>
              <a:ext uri="{FF2B5EF4-FFF2-40B4-BE49-F238E27FC236}">
                <a16:creationId xmlns:a16="http://schemas.microsoft.com/office/drawing/2014/main" id="{80553D0B-D86E-4516-BD85-3E0706217594}"/>
              </a:ext>
            </a:extLst>
          </p:cNvPr>
          <p:cNvSpPr/>
          <p:nvPr/>
        </p:nvSpPr>
        <p:spPr>
          <a:xfrm>
            <a:off x="6566968" y="2168633"/>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cxnSp>
        <p:nvCxnSpPr>
          <p:cNvPr id="67" name="Straight Arrow Connector 66">
            <a:extLst>
              <a:ext uri="{FF2B5EF4-FFF2-40B4-BE49-F238E27FC236}">
                <a16:creationId xmlns:a16="http://schemas.microsoft.com/office/drawing/2014/main" id="{C6A5D61B-020B-4B94-9CEF-24BE83E36FA2}"/>
              </a:ext>
            </a:extLst>
          </p:cNvPr>
          <p:cNvCxnSpPr>
            <a:stCxn id="65" idx="1"/>
            <a:endCxn id="123" idx="5"/>
          </p:cNvCxnSpPr>
          <p:nvPr/>
        </p:nvCxnSpPr>
        <p:spPr>
          <a:xfrm flipH="1" flipV="1">
            <a:off x="6132238" y="1562939"/>
            <a:ext cx="461315" cy="6322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9" name="Straight Arrow Connector 68">
            <a:extLst>
              <a:ext uri="{FF2B5EF4-FFF2-40B4-BE49-F238E27FC236}">
                <a16:creationId xmlns:a16="http://schemas.microsoft.com/office/drawing/2014/main" id="{79D15C94-3C95-47A3-87B7-7FD2996A7FF4}"/>
              </a:ext>
            </a:extLst>
          </p:cNvPr>
          <p:cNvCxnSpPr>
            <a:stCxn id="65" idx="0"/>
            <a:endCxn id="124" idx="5"/>
          </p:cNvCxnSpPr>
          <p:nvPr/>
        </p:nvCxnSpPr>
        <p:spPr>
          <a:xfrm flipH="1" flipV="1">
            <a:off x="6442532" y="1562940"/>
            <a:ext cx="215202" cy="60569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1" name="Flowchart: Connector 130">
            <a:extLst>
              <a:ext uri="{FF2B5EF4-FFF2-40B4-BE49-F238E27FC236}">
                <a16:creationId xmlns:a16="http://schemas.microsoft.com/office/drawing/2014/main" id="{8FEB4339-E405-4888-9BA7-38F096E76E88}"/>
              </a:ext>
            </a:extLst>
          </p:cNvPr>
          <p:cNvSpPr/>
          <p:nvPr/>
        </p:nvSpPr>
        <p:spPr>
          <a:xfrm>
            <a:off x="7089665" y="2158528"/>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3" name="Flowchart: Connector 132">
            <a:extLst>
              <a:ext uri="{FF2B5EF4-FFF2-40B4-BE49-F238E27FC236}">
                <a16:creationId xmlns:a16="http://schemas.microsoft.com/office/drawing/2014/main" id="{2568A059-5E50-4F53-B219-8AC0F834B8A6}"/>
              </a:ext>
            </a:extLst>
          </p:cNvPr>
          <p:cNvSpPr/>
          <p:nvPr/>
        </p:nvSpPr>
        <p:spPr>
          <a:xfrm>
            <a:off x="6813966" y="3072593"/>
            <a:ext cx="252133" cy="25213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35" name="Straight Arrow Connector 134">
            <a:extLst>
              <a:ext uri="{FF2B5EF4-FFF2-40B4-BE49-F238E27FC236}">
                <a16:creationId xmlns:a16="http://schemas.microsoft.com/office/drawing/2014/main" id="{833CEFF7-9F01-4F35-B7B3-0B7843A6358B}"/>
              </a:ext>
            </a:extLst>
          </p:cNvPr>
          <p:cNvCxnSpPr>
            <a:stCxn id="133" idx="0"/>
          </p:cNvCxnSpPr>
          <p:nvPr/>
        </p:nvCxnSpPr>
        <p:spPr>
          <a:xfrm flipH="1" flipV="1">
            <a:off x="6657735" y="2350168"/>
            <a:ext cx="282297" cy="7224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7" name="Straight Arrow Connector 136">
            <a:extLst>
              <a:ext uri="{FF2B5EF4-FFF2-40B4-BE49-F238E27FC236}">
                <a16:creationId xmlns:a16="http://schemas.microsoft.com/office/drawing/2014/main" id="{6F4C5B2A-BC71-4F8D-9DC1-FC32F4F4126E}"/>
              </a:ext>
            </a:extLst>
          </p:cNvPr>
          <p:cNvCxnSpPr>
            <a:cxnSpLocks/>
            <a:stCxn id="133" idx="7"/>
          </p:cNvCxnSpPr>
          <p:nvPr/>
        </p:nvCxnSpPr>
        <p:spPr>
          <a:xfrm flipV="1">
            <a:off x="7029174" y="2340062"/>
            <a:ext cx="151259" cy="76945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7" name="Oval 146">
            <a:extLst>
              <a:ext uri="{FF2B5EF4-FFF2-40B4-BE49-F238E27FC236}">
                <a16:creationId xmlns:a16="http://schemas.microsoft.com/office/drawing/2014/main" id="{0ECBAE08-3145-4D09-A2B7-E6D1B9FB2FBB}"/>
              </a:ext>
            </a:extLst>
          </p:cNvPr>
          <p:cNvSpPr/>
          <p:nvPr/>
        </p:nvSpPr>
        <p:spPr>
          <a:xfrm>
            <a:off x="12221883" y="3059766"/>
            <a:ext cx="252133" cy="252133"/>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75658049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5D2136D0-D868-4045-8FC6-2ADD4252BCE0}"/>
              </a:ext>
            </a:extLst>
          </p:cNvPr>
          <p:cNvSpPr/>
          <p:nvPr/>
        </p:nvSpPr>
        <p:spPr>
          <a:xfrm>
            <a:off x="1940188" y="5340165"/>
            <a:ext cx="440391" cy="44039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Flowchart: Connector 2">
            <a:extLst>
              <a:ext uri="{FF2B5EF4-FFF2-40B4-BE49-F238E27FC236}">
                <a16:creationId xmlns:a16="http://schemas.microsoft.com/office/drawing/2014/main" id="{1CF65A4C-0DFE-4F7C-A530-A84E2C258E36}"/>
              </a:ext>
            </a:extLst>
          </p:cNvPr>
          <p:cNvSpPr/>
          <p:nvPr/>
        </p:nvSpPr>
        <p:spPr>
          <a:xfrm>
            <a:off x="-1368266" y="4628845"/>
            <a:ext cx="390646" cy="390646"/>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Flowchart: Connector 3">
            <a:extLst>
              <a:ext uri="{FF2B5EF4-FFF2-40B4-BE49-F238E27FC236}">
                <a16:creationId xmlns:a16="http://schemas.microsoft.com/office/drawing/2014/main" id="{BB6EA33F-EDA7-45CE-B353-232A66833E41}"/>
              </a:ext>
            </a:extLst>
          </p:cNvPr>
          <p:cNvSpPr/>
          <p:nvPr/>
        </p:nvSpPr>
        <p:spPr>
          <a:xfrm>
            <a:off x="3727365" y="4628845"/>
            <a:ext cx="390646" cy="390646"/>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5" name="Straight Arrow Connector 4">
            <a:extLst>
              <a:ext uri="{FF2B5EF4-FFF2-40B4-BE49-F238E27FC236}">
                <a16:creationId xmlns:a16="http://schemas.microsoft.com/office/drawing/2014/main" id="{B2612A21-5C5F-4E37-8239-1FA9B2B2FCFD}"/>
              </a:ext>
            </a:extLst>
          </p:cNvPr>
          <p:cNvCxnSpPr>
            <a:stCxn id="2" idx="1"/>
            <a:endCxn id="3" idx="5"/>
          </p:cNvCxnSpPr>
          <p:nvPr/>
        </p:nvCxnSpPr>
        <p:spPr>
          <a:xfrm flipH="1" flipV="1">
            <a:off x="489173" y="4962283"/>
            <a:ext cx="1515509" cy="44237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 name="Straight Arrow Connector 5">
            <a:extLst>
              <a:ext uri="{FF2B5EF4-FFF2-40B4-BE49-F238E27FC236}">
                <a16:creationId xmlns:a16="http://schemas.microsoft.com/office/drawing/2014/main" id="{2266DCD9-B834-4AB1-A8AF-376A287408AC}"/>
              </a:ext>
            </a:extLst>
          </p:cNvPr>
          <p:cNvCxnSpPr>
            <a:stCxn id="2" idx="7"/>
            <a:endCxn id="4" idx="3"/>
          </p:cNvCxnSpPr>
          <p:nvPr/>
        </p:nvCxnSpPr>
        <p:spPr>
          <a:xfrm flipV="1">
            <a:off x="2316085" y="4962283"/>
            <a:ext cx="1468489" cy="44237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 name="Flowchart: Connector 6">
            <a:extLst>
              <a:ext uri="{FF2B5EF4-FFF2-40B4-BE49-F238E27FC236}">
                <a16:creationId xmlns:a16="http://schemas.microsoft.com/office/drawing/2014/main" id="{292DDADD-05D4-4D2D-B879-2BD04161952D}"/>
              </a:ext>
            </a:extLst>
          </p:cNvPr>
          <p:cNvSpPr/>
          <p:nvPr/>
        </p:nvSpPr>
        <p:spPr>
          <a:xfrm>
            <a:off x="-2353900" y="3862666"/>
            <a:ext cx="302558" cy="30255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Flowchart: Connector 7">
            <a:extLst>
              <a:ext uri="{FF2B5EF4-FFF2-40B4-BE49-F238E27FC236}">
                <a16:creationId xmlns:a16="http://schemas.microsoft.com/office/drawing/2014/main" id="{1E034066-78E5-4670-B565-6C5DF7B0F36E}"/>
              </a:ext>
            </a:extLst>
          </p:cNvPr>
          <p:cNvSpPr/>
          <p:nvPr/>
        </p:nvSpPr>
        <p:spPr>
          <a:xfrm>
            <a:off x="4784254" y="3879474"/>
            <a:ext cx="302558" cy="302558"/>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9" name="Flowchart: Connector 8">
            <a:extLst>
              <a:ext uri="{FF2B5EF4-FFF2-40B4-BE49-F238E27FC236}">
                <a16:creationId xmlns:a16="http://schemas.microsoft.com/office/drawing/2014/main" id="{018A9E25-35E7-442F-88FD-620E26F188AF}"/>
              </a:ext>
            </a:extLst>
          </p:cNvPr>
          <p:cNvSpPr/>
          <p:nvPr/>
        </p:nvSpPr>
        <p:spPr>
          <a:xfrm>
            <a:off x="2806593" y="3892598"/>
            <a:ext cx="302558" cy="30255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Flowchart: Connector 9">
            <a:extLst>
              <a:ext uri="{FF2B5EF4-FFF2-40B4-BE49-F238E27FC236}">
                <a16:creationId xmlns:a16="http://schemas.microsoft.com/office/drawing/2014/main" id="{8BE9021E-C97D-4C2B-8EE3-B72AA3C09740}"/>
              </a:ext>
            </a:extLst>
          </p:cNvPr>
          <p:cNvSpPr/>
          <p:nvPr/>
        </p:nvSpPr>
        <p:spPr>
          <a:xfrm>
            <a:off x="-376238" y="3862666"/>
            <a:ext cx="302558" cy="302558"/>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cxnSp>
        <p:nvCxnSpPr>
          <p:cNvPr id="11" name="Straight Arrow Connector 10">
            <a:extLst>
              <a:ext uri="{FF2B5EF4-FFF2-40B4-BE49-F238E27FC236}">
                <a16:creationId xmlns:a16="http://schemas.microsoft.com/office/drawing/2014/main" id="{7BAA1995-FFE0-4B3B-B30B-C0F33C777619}"/>
              </a:ext>
            </a:extLst>
          </p:cNvPr>
          <p:cNvCxnSpPr>
            <a:stCxn id="3" idx="1"/>
            <a:endCxn id="7" idx="5"/>
          </p:cNvCxnSpPr>
          <p:nvPr/>
        </p:nvCxnSpPr>
        <p:spPr>
          <a:xfrm flipH="1" flipV="1">
            <a:off x="-2095650" y="4120916"/>
            <a:ext cx="784593" cy="56513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F948369A-7CB3-48A1-978A-20F3380F1D22}"/>
              </a:ext>
            </a:extLst>
          </p:cNvPr>
          <p:cNvCxnSpPr>
            <a:stCxn id="3" idx="7"/>
            <a:endCxn id="10" idx="3"/>
          </p:cNvCxnSpPr>
          <p:nvPr/>
        </p:nvCxnSpPr>
        <p:spPr>
          <a:xfrm flipV="1">
            <a:off x="-1034829" y="4120916"/>
            <a:ext cx="702899" cy="56513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E31D394F-8BB9-4F85-ADA7-EC30C4757298}"/>
              </a:ext>
            </a:extLst>
          </p:cNvPr>
          <p:cNvCxnSpPr>
            <a:stCxn id="4" idx="1"/>
            <a:endCxn id="9" idx="5"/>
          </p:cNvCxnSpPr>
          <p:nvPr/>
        </p:nvCxnSpPr>
        <p:spPr>
          <a:xfrm flipH="1" flipV="1">
            <a:off x="3064843" y="4150847"/>
            <a:ext cx="719731" cy="5352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781100D8-F74E-408D-B9CC-4BF35C9BB8FD}"/>
              </a:ext>
            </a:extLst>
          </p:cNvPr>
          <p:cNvCxnSpPr>
            <a:stCxn id="4" idx="7"/>
            <a:endCxn id="8" idx="3"/>
          </p:cNvCxnSpPr>
          <p:nvPr/>
        </p:nvCxnSpPr>
        <p:spPr>
          <a:xfrm flipV="1">
            <a:off x="4060803" y="4137724"/>
            <a:ext cx="767761" cy="5483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5" name="Flowchart: Connector 14">
            <a:extLst>
              <a:ext uri="{FF2B5EF4-FFF2-40B4-BE49-F238E27FC236}">
                <a16:creationId xmlns:a16="http://schemas.microsoft.com/office/drawing/2014/main" id="{DF212BA2-A41F-4482-9F53-801F3FF02115}"/>
              </a:ext>
            </a:extLst>
          </p:cNvPr>
          <p:cNvSpPr/>
          <p:nvPr/>
        </p:nvSpPr>
        <p:spPr>
          <a:xfrm>
            <a:off x="2654563" y="3035669"/>
            <a:ext cx="252133" cy="25213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Flowchart: Connector 15">
            <a:extLst>
              <a:ext uri="{FF2B5EF4-FFF2-40B4-BE49-F238E27FC236}">
                <a16:creationId xmlns:a16="http://schemas.microsoft.com/office/drawing/2014/main" id="{B68850D3-50A0-470A-B14A-A614626153C3}"/>
              </a:ext>
            </a:extLst>
          </p:cNvPr>
          <p:cNvSpPr/>
          <p:nvPr/>
        </p:nvSpPr>
        <p:spPr>
          <a:xfrm>
            <a:off x="3657056" y="3035669"/>
            <a:ext cx="252133" cy="252133"/>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Flowchart: Connector 16">
            <a:extLst>
              <a:ext uri="{FF2B5EF4-FFF2-40B4-BE49-F238E27FC236}">
                <a16:creationId xmlns:a16="http://schemas.microsoft.com/office/drawing/2014/main" id="{31EFD99A-A5C0-4E33-8879-B4A25CBC7B36}"/>
              </a:ext>
            </a:extLst>
          </p:cNvPr>
          <p:cNvSpPr/>
          <p:nvPr/>
        </p:nvSpPr>
        <p:spPr>
          <a:xfrm>
            <a:off x="4659550" y="3035669"/>
            <a:ext cx="252133" cy="25213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Flowchart: Connector 17">
            <a:extLst>
              <a:ext uri="{FF2B5EF4-FFF2-40B4-BE49-F238E27FC236}">
                <a16:creationId xmlns:a16="http://schemas.microsoft.com/office/drawing/2014/main" id="{BD0F5AC5-11D6-494C-8F07-92025CEFED03}"/>
              </a:ext>
            </a:extLst>
          </p:cNvPr>
          <p:cNvSpPr/>
          <p:nvPr/>
        </p:nvSpPr>
        <p:spPr>
          <a:xfrm>
            <a:off x="5710122" y="3035670"/>
            <a:ext cx="252133" cy="252133"/>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Flowchart: Connector 18">
            <a:extLst>
              <a:ext uri="{FF2B5EF4-FFF2-40B4-BE49-F238E27FC236}">
                <a16:creationId xmlns:a16="http://schemas.microsoft.com/office/drawing/2014/main" id="{9E9DF90E-A62A-4048-96E0-B8E8E362DC55}"/>
              </a:ext>
            </a:extLst>
          </p:cNvPr>
          <p:cNvSpPr/>
          <p:nvPr/>
        </p:nvSpPr>
        <p:spPr>
          <a:xfrm>
            <a:off x="-3165487" y="3035669"/>
            <a:ext cx="252133" cy="25213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Flowchart: Connector 19">
            <a:extLst>
              <a:ext uri="{FF2B5EF4-FFF2-40B4-BE49-F238E27FC236}">
                <a16:creationId xmlns:a16="http://schemas.microsoft.com/office/drawing/2014/main" id="{96252E3A-C6E1-4951-BA9E-00D61795460D}"/>
              </a:ext>
            </a:extLst>
          </p:cNvPr>
          <p:cNvSpPr/>
          <p:nvPr/>
        </p:nvSpPr>
        <p:spPr>
          <a:xfrm>
            <a:off x="-2162994" y="3035669"/>
            <a:ext cx="252133" cy="252133"/>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Flowchart: Connector 20">
            <a:extLst>
              <a:ext uri="{FF2B5EF4-FFF2-40B4-BE49-F238E27FC236}">
                <a16:creationId xmlns:a16="http://schemas.microsoft.com/office/drawing/2014/main" id="{24BC58D8-4D61-4B67-B01B-4CF36CF4D886}"/>
              </a:ext>
            </a:extLst>
          </p:cNvPr>
          <p:cNvSpPr/>
          <p:nvPr/>
        </p:nvSpPr>
        <p:spPr>
          <a:xfrm>
            <a:off x="-1160500" y="3035669"/>
            <a:ext cx="252133" cy="25213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Flowchart: Connector 21">
            <a:extLst>
              <a:ext uri="{FF2B5EF4-FFF2-40B4-BE49-F238E27FC236}">
                <a16:creationId xmlns:a16="http://schemas.microsoft.com/office/drawing/2014/main" id="{0616E101-CABC-4F32-AF05-0C28BAF6B8B7}"/>
              </a:ext>
            </a:extLst>
          </p:cNvPr>
          <p:cNvSpPr/>
          <p:nvPr/>
        </p:nvSpPr>
        <p:spPr>
          <a:xfrm>
            <a:off x="1414074" y="3035670"/>
            <a:ext cx="252133" cy="252133"/>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3" name="Straight Arrow Connector 22">
            <a:extLst>
              <a:ext uri="{FF2B5EF4-FFF2-40B4-BE49-F238E27FC236}">
                <a16:creationId xmlns:a16="http://schemas.microsoft.com/office/drawing/2014/main" id="{E525967C-D05B-4117-9DC7-C367786E0574}"/>
              </a:ext>
            </a:extLst>
          </p:cNvPr>
          <p:cNvCxnSpPr>
            <a:stCxn id="7" idx="1"/>
            <a:endCxn id="19" idx="5"/>
          </p:cNvCxnSpPr>
          <p:nvPr/>
        </p:nvCxnSpPr>
        <p:spPr>
          <a:xfrm flipH="1" flipV="1">
            <a:off x="-2950278" y="3250878"/>
            <a:ext cx="640687" cy="6560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FD97E738-F0B7-488D-B207-466C3C0B9A88}"/>
              </a:ext>
            </a:extLst>
          </p:cNvPr>
          <p:cNvCxnSpPr>
            <a:stCxn id="7" idx="0"/>
            <a:endCxn id="20" idx="4"/>
          </p:cNvCxnSpPr>
          <p:nvPr/>
        </p:nvCxnSpPr>
        <p:spPr>
          <a:xfrm flipV="1">
            <a:off x="-2202621" y="3287801"/>
            <a:ext cx="165694" cy="57486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2BE41D73-8C9F-405A-8919-2ECEC3C81100}"/>
              </a:ext>
            </a:extLst>
          </p:cNvPr>
          <p:cNvCxnSpPr>
            <a:stCxn id="10" idx="1"/>
            <a:endCxn id="21" idx="5"/>
          </p:cNvCxnSpPr>
          <p:nvPr/>
        </p:nvCxnSpPr>
        <p:spPr>
          <a:xfrm flipH="1" flipV="1">
            <a:off x="-945291" y="3250878"/>
            <a:ext cx="613361" cy="6560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EFAE659C-CD68-45FF-B36A-26047A188A70}"/>
              </a:ext>
            </a:extLst>
          </p:cNvPr>
          <p:cNvCxnSpPr>
            <a:cxnSpLocks/>
            <a:stCxn id="10" idx="0"/>
            <a:endCxn id="22" idx="4"/>
          </p:cNvCxnSpPr>
          <p:nvPr/>
        </p:nvCxnSpPr>
        <p:spPr>
          <a:xfrm flipV="1">
            <a:off x="1299041" y="3287802"/>
            <a:ext cx="241098" cy="57486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95BAE44B-A7DD-4132-BF52-4173D70FAAE7}"/>
              </a:ext>
            </a:extLst>
          </p:cNvPr>
          <p:cNvCxnSpPr>
            <a:stCxn id="9" idx="0"/>
            <a:endCxn id="15" idx="4"/>
          </p:cNvCxnSpPr>
          <p:nvPr/>
        </p:nvCxnSpPr>
        <p:spPr>
          <a:xfrm flipH="1" flipV="1">
            <a:off x="2780628" y="3287802"/>
            <a:ext cx="177244" cy="6047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8" name="Straight Arrow Connector 27">
            <a:extLst>
              <a:ext uri="{FF2B5EF4-FFF2-40B4-BE49-F238E27FC236}">
                <a16:creationId xmlns:a16="http://schemas.microsoft.com/office/drawing/2014/main" id="{E2FAD70E-C1D5-4B89-BDB8-AD37E8731853}"/>
              </a:ext>
            </a:extLst>
          </p:cNvPr>
          <p:cNvCxnSpPr>
            <a:stCxn id="9" idx="7"/>
            <a:endCxn id="16" idx="3"/>
          </p:cNvCxnSpPr>
          <p:nvPr/>
        </p:nvCxnSpPr>
        <p:spPr>
          <a:xfrm flipV="1">
            <a:off x="3064843" y="3250876"/>
            <a:ext cx="629137" cy="6860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9" name="Straight Arrow Connector 28">
            <a:extLst>
              <a:ext uri="{FF2B5EF4-FFF2-40B4-BE49-F238E27FC236}">
                <a16:creationId xmlns:a16="http://schemas.microsoft.com/office/drawing/2014/main" id="{B0C7C84D-5DD6-4145-BD0B-A0057F77A486}"/>
              </a:ext>
            </a:extLst>
          </p:cNvPr>
          <p:cNvCxnSpPr>
            <a:stCxn id="8" idx="0"/>
            <a:endCxn id="17" idx="4"/>
          </p:cNvCxnSpPr>
          <p:nvPr/>
        </p:nvCxnSpPr>
        <p:spPr>
          <a:xfrm flipH="1" flipV="1">
            <a:off x="4785616" y="3287802"/>
            <a:ext cx="149918" cy="59167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0" name="Straight Arrow Connector 29">
            <a:extLst>
              <a:ext uri="{FF2B5EF4-FFF2-40B4-BE49-F238E27FC236}">
                <a16:creationId xmlns:a16="http://schemas.microsoft.com/office/drawing/2014/main" id="{85EF6773-C2D1-48C9-A671-DD0C14ECA72E}"/>
              </a:ext>
            </a:extLst>
          </p:cNvPr>
          <p:cNvCxnSpPr>
            <a:stCxn id="8" idx="7"/>
            <a:endCxn id="18" idx="3"/>
          </p:cNvCxnSpPr>
          <p:nvPr/>
        </p:nvCxnSpPr>
        <p:spPr>
          <a:xfrm flipV="1">
            <a:off x="5042505" y="3250878"/>
            <a:ext cx="704541" cy="67290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1" name="Flowchart: Connector 30">
            <a:extLst>
              <a:ext uri="{FF2B5EF4-FFF2-40B4-BE49-F238E27FC236}">
                <a16:creationId xmlns:a16="http://schemas.microsoft.com/office/drawing/2014/main" id="{5D8FC121-554F-4001-BA83-3D9D353C0DF6}"/>
              </a:ext>
            </a:extLst>
          </p:cNvPr>
          <p:cNvSpPr/>
          <p:nvPr/>
        </p:nvSpPr>
        <p:spPr>
          <a:xfrm>
            <a:off x="-3495225" y="2162501"/>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Flowchart: Connector 31">
            <a:extLst>
              <a:ext uri="{FF2B5EF4-FFF2-40B4-BE49-F238E27FC236}">
                <a16:creationId xmlns:a16="http://schemas.microsoft.com/office/drawing/2014/main" id="{CE9D08FD-9133-444C-A9C8-81890043B5B2}"/>
              </a:ext>
            </a:extLst>
          </p:cNvPr>
          <p:cNvSpPr/>
          <p:nvPr/>
        </p:nvSpPr>
        <p:spPr>
          <a:xfrm>
            <a:off x="-2957058" y="2162501"/>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33" name="Flowchart: Connector 32">
            <a:extLst>
              <a:ext uri="{FF2B5EF4-FFF2-40B4-BE49-F238E27FC236}">
                <a16:creationId xmlns:a16="http://schemas.microsoft.com/office/drawing/2014/main" id="{5E14C031-3278-4C46-9409-AD0E7D6C3B45}"/>
              </a:ext>
            </a:extLst>
          </p:cNvPr>
          <p:cNvSpPr/>
          <p:nvPr/>
        </p:nvSpPr>
        <p:spPr>
          <a:xfrm>
            <a:off x="-2418891" y="2162501"/>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Flowchart: Connector 33">
            <a:extLst>
              <a:ext uri="{FF2B5EF4-FFF2-40B4-BE49-F238E27FC236}">
                <a16:creationId xmlns:a16="http://schemas.microsoft.com/office/drawing/2014/main" id="{AC80B7F7-6215-42E0-B005-BDC29C02042C}"/>
              </a:ext>
            </a:extLst>
          </p:cNvPr>
          <p:cNvSpPr/>
          <p:nvPr/>
        </p:nvSpPr>
        <p:spPr>
          <a:xfrm>
            <a:off x="-1880724" y="2162501"/>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35" name="Flowchart: Connector 34">
            <a:extLst>
              <a:ext uri="{FF2B5EF4-FFF2-40B4-BE49-F238E27FC236}">
                <a16:creationId xmlns:a16="http://schemas.microsoft.com/office/drawing/2014/main" id="{5EF95050-336C-4BE8-8CD9-84742A7BAF3B}"/>
              </a:ext>
            </a:extLst>
          </p:cNvPr>
          <p:cNvSpPr/>
          <p:nvPr/>
        </p:nvSpPr>
        <p:spPr>
          <a:xfrm>
            <a:off x="-1342557" y="2162501"/>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Flowchart: Connector 35">
            <a:extLst>
              <a:ext uri="{FF2B5EF4-FFF2-40B4-BE49-F238E27FC236}">
                <a16:creationId xmlns:a16="http://schemas.microsoft.com/office/drawing/2014/main" id="{2AC647C3-FB26-47F7-A6D9-3DB98F77815D}"/>
              </a:ext>
            </a:extLst>
          </p:cNvPr>
          <p:cNvSpPr/>
          <p:nvPr/>
        </p:nvSpPr>
        <p:spPr>
          <a:xfrm>
            <a:off x="-804390" y="2162501"/>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37" name="Flowchart: Connector 36">
            <a:extLst>
              <a:ext uri="{FF2B5EF4-FFF2-40B4-BE49-F238E27FC236}">
                <a16:creationId xmlns:a16="http://schemas.microsoft.com/office/drawing/2014/main" id="{52ACD0C5-6E04-402C-87D4-7E99ED9D8486}"/>
              </a:ext>
            </a:extLst>
          </p:cNvPr>
          <p:cNvSpPr/>
          <p:nvPr/>
        </p:nvSpPr>
        <p:spPr>
          <a:xfrm>
            <a:off x="-266223" y="2162501"/>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8" name="Flowchart: Connector 37">
            <a:extLst>
              <a:ext uri="{FF2B5EF4-FFF2-40B4-BE49-F238E27FC236}">
                <a16:creationId xmlns:a16="http://schemas.microsoft.com/office/drawing/2014/main" id="{DE0C39E2-0088-4C4C-88BB-9B7AC705CD6E}"/>
              </a:ext>
            </a:extLst>
          </p:cNvPr>
          <p:cNvSpPr/>
          <p:nvPr/>
        </p:nvSpPr>
        <p:spPr>
          <a:xfrm>
            <a:off x="1795946" y="2162501"/>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39" name="Flowchart: Connector 38">
            <a:extLst>
              <a:ext uri="{FF2B5EF4-FFF2-40B4-BE49-F238E27FC236}">
                <a16:creationId xmlns:a16="http://schemas.microsoft.com/office/drawing/2014/main" id="{A32F0A41-4F5A-45C2-95C3-D12E7AF13DB4}"/>
              </a:ext>
            </a:extLst>
          </p:cNvPr>
          <p:cNvSpPr/>
          <p:nvPr/>
        </p:nvSpPr>
        <p:spPr>
          <a:xfrm>
            <a:off x="2333383" y="2158529"/>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0" name="Flowchart: Connector 39">
            <a:extLst>
              <a:ext uri="{FF2B5EF4-FFF2-40B4-BE49-F238E27FC236}">
                <a16:creationId xmlns:a16="http://schemas.microsoft.com/office/drawing/2014/main" id="{5955207F-EA80-44F0-BE4E-931DAB7DAD54}"/>
              </a:ext>
            </a:extLst>
          </p:cNvPr>
          <p:cNvSpPr/>
          <p:nvPr/>
        </p:nvSpPr>
        <p:spPr>
          <a:xfrm>
            <a:off x="2871550" y="2158529"/>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41" name="Flowchart: Connector 40">
            <a:extLst>
              <a:ext uri="{FF2B5EF4-FFF2-40B4-BE49-F238E27FC236}">
                <a16:creationId xmlns:a16="http://schemas.microsoft.com/office/drawing/2014/main" id="{F49ADC62-EF48-4AD5-AB49-E560A6DBF864}"/>
              </a:ext>
            </a:extLst>
          </p:cNvPr>
          <p:cNvSpPr/>
          <p:nvPr/>
        </p:nvSpPr>
        <p:spPr>
          <a:xfrm>
            <a:off x="3409717" y="2158529"/>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2" name="Flowchart: Connector 41">
            <a:extLst>
              <a:ext uri="{FF2B5EF4-FFF2-40B4-BE49-F238E27FC236}">
                <a16:creationId xmlns:a16="http://schemas.microsoft.com/office/drawing/2014/main" id="{118B206B-7F87-44C3-8F17-9AC390278AE6}"/>
              </a:ext>
            </a:extLst>
          </p:cNvPr>
          <p:cNvSpPr/>
          <p:nvPr/>
        </p:nvSpPr>
        <p:spPr>
          <a:xfrm>
            <a:off x="3947884" y="2158529"/>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43" name="Flowchart: Connector 42">
            <a:extLst>
              <a:ext uri="{FF2B5EF4-FFF2-40B4-BE49-F238E27FC236}">
                <a16:creationId xmlns:a16="http://schemas.microsoft.com/office/drawing/2014/main" id="{E72F5553-51E4-408E-AD8D-1ECD8136CB3E}"/>
              </a:ext>
            </a:extLst>
          </p:cNvPr>
          <p:cNvSpPr/>
          <p:nvPr/>
        </p:nvSpPr>
        <p:spPr>
          <a:xfrm>
            <a:off x="4486051" y="2158529"/>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4" name="Flowchart: Connector 43">
            <a:extLst>
              <a:ext uri="{FF2B5EF4-FFF2-40B4-BE49-F238E27FC236}">
                <a16:creationId xmlns:a16="http://schemas.microsoft.com/office/drawing/2014/main" id="{2D87D6CE-1CF5-4016-B037-13E5A77ED2C8}"/>
              </a:ext>
            </a:extLst>
          </p:cNvPr>
          <p:cNvSpPr/>
          <p:nvPr/>
        </p:nvSpPr>
        <p:spPr>
          <a:xfrm>
            <a:off x="5024218" y="2158529"/>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45" name="Flowchart: Connector 44">
            <a:extLst>
              <a:ext uri="{FF2B5EF4-FFF2-40B4-BE49-F238E27FC236}">
                <a16:creationId xmlns:a16="http://schemas.microsoft.com/office/drawing/2014/main" id="{830B43C0-4AAB-4CC3-9C3C-B48A793B7714}"/>
              </a:ext>
            </a:extLst>
          </p:cNvPr>
          <p:cNvSpPr/>
          <p:nvPr/>
        </p:nvSpPr>
        <p:spPr>
          <a:xfrm>
            <a:off x="5562385" y="2158529"/>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6" name="Flowchart: Connector 45">
            <a:extLst>
              <a:ext uri="{FF2B5EF4-FFF2-40B4-BE49-F238E27FC236}">
                <a16:creationId xmlns:a16="http://schemas.microsoft.com/office/drawing/2014/main" id="{93C185A8-7E19-4B01-AC28-451739859417}"/>
              </a:ext>
            </a:extLst>
          </p:cNvPr>
          <p:cNvSpPr/>
          <p:nvPr/>
        </p:nvSpPr>
        <p:spPr>
          <a:xfrm>
            <a:off x="6100552" y="2158529"/>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cxnSp>
        <p:nvCxnSpPr>
          <p:cNvPr id="47" name="Straight Arrow Connector 46">
            <a:extLst>
              <a:ext uri="{FF2B5EF4-FFF2-40B4-BE49-F238E27FC236}">
                <a16:creationId xmlns:a16="http://schemas.microsoft.com/office/drawing/2014/main" id="{3D6CE5A5-E4C2-4F5D-9A93-A60B10E0B633}"/>
              </a:ext>
            </a:extLst>
          </p:cNvPr>
          <p:cNvCxnSpPr>
            <a:stCxn id="19" idx="0"/>
            <a:endCxn id="32" idx="4"/>
          </p:cNvCxnSpPr>
          <p:nvPr/>
        </p:nvCxnSpPr>
        <p:spPr>
          <a:xfrm flipV="1">
            <a:off x="-3039420" y="2344036"/>
            <a:ext cx="173130" cy="6916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8" name="Straight Arrow Connector 47">
            <a:extLst>
              <a:ext uri="{FF2B5EF4-FFF2-40B4-BE49-F238E27FC236}">
                <a16:creationId xmlns:a16="http://schemas.microsoft.com/office/drawing/2014/main" id="{ED7FE735-30DE-4033-8C68-0570431D0E5E}"/>
              </a:ext>
            </a:extLst>
          </p:cNvPr>
          <p:cNvCxnSpPr>
            <a:stCxn id="19" idx="1"/>
            <a:endCxn id="31" idx="4"/>
          </p:cNvCxnSpPr>
          <p:nvPr/>
        </p:nvCxnSpPr>
        <p:spPr>
          <a:xfrm flipH="1" flipV="1">
            <a:off x="-3404457" y="2344036"/>
            <a:ext cx="275894" cy="7285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9" name="Straight Arrow Connector 48">
            <a:extLst>
              <a:ext uri="{FF2B5EF4-FFF2-40B4-BE49-F238E27FC236}">
                <a16:creationId xmlns:a16="http://schemas.microsoft.com/office/drawing/2014/main" id="{6FF5F379-2A29-43E4-A252-545630095E42}"/>
              </a:ext>
            </a:extLst>
          </p:cNvPr>
          <p:cNvCxnSpPr>
            <a:stCxn id="20" idx="1"/>
            <a:endCxn id="33" idx="4"/>
          </p:cNvCxnSpPr>
          <p:nvPr/>
        </p:nvCxnSpPr>
        <p:spPr>
          <a:xfrm flipH="1" flipV="1">
            <a:off x="-2328123" y="2344036"/>
            <a:ext cx="202054" cy="7285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0" name="Straight Arrow Connector 49">
            <a:extLst>
              <a:ext uri="{FF2B5EF4-FFF2-40B4-BE49-F238E27FC236}">
                <a16:creationId xmlns:a16="http://schemas.microsoft.com/office/drawing/2014/main" id="{FAE8B2CF-E7BE-4DC0-A5B1-D1B49A62C7E9}"/>
              </a:ext>
            </a:extLst>
          </p:cNvPr>
          <p:cNvCxnSpPr>
            <a:stCxn id="20" idx="0"/>
            <a:endCxn id="34" idx="4"/>
          </p:cNvCxnSpPr>
          <p:nvPr/>
        </p:nvCxnSpPr>
        <p:spPr>
          <a:xfrm flipV="1">
            <a:off x="-2036927" y="2344036"/>
            <a:ext cx="246971" cy="6916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1" name="Straight Arrow Connector 50">
            <a:extLst>
              <a:ext uri="{FF2B5EF4-FFF2-40B4-BE49-F238E27FC236}">
                <a16:creationId xmlns:a16="http://schemas.microsoft.com/office/drawing/2014/main" id="{AB10E6EB-4A1C-490D-AB08-3FA5C5A37441}"/>
              </a:ext>
            </a:extLst>
          </p:cNvPr>
          <p:cNvCxnSpPr>
            <a:stCxn id="21" idx="1"/>
            <a:endCxn id="35" idx="4"/>
          </p:cNvCxnSpPr>
          <p:nvPr/>
        </p:nvCxnSpPr>
        <p:spPr>
          <a:xfrm flipH="1" flipV="1">
            <a:off x="-1251789" y="2344036"/>
            <a:ext cx="128213" cy="7285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2" name="Straight Arrow Connector 51">
            <a:extLst>
              <a:ext uri="{FF2B5EF4-FFF2-40B4-BE49-F238E27FC236}">
                <a16:creationId xmlns:a16="http://schemas.microsoft.com/office/drawing/2014/main" id="{458C3B1C-1DD7-4386-8931-7415DE43852C}"/>
              </a:ext>
            </a:extLst>
          </p:cNvPr>
          <p:cNvCxnSpPr>
            <a:stCxn id="21" idx="0"/>
            <a:endCxn id="36" idx="4"/>
          </p:cNvCxnSpPr>
          <p:nvPr/>
        </p:nvCxnSpPr>
        <p:spPr>
          <a:xfrm flipV="1">
            <a:off x="-1034433" y="2344036"/>
            <a:ext cx="320811" cy="6916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3" name="Straight Arrow Connector 52">
            <a:extLst>
              <a:ext uri="{FF2B5EF4-FFF2-40B4-BE49-F238E27FC236}">
                <a16:creationId xmlns:a16="http://schemas.microsoft.com/office/drawing/2014/main" id="{D0D0347F-C41B-4B8C-9A87-DBF817C735A5}"/>
              </a:ext>
            </a:extLst>
          </p:cNvPr>
          <p:cNvCxnSpPr>
            <a:cxnSpLocks/>
            <a:stCxn id="15" idx="0"/>
            <a:endCxn id="39" idx="4"/>
          </p:cNvCxnSpPr>
          <p:nvPr/>
        </p:nvCxnSpPr>
        <p:spPr>
          <a:xfrm flipH="1" flipV="1">
            <a:off x="2424151" y="2340062"/>
            <a:ext cx="356479" cy="6956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4" name="Straight Arrow Connector 53">
            <a:extLst>
              <a:ext uri="{FF2B5EF4-FFF2-40B4-BE49-F238E27FC236}">
                <a16:creationId xmlns:a16="http://schemas.microsoft.com/office/drawing/2014/main" id="{C9621E5F-CB06-4953-8461-C9FD090E9108}"/>
              </a:ext>
            </a:extLst>
          </p:cNvPr>
          <p:cNvCxnSpPr>
            <a:cxnSpLocks/>
            <a:stCxn id="15" idx="7"/>
            <a:endCxn id="40" idx="4"/>
          </p:cNvCxnSpPr>
          <p:nvPr/>
        </p:nvCxnSpPr>
        <p:spPr>
          <a:xfrm flipV="1">
            <a:off x="2869771" y="2340062"/>
            <a:ext cx="92546" cy="7325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5" name="Straight Arrow Connector 54">
            <a:extLst>
              <a:ext uri="{FF2B5EF4-FFF2-40B4-BE49-F238E27FC236}">
                <a16:creationId xmlns:a16="http://schemas.microsoft.com/office/drawing/2014/main" id="{0B133120-43DD-4D82-B0A3-5A9708104CA2}"/>
              </a:ext>
            </a:extLst>
          </p:cNvPr>
          <p:cNvCxnSpPr>
            <a:stCxn id="16" idx="0"/>
            <a:endCxn id="41" idx="4"/>
          </p:cNvCxnSpPr>
          <p:nvPr/>
        </p:nvCxnSpPr>
        <p:spPr>
          <a:xfrm flipH="1" flipV="1">
            <a:off x="3500484" y="2340062"/>
            <a:ext cx="282638" cy="6956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6" name="Straight Arrow Connector 55">
            <a:extLst>
              <a:ext uri="{FF2B5EF4-FFF2-40B4-BE49-F238E27FC236}">
                <a16:creationId xmlns:a16="http://schemas.microsoft.com/office/drawing/2014/main" id="{6678C94C-0B71-4BCB-971D-451DF52ECEE6}"/>
              </a:ext>
            </a:extLst>
          </p:cNvPr>
          <p:cNvCxnSpPr>
            <a:stCxn id="16" idx="7"/>
            <a:endCxn id="42" idx="4"/>
          </p:cNvCxnSpPr>
          <p:nvPr/>
        </p:nvCxnSpPr>
        <p:spPr>
          <a:xfrm flipV="1">
            <a:off x="3872265" y="2340062"/>
            <a:ext cx="166387" cy="7325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7" name="Straight Arrow Connector 56">
            <a:extLst>
              <a:ext uri="{FF2B5EF4-FFF2-40B4-BE49-F238E27FC236}">
                <a16:creationId xmlns:a16="http://schemas.microsoft.com/office/drawing/2014/main" id="{C3D232FA-3DB9-4A00-A767-4ADFE30B66E6}"/>
              </a:ext>
            </a:extLst>
          </p:cNvPr>
          <p:cNvCxnSpPr>
            <a:stCxn id="17" idx="0"/>
            <a:endCxn id="43" idx="4"/>
          </p:cNvCxnSpPr>
          <p:nvPr/>
        </p:nvCxnSpPr>
        <p:spPr>
          <a:xfrm flipH="1" flipV="1">
            <a:off x="4576818" y="2340062"/>
            <a:ext cx="208798" cy="6956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8" name="Straight Arrow Connector 57">
            <a:extLst>
              <a:ext uri="{FF2B5EF4-FFF2-40B4-BE49-F238E27FC236}">
                <a16:creationId xmlns:a16="http://schemas.microsoft.com/office/drawing/2014/main" id="{ADD6467E-F6EE-41F8-B20D-E8FB7D253737}"/>
              </a:ext>
            </a:extLst>
          </p:cNvPr>
          <p:cNvCxnSpPr>
            <a:stCxn id="17" idx="7"/>
            <a:endCxn id="44" idx="4"/>
          </p:cNvCxnSpPr>
          <p:nvPr/>
        </p:nvCxnSpPr>
        <p:spPr>
          <a:xfrm flipV="1">
            <a:off x="4874759" y="2340062"/>
            <a:ext cx="240227" cy="7325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9" name="Straight Arrow Connector 58">
            <a:extLst>
              <a:ext uri="{FF2B5EF4-FFF2-40B4-BE49-F238E27FC236}">
                <a16:creationId xmlns:a16="http://schemas.microsoft.com/office/drawing/2014/main" id="{45EF4C76-60BA-4219-BD92-A10DB26D12B2}"/>
              </a:ext>
            </a:extLst>
          </p:cNvPr>
          <p:cNvCxnSpPr>
            <a:stCxn id="18" idx="0"/>
            <a:endCxn id="45" idx="4"/>
          </p:cNvCxnSpPr>
          <p:nvPr/>
        </p:nvCxnSpPr>
        <p:spPr>
          <a:xfrm flipH="1" flipV="1">
            <a:off x="5653151" y="2340063"/>
            <a:ext cx="183036" cy="6956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0" name="Straight Arrow Connector 59">
            <a:extLst>
              <a:ext uri="{FF2B5EF4-FFF2-40B4-BE49-F238E27FC236}">
                <a16:creationId xmlns:a16="http://schemas.microsoft.com/office/drawing/2014/main" id="{822FD1AB-E126-49FE-A0E9-980F6FCFF3DA}"/>
              </a:ext>
            </a:extLst>
          </p:cNvPr>
          <p:cNvCxnSpPr>
            <a:stCxn id="18" idx="7"/>
            <a:endCxn id="46" idx="4"/>
          </p:cNvCxnSpPr>
          <p:nvPr/>
        </p:nvCxnSpPr>
        <p:spPr>
          <a:xfrm flipV="1">
            <a:off x="5925330" y="2340063"/>
            <a:ext cx="265989" cy="7325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1" name="Straight Arrow Connector 60">
            <a:extLst>
              <a:ext uri="{FF2B5EF4-FFF2-40B4-BE49-F238E27FC236}">
                <a16:creationId xmlns:a16="http://schemas.microsoft.com/office/drawing/2014/main" id="{56C8B9DB-8141-4068-94FC-F8324AE13BD6}"/>
              </a:ext>
            </a:extLst>
          </p:cNvPr>
          <p:cNvCxnSpPr>
            <a:stCxn id="22" idx="1"/>
            <a:endCxn id="37" idx="4"/>
          </p:cNvCxnSpPr>
          <p:nvPr/>
        </p:nvCxnSpPr>
        <p:spPr>
          <a:xfrm flipH="1" flipV="1">
            <a:off x="-175456" y="2344035"/>
            <a:ext cx="102452" cy="72855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2" name="Straight Arrow Connector 61">
            <a:extLst>
              <a:ext uri="{FF2B5EF4-FFF2-40B4-BE49-F238E27FC236}">
                <a16:creationId xmlns:a16="http://schemas.microsoft.com/office/drawing/2014/main" id="{B16BC2CD-3B82-4C16-B1D5-CF192361719F}"/>
              </a:ext>
            </a:extLst>
          </p:cNvPr>
          <p:cNvCxnSpPr>
            <a:stCxn id="22" idx="0"/>
            <a:endCxn id="38" idx="4"/>
          </p:cNvCxnSpPr>
          <p:nvPr/>
        </p:nvCxnSpPr>
        <p:spPr>
          <a:xfrm flipV="1">
            <a:off x="1540141" y="2344035"/>
            <a:ext cx="346573" cy="69163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3" name="Flowchart: Connector 62">
            <a:extLst>
              <a:ext uri="{FF2B5EF4-FFF2-40B4-BE49-F238E27FC236}">
                <a16:creationId xmlns:a16="http://schemas.microsoft.com/office/drawing/2014/main" id="{42E9EB8B-0E65-449F-8CA6-9148E1307790}"/>
              </a:ext>
            </a:extLst>
          </p:cNvPr>
          <p:cNvSpPr/>
          <p:nvPr/>
        </p:nvSpPr>
        <p:spPr>
          <a:xfrm>
            <a:off x="-3606171" y="1448921"/>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4" name="Flowchart: Connector 63">
            <a:extLst>
              <a:ext uri="{FF2B5EF4-FFF2-40B4-BE49-F238E27FC236}">
                <a16:creationId xmlns:a16="http://schemas.microsoft.com/office/drawing/2014/main" id="{BD8BECB1-BC51-48E8-AF35-BCCD77DC2B4D}"/>
              </a:ext>
            </a:extLst>
          </p:cNvPr>
          <p:cNvSpPr/>
          <p:nvPr/>
        </p:nvSpPr>
        <p:spPr>
          <a:xfrm>
            <a:off x="-3337230" y="1448922"/>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5" name="Flowchart: Connector 94">
            <a:extLst>
              <a:ext uri="{FF2B5EF4-FFF2-40B4-BE49-F238E27FC236}">
                <a16:creationId xmlns:a16="http://schemas.microsoft.com/office/drawing/2014/main" id="{284869D2-709D-46AB-A907-69F966DB4752}"/>
              </a:ext>
            </a:extLst>
          </p:cNvPr>
          <p:cNvSpPr/>
          <p:nvPr/>
        </p:nvSpPr>
        <p:spPr>
          <a:xfrm>
            <a:off x="-3064640" y="144892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6" name="Flowchart: Connector 95">
            <a:extLst>
              <a:ext uri="{FF2B5EF4-FFF2-40B4-BE49-F238E27FC236}">
                <a16:creationId xmlns:a16="http://schemas.microsoft.com/office/drawing/2014/main" id="{EF1F4944-3792-4DE1-A470-4CC0FFEA3B6C}"/>
              </a:ext>
            </a:extLst>
          </p:cNvPr>
          <p:cNvSpPr/>
          <p:nvPr/>
        </p:nvSpPr>
        <p:spPr>
          <a:xfrm>
            <a:off x="-2795700" y="144892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7" name="Flowchart: Connector 96">
            <a:extLst>
              <a:ext uri="{FF2B5EF4-FFF2-40B4-BE49-F238E27FC236}">
                <a16:creationId xmlns:a16="http://schemas.microsoft.com/office/drawing/2014/main" id="{F4945139-D40D-49BC-8579-4D5ADF01BFF2}"/>
              </a:ext>
            </a:extLst>
          </p:cNvPr>
          <p:cNvSpPr/>
          <p:nvPr/>
        </p:nvSpPr>
        <p:spPr>
          <a:xfrm>
            <a:off x="-2526759" y="1452281"/>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8" name="Flowchart: Connector 97">
            <a:extLst>
              <a:ext uri="{FF2B5EF4-FFF2-40B4-BE49-F238E27FC236}">
                <a16:creationId xmlns:a16="http://schemas.microsoft.com/office/drawing/2014/main" id="{10BD9E79-E09C-41EF-AF37-16A76126FDBB}"/>
              </a:ext>
            </a:extLst>
          </p:cNvPr>
          <p:cNvSpPr/>
          <p:nvPr/>
        </p:nvSpPr>
        <p:spPr>
          <a:xfrm>
            <a:off x="-2257819" y="1452282"/>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9" name="Flowchart: Connector 98">
            <a:extLst>
              <a:ext uri="{FF2B5EF4-FFF2-40B4-BE49-F238E27FC236}">
                <a16:creationId xmlns:a16="http://schemas.microsoft.com/office/drawing/2014/main" id="{F49AA3C9-D92D-45D8-9980-BDBFCD781BA2}"/>
              </a:ext>
            </a:extLst>
          </p:cNvPr>
          <p:cNvSpPr/>
          <p:nvPr/>
        </p:nvSpPr>
        <p:spPr>
          <a:xfrm>
            <a:off x="-1985229" y="145228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0" name="Flowchart: Connector 99">
            <a:extLst>
              <a:ext uri="{FF2B5EF4-FFF2-40B4-BE49-F238E27FC236}">
                <a16:creationId xmlns:a16="http://schemas.microsoft.com/office/drawing/2014/main" id="{EAA4B0F3-0A9F-4BDE-A352-A7345C49F3BD}"/>
              </a:ext>
            </a:extLst>
          </p:cNvPr>
          <p:cNvSpPr/>
          <p:nvPr/>
        </p:nvSpPr>
        <p:spPr>
          <a:xfrm>
            <a:off x="-1716288" y="145228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1" name="Flowchart: Connector 100">
            <a:extLst>
              <a:ext uri="{FF2B5EF4-FFF2-40B4-BE49-F238E27FC236}">
                <a16:creationId xmlns:a16="http://schemas.microsoft.com/office/drawing/2014/main" id="{2847425D-2220-4812-ABCC-2E8472B3892A}"/>
              </a:ext>
            </a:extLst>
          </p:cNvPr>
          <p:cNvSpPr/>
          <p:nvPr/>
        </p:nvSpPr>
        <p:spPr>
          <a:xfrm>
            <a:off x="-1443698" y="1445561"/>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2" name="Flowchart: Connector 101">
            <a:extLst>
              <a:ext uri="{FF2B5EF4-FFF2-40B4-BE49-F238E27FC236}">
                <a16:creationId xmlns:a16="http://schemas.microsoft.com/office/drawing/2014/main" id="{D48CD337-F866-49B9-81EF-62EEF2BE947E}"/>
              </a:ext>
            </a:extLst>
          </p:cNvPr>
          <p:cNvSpPr/>
          <p:nvPr/>
        </p:nvSpPr>
        <p:spPr>
          <a:xfrm>
            <a:off x="-1174758" y="1445562"/>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3" name="Flowchart: Connector 102">
            <a:extLst>
              <a:ext uri="{FF2B5EF4-FFF2-40B4-BE49-F238E27FC236}">
                <a16:creationId xmlns:a16="http://schemas.microsoft.com/office/drawing/2014/main" id="{28C2A5F9-61BA-4A95-BEAA-AB7B22B4EA0A}"/>
              </a:ext>
            </a:extLst>
          </p:cNvPr>
          <p:cNvSpPr/>
          <p:nvPr/>
        </p:nvSpPr>
        <p:spPr>
          <a:xfrm>
            <a:off x="-902167" y="144556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4" name="Flowchart: Connector 103">
            <a:extLst>
              <a:ext uri="{FF2B5EF4-FFF2-40B4-BE49-F238E27FC236}">
                <a16:creationId xmlns:a16="http://schemas.microsoft.com/office/drawing/2014/main" id="{7E70AF2C-6E78-4A15-A887-1184142CE7F1}"/>
              </a:ext>
            </a:extLst>
          </p:cNvPr>
          <p:cNvSpPr/>
          <p:nvPr/>
        </p:nvSpPr>
        <p:spPr>
          <a:xfrm>
            <a:off x="-633227" y="144556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5" name="Flowchart: Connector 104">
            <a:extLst>
              <a:ext uri="{FF2B5EF4-FFF2-40B4-BE49-F238E27FC236}">
                <a16:creationId xmlns:a16="http://schemas.microsoft.com/office/drawing/2014/main" id="{327A0CE7-9CB2-4AB2-A6F0-B9FBAA4C97EE}"/>
              </a:ext>
            </a:extLst>
          </p:cNvPr>
          <p:cNvSpPr/>
          <p:nvPr/>
        </p:nvSpPr>
        <p:spPr>
          <a:xfrm>
            <a:off x="-364287" y="1448921"/>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6" name="Flowchart: Connector 105">
            <a:extLst>
              <a:ext uri="{FF2B5EF4-FFF2-40B4-BE49-F238E27FC236}">
                <a16:creationId xmlns:a16="http://schemas.microsoft.com/office/drawing/2014/main" id="{F1E30069-2FAA-41D8-AC7E-D8E9A4F9541E}"/>
              </a:ext>
            </a:extLst>
          </p:cNvPr>
          <p:cNvSpPr/>
          <p:nvPr/>
        </p:nvSpPr>
        <p:spPr>
          <a:xfrm>
            <a:off x="1428655" y="1448922"/>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7" name="Flowchart: Connector 106">
            <a:extLst>
              <a:ext uri="{FF2B5EF4-FFF2-40B4-BE49-F238E27FC236}">
                <a16:creationId xmlns:a16="http://schemas.microsoft.com/office/drawing/2014/main" id="{D07EF240-6E4A-44EA-86F8-8ABD95F3D9FF}"/>
              </a:ext>
            </a:extLst>
          </p:cNvPr>
          <p:cNvSpPr/>
          <p:nvPr/>
        </p:nvSpPr>
        <p:spPr>
          <a:xfrm>
            <a:off x="1701246" y="144892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8" name="Flowchart: Connector 107">
            <a:extLst>
              <a:ext uri="{FF2B5EF4-FFF2-40B4-BE49-F238E27FC236}">
                <a16:creationId xmlns:a16="http://schemas.microsoft.com/office/drawing/2014/main" id="{B54E03D5-33D5-4A05-A68E-676F14678200}"/>
              </a:ext>
            </a:extLst>
          </p:cNvPr>
          <p:cNvSpPr/>
          <p:nvPr/>
        </p:nvSpPr>
        <p:spPr>
          <a:xfrm>
            <a:off x="1970186" y="144892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9" name="Flowchart: Connector 108">
            <a:extLst>
              <a:ext uri="{FF2B5EF4-FFF2-40B4-BE49-F238E27FC236}">
                <a16:creationId xmlns:a16="http://schemas.microsoft.com/office/drawing/2014/main" id="{DA99D652-14FB-459A-88D1-ECA1DB44E002}"/>
              </a:ext>
            </a:extLst>
          </p:cNvPr>
          <p:cNvSpPr/>
          <p:nvPr/>
        </p:nvSpPr>
        <p:spPr>
          <a:xfrm>
            <a:off x="2242653" y="145677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0" name="Flowchart: Connector 109">
            <a:extLst>
              <a:ext uri="{FF2B5EF4-FFF2-40B4-BE49-F238E27FC236}">
                <a16:creationId xmlns:a16="http://schemas.microsoft.com/office/drawing/2014/main" id="{83F559A9-08AF-4168-8D58-B50BBA4DDCFF}"/>
              </a:ext>
            </a:extLst>
          </p:cNvPr>
          <p:cNvSpPr/>
          <p:nvPr/>
        </p:nvSpPr>
        <p:spPr>
          <a:xfrm>
            <a:off x="2511593" y="145677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1" name="Flowchart: Connector 110">
            <a:extLst>
              <a:ext uri="{FF2B5EF4-FFF2-40B4-BE49-F238E27FC236}">
                <a16:creationId xmlns:a16="http://schemas.microsoft.com/office/drawing/2014/main" id="{4C9AE467-97FA-4D18-9072-519BDC087B8E}"/>
              </a:ext>
            </a:extLst>
          </p:cNvPr>
          <p:cNvSpPr/>
          <p:nvPr/>
        </p:nvSpPr>
        <p:spPr>
          <a:xfrm>
            <a:off x="2784184" y="1456769"/>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2" name="Flowchart: Connector 111">
            <a:extLst>
              <a:ext uri="{FF2B5EF4-FFF2-40B4-BE49-F238E27FC236}">
                <a16:creationId xmlns:a16="http://schemas.microsoft.com/office/drawing/2014/main" id="{6461894F-826D-426B-A5DB-CA106F049DC9}"/>
              </a:ext>
            </a:extLst>
          </p:cNvPr>
          <p:cNvSpPr/>
          <p:nvPr/>
        </p:nvSpPr>
        <p:spPr>
          <a:xfrm>
            <a:off x="3053124" y="1456770"/>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3" name="Flowchart: Connector 112">
            <a:extLst>
              <a:ext uri="{FF2B5EF4-FFF2-40B4-BE49-F238E27FC236}">
                <a16:creationId xmlns:a16="http://schemas.microsoft.com/office/drawing/2014/main" id="{8FCC000B-6CC5-44FB-AB9C-19BCE34AE3A8}"/>
              </a:ext>
            </a:extLst>
          </p:cNvPr>
          <p:cNvSpPr/>
          <p:nvPr/>
        </p:nvSpPr>
        <p:spPr>
          <a:xfrm>
            <a:off x="3322064" y="146013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4" name="Flowchart: Connector 113">
            <a:extLst>
              <a:ext uri="{FF2B5EF4-FFF2-40B4-BE49-F238E27FC236}">
                <a16:creationId xmlns:a16="http://schemas.microsoft.com/office/drawing/2014/main" id="{B844D140-65C1-41E6-9A51-94CDE39405A8}"/>
              </a:ext>
            </a:extLst>
          </p:cNvPr>
          <p:cNvSpPr/>
          <p:nvPr/>
        </p:nvSpPr>
        <p:spPr>
          <a:xfrm>
            <a:off x="3591004" y="146013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5" name="Flowchart: Connector 114">
            <a:extLst>
              <a:ext uri="{FF2B5EF4-FFF2-40B4-BE49-F238E27FC236}">
                <a16:creationId xmlns:a16="http://schemas.microsoft.com/office/drawing/2014/main" id="{FCC4BDE3-9084-4470-B2A1-6A90CA6A87DD}"/>
              </a:ext>
            </a:extLst>
          </p:cNvPr>
          <p:cNvSpPr/>
          <p:nvPr/>
        </p:nvSpPr>
        <p:spPr>
          <a:xfrm>
            <a:off x="3863595" y="1460129"/>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6" name="Flowchart: Connector 115">
            <a:extLst>
              <a:ext uri="{FF2B5EF4-FFF2-40B4-BE49-F238E27FC236}">
                <a16:creationId xmlns:a16="http://schemas.microsoft.com/office/drawing/2014/main" id="{7660CF73-50A9-4C0A-8454-0D9856064980}"/>
              </a:ext>
            </a:extLst>
          </p:cNvPr>
          <p:cNvSpPr/>
          <p:nvPr/>
        </p:nvSpPr>
        <p:spPr>
          <a:xfrm>
            <a:off x="4132535" y="1460130"/>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7" name="Flowchart: Connector 116">
            <a:extLst>
              <a:ext uri="{FF2B5EF4-FFF2-40B4-BE49-F238E27FC236}">
                <a16:creationId xmlns:a16="http://schemas.microsoft.com/office/drawing/2014/main" id="{BCA56800-AB12-4F27-9AFD-1B7A30B4B978}"/>
              </a:ext>
            </a:extLst>
          </p:cNvPr>
          <p:cNvSpPr/>
          <p:nvPr/>
        </p:nvSpPr>
        <p:spPr>
          <a:xfrm>
            <a:off x="4405126" y="145341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8" name="Flowchart: Connector 117">
            <a:extLst>
              <a:ext uri="{FF2B5EF4-FFF2-40B4-BE49-F238E27FC236}">
                <a16:creationId xmlns:a16="http://schemas.microsoft.com/office/drawing/2014/main" id="{640BEAC9-CF7C-4B7F-AB4F-79744F010940}"/>
              </a:ext>
            </a:extLst>
          </p:cNvPr>
          <p:cNvSpPr/>
          <p:nvPr/>
        </p:nvSpPr>
        <p:spPr>
          <a:xfrm>
            <a:off x="4674066" y="145341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9" name="Flowchart: Connector 118">
            <a:extLst>
              <a:ext uri="{FF2B5EF4-FFF2-40B4-BE49-F238E27FC236}">
                <a16:creationId xmlns:a16="http://schemas.microsoft.com/office/drawing/2014/main" id="{4B2A39EA-461B-438A-8C30-CA97EE215051}"/>
              </a:ext>
            </a:extLst>
          </p:cNvPr>
          <p:cNvSpPr/>
          <p:nvPr/>
        </p:nvSpPr>
        <p:spPr>
          <a:xfrm>
            <a:off x="4946656" y="1453409"/>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0" name="Flowchart: Connector 119">
            <a:extLst>
              <a:ext uri="{FF2B5EF4-FFF2-40B4-BE49-F238E27FC236}">
                <a16:creationId xmlns:a16="http://schemas.microsoft.com/office/drawing/2014/main" id="{EAC4731E-A514-40A8-BF32-BC0789D54752}"/>
              </a:ext>
            </a:extLst>
          </p:cNvPr>
          <p:cNvSpPr/>
          <p:nvPr/>
        </p:nvSpPr>
        <p:spPr>
          <a:xfrm>
            <a:off x="5215597" y="1453410"/>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1" name="Flowchart: Connector 120">
            <a:extLst>
              <a:ext uri="{FF2B5EF4-FFF2-40B4-BE49-F238E27FC236}">
                <a16:creationId xmlns:a16="http://schemas.microsoft.com/office/drawing/2014/main" id="{DAE858E1-199B-48DA-A934-254D097C5EA6}"/>
              </a:ext>
            </a:extLst>
          </p:cNvPr>
          <p:cNvSpPr/>
          <p:nvPr/>
        </p:nvSpPr>
        <p:spPr>
          <a:xfrm>
            <a:off x="5484537" y="145677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2" name="Flowchart: Connector 121">
            <a:extLst>
              <a:ext uri="{FF2B5EF4-FFF2-40B4-BE49-F238E27FC236}">
                <a16:creationId xmlns:a16="http://schemas.microsoft.com/office/drawing/2014/main" id="{027FC311-5FF1-4E75-954B-AA9744F88AC8}"/>
              </a:ext>
            </a:extLst>
          </p:cNvPr>
          <p:cNvSpPr/>
          <p:nvPr/>
        </p:nvSpPr>
        <p:spPr>
          <a:xfrm>
            <a:off x="5753477" y="145677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3" name="Flowchart: Connector 122">
            <a:extLst>
              <a:ext uri="{FF2B5EF4-FFF2-40B4-BE49-F238E27FC236}">
                <a16:creationId xmlns:a16="http://schemas.microsoft.com/office/drawing/2014/main" id="{B240C651-06E6-4077-9B48-75175F84CE06}"/>
              </a:ext>
            </a:extLst>
          </p:cNvPr>
          <p:cNvSpPr/>
          <p:nvPr/>
        </p:nvSpPr>
        <p:spPr>
          <a:xfrm>
            <a:off x="6026068" y="1456769"/>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4" name="Flowchart: Connector 123">
            <a:extLst>
              <a:ext uri="{FF2B5EF4-FFF2-40B4-BE49-F238E27FC236}">
                <a16:creationId xmlns:a16="http://schemas.microsoft.com/office/drawing/2014/main" id="{B90712F7-BC26-4AA9-82FB-452264750DB0}"/>
              </a:ext>
            </a:extLst>
          </p:cNvPr>
          <p:cNvSpPr/>
          <p:nvPr/>
        </p:nvSpPr>
        <p:spPr>
          <a:xfrm>
            <a:off x="6336363" y="1456770"/>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26" name="Straight Arrow Connector 125">
            <a:extLst>
              <a:ext uri="{FF2B5EF4-FFF2-40B4-BE49-F238E27FC236}">
                <a16:creationId xmlns:a16="http://schemas.microsoft.com/office/drawing/2014/main" id="{0ABBEE9F-744B-4BCF-82C7-3705504CD0EC}"/>
              </a:ext>
            </a:extLst>
          </p:cNvPr>
          <p:cNvCxnSpPr>
            <a:stCxn id="31" idx="1"/>
            <a:endCxn id="63" idx="4"/>
          </p:cNvCxnSpPr>
          <p:nvPr/>
        </p:nvCxnSpPr>
        <p:spPr>
          <a:xfrm flipH="1" flipV="1">
            <a:off x="-3543977" y="1573307"/>
            <a:ext cx="75337" cy="6157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8" name="Straight Arrow Connector 127">
            <a:extLst>
              <a:ext uri="{FF2B5EF4-FFF2-40B4-BE49-F238E27FC236}">
                <a16:creationId xmlns:a16="http://schemas.microsoft.com/office/drawing/2014/main" id="{14D31672-AE65-4FA6-894C-3B3418C32A8A}"/>
              </a:ext>
            </a:extLst>
          </p:cNvPr>
          <p:cNvCxnSpPr>
            <a:stCxn id="31" idx="0"/>
            <a:endCxn id="64" idx="4"/>
          </p:cNvCxnSpPr>
          <p:nvPr/>
        </p:nvCxnSpPr>
        <p:spPr>
          <a:xfrm flipV="1">
            <a:off x="-3404457" y="1573308"/>
            <a:ext cx="129421" cy="58919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0" name="Straight Arrow Connector 129">
            <a:extLst>
              <a:ext uri="{FF2B5EF4-FFF2-40B4-BE49-F238E27FC236}">
                <a16:creationId xmlns:a16="http://schemas.microsoft.com/office/drawing/2014/main" id="{7A668869-08B0-434A-B445-A282C522F739}"/>
              </a:ext>
            </a:extLst>
          </p:cNvPr>
          <p:cNvCxnSpPr>
            <a:stCxn id="32" idx="1"/>
            <a:endCxn id="95" idx="4"/>
          </p:cNvCxnSpPr>
          <p:nvPr/>
        </p:nvCxnSpPr>
        <p:spPr>
          <a:xfrm flipH="1" flipV="1">
            <a:off x="-3002446" y="1573307"/>
            <a:ext cx="71973" cy="6157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2" name="Straight Arrow Connector 131">
            <a:extLst>
              <a:ext uri="{FF2B5EF4-FFF2-40B4-BE49-F238E27FC236}">
                <a16:creationId xmlns:a16="http://schemas.microsoft.com/office/drawing/2014/main" id="{F57194C3-57DC-48EA-BC5F-B361F231CC24}"/>
              </a:ext>
            </a:extLst>
          </p:cNvPr>
          <p:cNvCxnSpPr>
            <a:stCxn id="32" idx="0"/>
            <a:endCxn id="96" idx="4"/>
          </p:cNvCxnSpPr>
          <p:nvPr/>
        </p:nvCxnSpPr>
        <p:spPr>
          <a:xfrm flipV="1">
            <a:off x="-2866291" y="1573308"/>
            <a:ext cx="132785" cy="58919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4" name="Straight Arrow Connector 133">
            <a:extLst>
              <a:ext uri="{FF2B5EF4-FFF2-40B4-BE49-F238E27FC236}">
                <a16:creationId xmlns:a16="http://schemas.microsoft.com/office/drawing/2014/main" id="{5784D5D9-6684-44D7-A55C-9196968AC6CC}"/>
              </a:ext>
            </a:extLst>
          </p:cNvPr>
          <p:cNvCxnSpPr>
            <a:stCxn id="33" idx="1"/>
            <a:endCxn id="97" idx="4"/>
          </p:cNvCxnSpPr>
          <p:nvPr/>
        </p:nvCxnSpPr>
        <p:spPr>
          <a:xfrm flipH="1" flipV="1">
            <a:off x="-2464566" y="1576667"/>
            <a:ext cx="72260" cy="61241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6" name="Straight Arrow Connector 135">
            <a:extLst>
              <a:ext uri="{FF2B5EF4-FFF2-40B4-BE49-F238E27FC236}">
                <a16:creationId xmlns:a16="http://schemas.microsoft.com/office/drawing/2014/main" id="{D206BDBF-948F-4475-B1BF-A34FDDD7B5A0}"/>
              </a:ext>
            </a:extLst>
          </p:cNvPr>
          <p:cNvCxnSpPr>
            <a:stCxn id="33" idx="0"/>
            <a:endCxn id="98" idx="4"/>
          </p:cNvCxnSpPr>
          <p:nvPr/>
        </p:nvCxnSpPr>
        <p:spPr>
          <a:xfrm flipV="1">
            <a:off x="-2328123" y="1576668"/>
            <a:ext cx="132498" cy="5858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8" name="Straight Arrow Connector 137">
            <a:extLst>
              <a:ext uri="{FF2B5EF4-FFF2-40B4-BE49-F238E27FC236}">
                <a16:creationId xmlns:a16="http://schemas.microsoft.com/office/drawing/2014/main" id="{9382852A-E3B5-4996-91FB-3BE972A1D300}"/>
              </a:ext>
            </a:extLst>
          </p:cNvPr>
          <p:cNvCxnSpPr>
            <a:stCxn id="34" idx="1"/>
            <a:endCxn id="99" idx="4"/>
          </p:cNvCxnSpPr>
          <p:nvPr/>
        </p:nvCxnSpPr>
        <p:spPr>
          <a:xfrm flipH="1" flipV="1">
            <a:off x="-1923035" y="1576667"/>
            <a:ext cx="68896" cy="61241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0" name="Straight Arrow Connector 139">
            <a:extLst>
              <a:ext uri="{FF2B5EF4-FFF2-40B4-BE49-F238E27FC236}">
                <a16:creationId xmlns:a16="http://schemas.microsoft.com/office/drawing/2014/main" id="{A85FDFA9-39EF-41C3-A230-32170AD360A1}"/>
              </a:ext>
            </a:extLst>
          </p:cNvPr>
          <p:cNvCxnSpPr>
            <a:stCxn id="34" idx="0"/>
            <a:endCxn id="100" idx="4"/>
          </p:cNvCxnSpPr>
          <p:nvPr/>
        </p:nvCxnSpPr>
        <p:spPr>
          <a:xfrm flipV="1">
            <a:off x="-1789956" y="1576668"/>
            <a:ext cx="135862" cy="5858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2" name="Straight Arrow Connector 141">
            <a:extLst>
              <a:ext uri="{FF2B5EF4-FFF2-40B4-BE49-F238E27FC236}">
                <a16:creationId xmlns:a16="http://schemas.microsoft.com/office/drawing/2014/main" id="{0779B472-F008-403A-8D15-74863D63BC99}"/>
              </a:ext>
            </a:extLst>
          </p:cNvPr>
          <p:cNvCxnSpPr>
            <a:stCxn id="35" idx="1"/>
            <a:endCxn id="101" idx="4"/>
          </p:cNvCxnSpPr>
          <p:nvPr/>
        </p:nvCxnSpPr>
        <p:spPr>
          <a:xfrm flipH="1" flipV="1">
            <a:off x="-1381504" y="1569947"/>
            <a:ext cx="65532" cy="61913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4" name="Straight Arrow Connector 143">
            <a:extLst>
              <a:ext uri="{FF2B5EF4-FFF2-40B4-BE49-F238E27FC236}">
                <a16:creationId xmlns:a16="http://schemas.microsoft.com/office/drawing/2014/main" id="{D3F295D7-26B6-4FF8-A03B-E7803A100E45}"/>
              </a:ext>
            </a:extLst>
          </p:cNvPr>
          <p:cNvCxnSpPr>
            <a:stCxn id="35" idx="0"/>
            <a:endCxn id="102" idx="4"/>
          </p:cNvCxnSpPr>
          <p:nvPr/>
        </p:nvCxnSpPr>
        <p:spPr>
          <a:xfrm flipV="1">
            <a:off x="-1251790" y="1569948"/>
            <a:ext cx="139226" cy="59255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6" name="Straight Arrow Connector 145">
            <a:extLst>
              <a:ext uri="{FF2B5EF4-FFF2-40B4-BE49-F238E27FC236}">
                <a16:creationId xmlns:a16="http://schemas.microsoft.com/office/drawing/2014/main" id="{F14BD83A-6FE1-4AC2-A5F4-1167B4B4FB5F}"/>
              </a:ext>
            </a:extLst>
          </p:cNvPr>
          <p:cNvCxnSpPr>
            <a:stCxn id="36" idx="1"/>
            <a:endCxn id="103" idx="4"/>
          </p:cNvCxnSpPr>
          <p:nvPr/>
        </p:nvCxnSpPr>
        <p:spPr>
          <a:xfrm flipH="1" flipV="1">
            <a:off x="-839973" y="1569947"/>
            <a:ext cx="62168" cy="61913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8" name="Straight Arrow Connector 147">
            <a:extLst>
              <a:ext uri="{FF2B5EF4-FFF2-40B4-BE49-F238E27FC236}">
                <a16:creationId xmlns:a16="http://schemas.microsoft.com/office/drawing/2014/main" id="{142B57A2-7640-4948-BB31-60DB925AEDFC}"/>
              </a:ext>
            </a:extLst>
          </p:cNvPr>
          <p:cNvCxnSpPr>
            <a:stCxn id="36" idx="0"/>
            <a:endCxn id="104" idx="4"/>
          </p:cNvCxnSpPr>
          <p:nvPr/>
        </p:nvCxnSpPr>
        <p:spPr>
          <a:xfrm flipV="1">
            <a:off x="-713622" y="1569948"/>
            <a:ext cx="142589" cy="59255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0" name="Straight Arrow Connector 149">
            <a:extLst>
              <a:ext uri="{FF2B5EF4-FFF2-40B4-BE49-F238E27FC236}">
                <a16:creationId xmlns:a16="http://schemas.microsoft.com/office/drawing/2014/main" id="{61A504CA-584C-46D5-9AE9-3AA748567173}"/>
              </a:ext>
            </a:extLst>
          </p:cNvPr>
          <p:cNvCxnSpPr>
            <a:stCxn id="37" idx="0"/>
            <a:endCxn id="105" idx="4"/>
          </p:cNvCxnSpPr>
          <p:nvPr/>
        </p:nvCxnSpPr>
        <p:spPr>
          <a:xfrm flipH="1" flipV="1">
            <a:off x="-302093" y="1573308"/>
            <a:ext cx="126638" cy="58919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2" name="Straight Arrow Connector 151">
            <a:extLst>
              <a:ext uri="{FF2B5EF4-FFF2-40B4-BE49-F238E27FC236}">
                <a16:creationId xmlns:a16="http://schemas.microsoft.com/office/drawing/2014/main" id="{56757E19-66DF-4167-8EC9-9978C51C58E3}"/>
              </a:ext>
            </a:extLst>
          </p:cNvPr>
          <p:cNvCxnSpPr>
            <a:stCxn id="37" idx="7"/>
            <a:endCxn id="106" idx="4"/>
          </p:cNvCxnSpPr>
          <p:nvPr/>
        </p:nvCxnSpPr>
        <p:spPr>
          <a:xfrm flipV="1">
            <a:off x="-111273" y="1573308"/>
            <a:ext cx="78121" cy="61577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4" name="Straight Arrow Connector 153">
            <a:extLst>
              <a:ext uri="{FF2B5EF4-FFF2-40B4-BE49-F238E27FC236}">
                <a16:creationId xmlns:a16="http://schemas.microsoft.com/office/drawing/2014/main" id="{E10BA001-595C-4EEE-9598-6669B0E2A693}"/>
              </a:ext>
            </a:extLst>
          </p:cNvPr>
          <p:cNvCxnSpPr>
            <a:stCxn id="38" idx="0"/>
            <a:endCxn id="107" idx="4"/>
          </p:cNvCxnSpPr>
          <p:nvPr/>
        </p:nvCxnSpPr>
        <p:spPr>
          <a:xfrm flipH="1" flipV="1">
            <a:off x="1763439" y="1573306"/>
            <a:ext cx="123274" cy="58919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6" name="Straight Arrow Connector 155">
            <a:extLst>
              <a:ext uri="{FF2B5EF4-FFF2-40B4-BE49-F238E27FC236}">
                <a16:creationId xmlns:a16="http://schemas.microsoft.com/office/drawing/2014/main" id="{BBC8D0FB-1FC2-40B4-9DDA-785D5891BFA6}"/>
              </a:ext>
            </a:extLst>
          </p:cNvPr>
          <p:cNvCxnSpPr>
            <a:stCxn id="38" idx="7"/>
            <a:endCxn id="108" idx="4"/>
          </p:cNvCxnSpPr>
          <p:nvPr/>
        </p:nvCxnSpPr>
        <p:spPr>
          <a:xfrm flipV="1">
            <a:off x="1950895" y="1573307"/>
            <a:ext cx="81485" cy="6157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8" name="Straight Arrow Connector 157">
            <a:extLst>
              <a:ext uri="{FF2B5EF4-FFF2-40B4-BE49-F238E27FC236}">
                <a16:creationId xmlns:a16="http://schemas.microsoft.com/office/drawing/2014/main" id="{81B13C1F-41BA-4D49-8D26-2DEBF545FC3F}"/>
              </a:ext>
            </a:extLst>
          </p:cNvPr>
          <p:cNvCxnSpPr>
            <a:stCxn id="39" idx="0"/>
            <a:endCxn id="109" idx="4"/>
          </p:cNvCxnSpPr>
          <p:nvPr/>
        </p:nvCxnSpPr>
        <p:spPr>
          <a:xfrm flipH="1" flipV="1">
            <a:off x="2304845" y="1581156"/>
            <a:ext cx="119304" cy="57737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0" name="Straight Arrow Connector 159">
            <a:extLst>
              <a:ext uri="{FF2B5EF4-FFF2-40B4-BE49-F238E27FC236}">
                <a16:creationId xmlns:a16="http://schemas.microsoft.com/office/drawing/2014/main" id="{2C7680BE-4E1F-4456-82FA-1FEF10580BA9}"/>
              </a:ext>
            </a:extLst>
          </p:cNvPr>
          <p:cNvCxnSpPr>
            <a:stCxn id="39" idx="7"/>
            <a:endCxn id="110" idx="4"/>
          </p:cNvCxnSpPr>
          <p:nvPr/>
        </p:nvCxnSpPr>
        <p:spPr>
          <a:xfrm flipV="1">
            <a:off x="2488332" y="1581157"/>
            <a:ext cx="85454" cy="60395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2" name="Straight Arrow Connector 161">
            <a:extLst>
              <a:ext uri="{FF2B5EF4-FFF2-40B4-BE49-F238E27FC236}">
                <a16:creationId xmlns:a16="http://schemas.microsoft.com/office/drawing/2014/main" id="{755D14F6-C7BF-4E62-BE65-D3715ECA6D05}"/>
              </a:ext>
            </a:extLst>
          </p:cNvPr>
          <p:cNvCxnSpPr>
            <a:stCxn id="40" idx="0"/>
            <a:endCxn id="111" idx="4"/>
          </p:cNvCxnSpPr>
          <p:nvPr/>
        </p:nvCxnSpPr>
        <p:spPr>
          <a:xfrm flipH="1" flipV="1">
            <a:off x="2846377" y="1581155"/>
            <a:ext cx="115940" cy="57737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4" name="Straight Arrow Connector 163">
            <a:extLst>
              <a:ext uri="{FF2B5EF4-FFF2-40B4-BE49-F238E27FC236}">
                <a16:creationId xmlns:a16="http://schemas.microsoft.com/office/drawing/2014/main" id="{7567276A-FD3E-4845-8B56-A10000B7FE7A}"/>
              </a:ext>
            </a:extLst>
          </p:cNvPr>
          <p:cNvCxnSpPr>
            <a:stCxn id="40" idx="7"/>
            <a:endCxn id="112" idx="4"/>
          </p:cNvCxnSpPr>
          <p:nvPr/>
        </p:nvCxnSpPr>
        <p:spPr>
          <a:xfrm flipV="1">
            <a:off x="3026498" y="1581156"/>
            <a:ext cx="88818" cy="6039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6" name="Straight Arrow Connector 165">
            <a:extLst>
              <a:ext uri="{FF2B5EF4-FFF2-40B4-BE49-F238E27FC236}">
                <a16:creationId xmlns:a16="http://schemas.microsoft.com/office/drawing/2014/main" id="{8EFC0DEB-C092-4C1E-970C-7352EE43CE54}"/>
              </a:ext>
            </a:extLst>
          </p:cNvPr>
          <p:cNvCxnSpPr>
            <a:stCxn id="41" idx="0"/>
            <a:endCxn id="113" idx="4"/>
          </p:cNvCxnSpPr>
          <p:nvPr/>
        </p:nvCxnSpPr>
        <p:spPr>
          <a:xfrm flipH="1" flipV="1">
            <a:off x="3384258" y="1584516"/>
            <a:ext cx="116227" cy="5740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8" name="Straight Arrow Connector 167">
            <a:extLst>
              <a:ext uri="{FF2B5EF4-FFF2-40B4-BE49-F238E27FC236}">
                <a16:creationId xmlns:a16="http://schemas.microsoft.com/office/drawing/2014/main" id="{D2263E16-67B9-46D0-A067-E40FAFD76FD3}"/>
              </a:ext>
            </a:extLst>
          </p:cNvPr>
          <p:cNvCxnSpPr>
            <a:stCxn id="41" idx="7"/>
            <a:endCxn id="114" idx="4"/>
          </p:cNvCxnSpPr>
          <p:nvPr/>
        </p:nvCxnSpPr>
        <p:spPr>
          <a:xfrm flipV="1">
            <a:off x="3564665" y="1584517"/>
            <a:ext cx="88532" cy="60059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0" name="Straight Arrow Connector 169">
            <a:extLst>
              <a:ext uri="{FF2B5EF4-FFF2-40B4-BE49-F238E27FC236}">
                <a16:creationId xmlns:a16="http://schemas.microsoft.com/office/drawing/2014/main" id="{585525A6-BDB6-4C18-B2B5-618D78E0659E}"/>
              </a:ext>
            </a:extLst>
          </p:cNvPr>
          <p:cNvCxnSpPr>
            <a:stCxn id="42" idx="0"/>
            <a:endCxn id="115" idx="4"/>
          </p:cNvCxnSpPr>
          <p:nvPr/>
        </p:nvCxnSpPr>
        <p:spPr>
          <a:xfrm flipH="1" flipV="1">
            <a:off x="3925788" y="1584515"/>
            <a:ext cx="112863" cy="57401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2" name="Straight Arrow Connector 171">
            <a:extLst>
              <a:ext uri="{FF2B5EF4-FFF2-40B4-BE49-F238E27FC236}">
                <a16:creationId xmlns:a16="http://schemas.microsoft.com/office/drawing/2014/main" id="{C70AFD3D-C3BE-4BC6-95D0-C312525548D8}"/>
              </a:ext>
            </a:extLst>
          </p:cNvPr>
          <p:cNvCxnSpPr>
            <a:stCxn id="42" idx="7"/>
            <a:endCxn id="116" idx="4"/>
          </p:cNvCxnSpPr>
          <p:nvPr/>
        </p:nvCxnSpPr>
        <p:spPr>
          <a:xfrm flipV="1">
            <a:off x="4102834" y="1584516"/>
            <a:ext cx="91895" cy="6005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4" name="Straight Arrow Connector 173">
            <a:extLst>
              <a:ext uri="{FF2B5EF4-FFF2-40B4-BE49-F238E27FC236}">
                <a16:creationId xmlns:a16="http://schemas.microsoft.com/office/drawing/2014/main" id="{F209D05B-668D-4ECA-A363-124812C37824}"/>
              </a:ext>
            </a:extLst>
          </p:cNvPr>
          <p:cNvCxnSpPr>
            <a:stCxn id="43" idx="0"/>
            <a:endCxn id="117" idx="4"/>
          </p:cNvCxnSpPr>
          <p:nvPr/>
        </p:nvCxnSpPr>
        <p:spPr>
          <a:xfrm flipH="1" flipV="1">
            <a:off x="4467320" y="1577796"/>
            <a:ext cx="109499" cy="5807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6" name="Straight Arrow Connector 175">
            <a:extLst>
              <a:ext uri="{FF2B5EF4-FFF2-40B4-BE49-F238E27FC236}">
                <a16:creationId xmlns:a16="http://schemas.microsoft.com/office/drawing/2014/main" id="{866CC2C4-8221-492B-A0FA-B3F9E51D95E4}"/>
              </a:ext>
            </a:extLst>
          </p:cNvPr>
          <p:cNvCxnSpPr>
            <a:stCxn id="43" idx="7"/>
            <a:endCxn id="118" idx="4"/>
          </p:cNvCxnSpPr>
          <p:nvPr/>
        </p:nvCxnSpPr>
        <p:spPr>
          <a:xfrm flipV="1">
            <a:off x="4641000" y="1577797"/>
            <a:ext cx="95259" cy="60731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8" name="Straight Arrow Connector 177">
            <a:extLst>
              <a:ext uri="{FF2B5EF4-FFF2-40B4-BE49-F238E27FC236}">
                <a16:creationId xmlns:a16="http://schemas.microsoft.com/office/drawing/2014/main" id="{88CFC5A7-722F-4689-99E3-74E5D45D27E4}"/>
              </a:ext>
            </a:extLst>
          </p:cNvPr>
          <p:cNvCxnSpPr>
            <a:stCxn id="44" idx="0"/>
            <a:endCxn id="119" idx="4"/>
          </p:cNvCxnSpPr>
          <p:nvPr/>
        </p:nvCxnSpPr>
        <p:spPr>
          <a:xfrm flipH="1" flipV="1">
            <a:off x="5008849" y="1577795"/>
            <a:ext cx="106136" cy="5807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0" name="Straight Arrow Connector 179">
            <a:extLst>
              <a:ext uri="{FF2B5EF4-FFF2-40B4-BE49-F238E27FC236}">
                <a16:creationId xmlns:a16="http://schemas.microsoft.com/office/drawing/2014/main" id="{246F124D-1371-4CE9-80E0-6A73E2B1A8C5}"/>
              </a:ext>
            </a:extLst>
          </p:cNvPr>
          <p:cNvCxnSpPr>
            <a:stCxn id="44" idx="7"/>
            <a:endCxn id="120" idx="4"/>
          </p:cNvCxnSpPr>
          <p:nvPr/>
        </p:nvCxnSpPr>
        <p:spPr>
          <a:xfrm flipV="1">
            <a:off x="5179168" y="1577796"/>
            <a:ext cx="98623" cy="60731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2" name="Straight Arrow Connector 181">
            <a:extLst>
              <a:ext uri="{FF2B5EF4-FFF2-40B4-BE49-F238E27FC236}">
                <a16:creationId xmlns:a16="http://schemas.microsoft.com/office/drawing/2014/main" id="{5C083C09-DD28-4D1C-856A-B26020B17BBE}"/>
              </a:ext>
            </a:extLst>
          </p:cNvPr>
          <p:cNvCxnSpPr>
            <a:stCxn id="45" idx="0"/>
            <a:endCxn id="121" idx="4"/>
          </p:cNvCxnSpPr>
          <p:nvPr/>
        </p:nvCxnSpPr>
        <p:spPr>
          <a:xfrm flipH="1" flipV="1">
            <a:off x="5546729" y="1581156"/>
            <a:ext cx="106422" cy="57737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4" name="Straight Arrow Connector 183">
            <a:extLst>
              <a:ext uri="{FF2B5EF4-FFF2-40B4-BE49-F238E27FC236}">
                <a16:creationId xmlns:a16="http://schemas.microsoft.com/office/drawing/2014/main" id="{EB1B8283-CBFB-4F17-85FB-23BF0431BC77}"/>
              </a:ext>
            </a:extLst>
          </p:cNvPr>
          <p:cNvCxnSpPr>
            <a:stCxn id="45" idx="7"/>
            <a:endCxn id="122" idx="4"/>
          </p:cNvCxnSpPr>
          <p:nvPr/>
        </p:nvCxnSpPr>
        <p:spPr>
          <a:xfrm flipV="1">
            <a:off x="5717334" y="1581157"/>
            <a:ext cx="98336" cy="60395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6" name="Straight Arrow Connector 185">
            <a:extLst>
              <a:ext uri="{FF2B5EF4-FFF2-40B4-BE49-F238E27FC236}">
                <a16:creationId xmlns:a16="http://schemas.microsoft.com/office/drawing/2014/main" id="{25D72094-E09F-4723-9ADF-13EBD00A30CC}"/>
              </a:ext>
            </a:extLst>
          </p:cNvPr>
          <p:cNvCxnSpPr>
            <a:stCxn id="46" idx="0"/>
            <a:endCxn id="123" idx="4"/>
          </p:cNvCxnSpPr>
          <p:nvPr/>
        </p:nvCxnSpPr>
        <p:spPr>
          <a:xfrm flipH="1" flipV="1">
            <a:off x="6088261" y="1581155"/>
            <a:ext cx="103058" cy="57737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8" name="Straight Arrow Connector 187">
            <a:extLst>
              <a:ext uri="{FF2B5EF4-FFF2-40B4-BE49-F238E27FC236}">
                <a16:creationId xmlns:a16="http://schemas.microsoft.com/office/drawing/2014/main" id="{AD6D1BE3-C296-4080-ACAE-D577D1F018AE}"/>
              </a:ext>
            </a:extLst>
          </p:cNvPr>
          <p:cNvCxnSpPr>
            <a:stCxn id="46" idx="7"/>
            <a:endCxn id="124" idx="4"/>
          </p:cNvCxnSpPr>
          <p:nvPr/>
        </p:nvCxnSpPr>
        <p:spPr>
          <a:xfrm flipV="1">
            <a:off x="6255501" y="1581156"/>
            <a:ext cx="143055" cy="6039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5" name="Flowchart: Connector 64">
            <a:extLst>
              <a:ext uri="{FF2B5EF4-FFF2-40B4-BE49-F238E27FC236}">
                <a16:creationId xmlns:a16="http://schemas.microsoft.com/office/drawing/2014/main" id="{80553D0B-D86E-4516-BD85-3E0706217594}"/>
              </a:ext>
            </a:extLst>
          </p:cNvPr>
          <p:cNvSpPr/>
          <p:nvPr/>
        </p:nvSpPr>
        <p:spPr>
          <a:xfrm>
            <a:off x="6566968" y="2168633"/>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cxnSp>
        <p:nvCxnSpPr>
          <p:cNvPr id="67" name="Straight Arrow Connector 66">
            <a:extLst>
              <a:ext uri="{FF2B5EF4-FFF2-40B4-BE49-F238E27FC236}">
                <a16:creationId xmlns:a16="http://schemas.microsoft.com/office/drawing/2014/main" id="{C6A5D61B-020B-4B94-9CEF-24BE83E36FA2}"/>
              </a:ext>
            </a:extLst>
          </p:cNvPr>
          <p:cNvCxnSpPr>
            <a:stCxn id="65" idx="1"/>
            <a:endCxn id="123" idx="5"/>
          </p:cNvCxnSpPr>
          <p:nvPr/>
        </p:nvCxnSpPr>
        <p:spPr>
          <a:xfrm flipH="1" flipV="1">
            <a:off x="6132238" y="1562939"/>
            <a:ext cx="461315" cy="6322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9" name="Straight Arrow Connector 68">
            <a:extLst>
              <a:ext uri="{FF2B5EF4-FFF2-40B4-BE49-F238E27FC236}">
                <a16:creationId xmlns:a16="http://schemas.microsoft.com/office/drawing/2014/main" id="{79D15C94-3C95-47A3-87B7-7FD2996A7FF4}"/>
              </a:ext>
            </a:extLst>
          </p:cNvPr>
          <p:cNvCxnSpPr>
            <a:stCxn id="65" idx="0"/>
            <a:endCxn id="124" idx="5"/>
          </p:cNvCxnSpPr>
          <p:nvPr/>
        </p:nvCxnSpPr>
        <p:spPr>
          <a:xfrm flipH="1" flipV="1">
            <a:off x="6442532" y="1562940"/>
            <a:ext cx="215202" cy="60569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1" name="Flowchart: Connector 130">
            <a:extLst>
              <a:ext uri="{FF2B5EF4-FFF2-40B4-BE49-F238E27FC236}">
                <a16:creationId xmlns:a16="http://schemas.microsoft.com/office/drawing/2014/main" id="{8FEB4339-E405-4888-9BA7-38F096E76E88}"/>
              </a:ext>
            </a:extLst>
          </p:cNvPr>
          <p:cNvSpPr/>
          <p:nvPr/>
        </p:nvSpPr>
        <p:spPr>
          <a:xfrm>
            <a:off x="7089665" y="2158528"/>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3" name="Flowchart: Connector 132">
            <a:extLst>
              <a:ext uri="{FF2B5EF4-FFF2-40B4-BE49-F238E27FC236}">
                <a16:creationId xmlns:a16="http://schemas.microsoft.com/office/drawing/2014/main" id="{2568A059-5E50-4F53-B219-8AC0F834B8A6}"/>
              </a:ext>
            </a:extLst>
          </p:cNvPr>
          <p:cNvSpPr/>
          <p:nvPr/>
        </p:nvSpPr>
        <p:spPr>
          <a:xfrm>
            <a:off x="6813966" y="3072593"/>
            <a:ext cx="252133" cy="25213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35" name="Straight Arrow Connector 134">
            <a:extLst>
              <a:ext uri="{FF2B5EF4-FFF2-40B4-BE49-F238E27FC236}">
                <a16:creationId xmlns:a16="http://schemas.microsoft.com/office/drawing/2014/main" id="{833CEFF7-9F01-4F35-B7B3-0B7843A6358B}"/>
              </a:ext>
            </a:extLst>
          </p:cNvPr>
          <p:cNvCxnSpPr>
            <a:stCxn id="133" idx="0"/>
          </p:cNvCxnSpPr>
          <p:nvPr/>
        </p:nvCxnSpPr>
        <p:spPr>
          <a:xfrm flipH="1" flipV="1">
            <a:off x="6657735" y="2350168"/>
            <a:ext cx="282297" cy="7224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7" name="Straight Arrow Connector 136">
            <a:extLst>
              <a:ext uri="{FF2B5EF4-FFF2-40B4-BE49-F238E27FC236}">
                <a16:creationId xmlns:a16="http://schemas.microsoft.com/office/drawing/2014/main" id="{6F4C5B2A-BC71-4F8D-9DC1-FC32F4F4126E}"/>
              </a:ext>
            </a:extLst>
          </p:cNvPr>
          <p:cNvCxnSpPr>
            <a:cxnSpLocks/>
            <a:stCxn id="133" idx="7"/>
          </p:cNvCxnSpPr>
          <p:nvPr/>
        </p:nvCxnSpPr>
        <p:spPr>
          <a:xfrm flipV="1">
            <a:off x="7029174" y="2340062"/>
            <a:ext cx="151259" cy="76945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9" name="Flowchart: Connector 138">
            <a:extLst>
              <a:ext uri="{FF2B5EF4-FFF2-40B4-BE49-F238E27FC236}">
                <a16:creationId xmlns:a16="http://schemas.microsoft.com/office/drawing/2014/main" id="{D1248B32-18A8-4A6B-AF47-81DE690E987B}"/>
              </a:ext>
            </a:extLst>
          </p:cNvPr>
          <p:cNvSpPr/>
          <p:nvPr/>
        </p:nvSpPr>
        <p:spPr>
          <a:xfrm>
            <a:off x="6813966" y="3072593"/>
            <a:ext cx="252133" cy="25213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41" name="Straight Arrow Connector 140">
            <a:extLst>
              <a:ext uri="{FF2B5EF4-FFF2-40B4-BE49-F238E27FC236}">
                <a16:creationId xmlns:a16="http://schemas.microsoft.com/office/drawing/2014/main" id="{14B1829B-5841-4A27-A168-4B10EA943DD0}"/>
              </a:ext>
            </a:extLst>
          </p:cNvPr>
          <p:cNvCxnSpPr>
            <a:stCxn id="139" idx="0"/>
          </p:cNvCxnSpPr>
          <p:nvPr/>
        </p:nvCxnSpPr>
        <p:spPr>
          <a:xfrm flipH="1" flipV="1">
            <a:off x="6657735" y="2350168"/>
            <a:ext cx="282297" cy="7224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3" name="Straight Arrow Connector 142">
            <a:extLst>
              <a:ext uri="{FF2B5EF4-FFF2-40B4-BE49-F238E27FC236}">
                <a16:creationId xmlns:a16="http://schemas.microsoft.com/office/drawing/2014/main" id="{AD8EA57A-2113-48A5-9713-42C5E1A2D91C}"/>
              </a:ext>
            </a:extLst>
          </p:cNvPr>
          <p:cNvCxnSpPr>
            <a:cxnSpLocks/>
            <a:stCxn id="139" idx="7"/>
          </p:cNvCxnSpPr>
          <p:nvPr/>
        </p:nvCxnSpPr>
        <p:spPr>
          <a:xfrm flipV="1">
            <a:off x="7029174" y="2340062"/>
            <a:ext cx="151259" cy="76945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5" name="Oval 144">
            <a:extLst>
              <a:ext uri="{FF2B5EF4-FFF2-40B4-BE49-F238E27FC236}">
                <a16:creationId xmlns:a16="http://schemas.microsoft.com/office/drawing/2014/main" id="{A5213DBA-6F5F-4F1A-BDC0-B7550E082AD1}"/>
              </a:ext>
            </a:extLst>
          </p:cNvPr>
          <p:cNvSpPr/>
          <p:nvPr/>
        </p:nvSpPr>
        <p:spPr>
          <a:xfrm>
            <a:off x="7803034" y="3059766"/>
            <a:ext cx="252133" cy="252133"/>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04179012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5D2136D0-D868-4045-8FC6-2ADD4252BCE0}"/>
              </a:ext>
            </a:extLst>
          </p:cNvPr>
          <p:cNvSpPr/>
          <p:nvPr/>
        </p:nvSpPr>
        <p:spPr>
          <a:xfrm>
            <a:off x="1940188" y="5340165"/>
            <a:ext cx="440391" cy="44039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Flowchart: Connector 2">
            <a:extLst>
              <a:ext uri="{FF2B5EF4-FFF2-40B4-BE49-F238E27FC236}">
                <a16:creationId xmlns:a16="http://schemas.microsoft.com/office/drawing/2014/main" id="{1CF65A4C-0DFE-4F7C-A530-A84E2C258E36}"/>
              </a:ext>
            </a:extLst>
          </p:cNvPr>
          <p:cNvSpPr/>
          <p:nvPr/>
        </p:nvSpPr>
        <p:spPr>
          <a:xfrm>
            <a:off x="-1368266" y="4628845"/>
            <a:ext cx="390646" cy="390646"/>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Flowchart: Connector 3">
            <a:extLst>
              <a:ext uri="{FF2B5EF4-FFF2-40B4-BE49-F238E27FC236}">
                <a16:creationId xmlns:a16="http://schemas.microsoft.com/office/drawing/2014/main" id="{BB6EA33F-EDA7-45CE-B353-232A66833E41}"/>
              </a:ext>
            </a:extLst>
          </p:cNvPr>
          <p:cNvSpPr/>
          <p:nvPr/>
        </p:nvSpPr>
        <p:spPr>
          <a:xfrm>
            <a:off x="3727365" y="4628845"/>
            <a:ext cx="390646" cy="390646"/>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5" name="Straight Arrow Connector 4">
            <a:extLst>
              <a:ext uri="{FF2B5EF4-FFF2-40B4-BE49-F238E27FC236}">
                <a16:creationId xmlns:a16="http://schemas.microsoft.com/office/drawing/2014/main" id="{B2612A21-5C5F-4E37-8239-1FA9B2B2FCFD}"/>
              </a:ext>
            </a:extLst>
          </p:cNvPr>
          <p:cNvCxnSpPr>
            <a:stCxn id="2" idx="1"/>
            <a:endCxn id="3" idx="5"/>
          </p:cNvCxnSpPr>
          <p:nvPr/>
        </p:nvCxnSpPr>
        <p:spPr>
          <a:xfrm flipH="1" flipV="1">
            <a:off x="489173" y="4962283"/>
            <a:ext cx="1515509" cy="44237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 name="Straight Arrow Connector 5">
            <a:extLst>
              <a:ext uri="{FF2B5EF4-FFF2-40B4-BE49-F238E27FC236}">
                <a16:creationId xmlns:a16="http://schemas.microsoft.com/office/drawing/2014/main" id="{2266DCD9-B834-4AB1-A8AF-376A287408AC}"/>
              </a:ext>
            </a:extLst>
          </p:cNvPr>
          <p:cNvCxnSpPr>
            <a:stCxn id="2" idx="7"/>
            <a:endCxn id="4" idx="3"/>
          </p:cNvCxnSpPr>
          <p:nvPr/>
        </p:nvCxnSpPr>
        <p:spPr>
          <a:xfrm flipV="1">
            <a:off x="2316085" y="4962283"/>
            <a:ext cx="1468489" cy="44237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 name="Flowchart: Connector 6">
            <a:extLst>
              <a:ext uri="{FF2B5EF4-FFF2-40B4-BE49-F238E27FC236}">
                <a16:creationId xmlns:a16="http://schemas.microsoft.com/office/drawing/2014/main" id="{292DDADD-05D4-4D2D-B879-2BD04161952D}"/>
              </a:ext>
            </a:extLst>
          </p:cNvPr>
          <p:cNvSpPr/>
          <p:nvPr/>
        </p:nvSpPr>
        <p:spPr>
          <a:xfrm>
            <a:off x="-2353900" y="3862666"/>
            <a:ext cx="302558" cy="30255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Flowchart: Connector 7">
            <a:extLst>
              <a:ext uri="{FF2B5EF4-FFF2-40B4-BE49-F238E27FC236}">
                <a16:creationId xmlns:a16="http://schemas.microsoft.com/office/drawing/2014/main" id="{1E034066-78E5-4670-B565-6C5DF7B0F36E}"/>
              </a:ext>
            </a:extLst>
          </p:cNvPr>
          <p:cNvSpPr/>
          <p:nvPr/>
        </p:nvSpPr>
        <p:spPr>
          <a:xfrm>
            <a:off x="4784254" y="3879474"/>
            <a:ext cx="302558" cy="302558"/>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9" name="Flowchart: Connector 8">
            <a:extLst>
              <a:ext uri="{FF2B5EF4-FFF2-40B4-BE49-F238E27FC236}">
                <a16:creationId xmlns:a16="http://schemas.microsoft.com/office/drawing/2014/main" id="{018A9E25-35E7-442F-88FD-620E26F188AF}"/>
              </a:ext>
            </a:extLst>
          </p:cNvPr>
          <p:cNvSpPr/>
          <p:nvPr/>
        </p:nvSpPr>
        <p:spPr>
          <a:xfrm>
            <a:off x="2806593" y="3892598"/>
            <a:ext cx="302558" cy="30255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Flowchart: Connector 9">
            <a:extLst>
              <a:ext uri="{FF2B5EF4-FFF2-40B4-BE49-F238E27FC236}">
                <a16:creationId xmlns:a16="http://schemas.microsoft.com/office/drawing/2014/main" id="{8BE9021E-C97D-4C2B-8EE3-B72AA3C09740}"/>
              </a:ext>
            </a:extLst>
          </p:cNvPr>
          <p:cNvSpPr/>
          <p:nvPr/>
        </p:nvSpPr>
        <p:spPr>
          <a:xfrm>
            <a:off x="-376238" y="3862666"/>
            <a:ext cx="302558" cy="302558"/>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cxnSp>
        <p:nvCxnSpPr>
          <p:cNvPr id="11" name="Straight Arrow Connector 10">
            <a:extLst>
              <a:ext uri="{FF2B5EF4-FFF2-40B4-BE49-F238E27FC236}">
                <a16:creationId xmlns:a16="http://schemas.microsoft.com/office/drawing/2014/main" id="{7BAA1995-FFE0-4B3B-B30B-C0F33C777619}"/>
              </a:ext>
            </a:extLst>
          </p:cNvPr>
          <p:cNvCxnSpPr>
            <a:stCxn id="3" idx="1"/>
            <a:endCxn id="7" idx="5"/>
          </p:cNvCxnSpPr>
          <p:nvPr/>
        </p:nvCxnSpPr>
        <p:spPr>
          <a:xfrm flipH="1" flipV="1">
            <a:off x="-2095650" y="4120916"/>
            <a:ext cx="784593" cy="56513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F948369A-7CB3-48A1-978A-20F3380F1D22}"/>
              </a:ext>
            </a:extLst>
          </p:cNvPr>
          <p:cNvCxnSpPr>
            <a:stCxn id="3" idx="7"/>
            <a:endCxn id="10" idx="3"/>
          </p:cNvCxnSpPr>
          <p:nvPr/>
        </p:nvCxnSpPr>
        <p:spPr>
          <a:xfrm flipV="1">
            <a:off x="-1034829" y="4120916"/>
            <a:ext cx="702899" cy="56513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E31D394F-8BB9-4F85-ADA7-EC30C4757298}"/>
              </a:ext>
            </a:extLst>
          </p:cNvPr>
          <p:cNvCxnSpPr>
            <a:stCxn id="4" idx="1"/>
            <a:endCxn id="9" idx="5"/>
          </p:cNvCxnSpPr>
          <p:nvPr/>
        </p:nvCxnSpPr>
        <p:spPr>
          <a:xfrm flipH="1" flipV="1">
            <a:off x="3064843" y="4150847"/>
            <a:ext cx="719731" cy="5352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781100D8-F74E-408D-B9CC-4BF35C9BB8FD}"/>
              </a:ext>
            </a:extLst>
          </p:cNvPr>
          <p:cNvCxnSpPr>
            <a:stCxn id="4" idx="7"/>
            <a:endCxn id="8" idx="3"/>
          </p:cNvCxnSpPr>
          <p:nvPr/>
        </p:nvCxnSpPr>
        <p:spPr>
          <a:xfrm flipV="1">
            <a:off x="4060803" y="4137724"/>
            <a:ext cx="767761" cy="5483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5" name="Flowchart: Connector 14">
            <a:extLst>
              <a:ext uri="{FF2B5EF4-FFF2-40B4-BE49-F238E27FC236}">
                <a16:creationId xmlns:a16="http://schemas.microsoft.com/office/drawing/2014/main" id="{DF212BA2-A41F-4482-9F53-801F3FF02115}"/>
              </a:ext>
            </a:extLst>
          </p:cNvPr>
          <p:cNvSpPr/>
          <p:nvPr/>
        </p:nvSpPr>
        <p:spPr>
          <a:xfrm>
            <a:off x="2654563" y="3035669"/>
            <a:ext cx="252133" cy="25213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Flowchart: Connector 15">
            <a:extLst>
              <a:ext uri="{FF2B5EF4-FFF2-40B4-BE49-F238E27FC236}">
                <a16:creationId xmlns:a16="http://schemas.microsoft.com/office/drawing/2014/main" id="{B68850D3-50A0-470A-B14A-A614626153C3}"/>
              </a:ext>
            </a:extLst>
          </p:cNvPr>
          <p:cNvSpPr/>
          <p:nvPr/>
        </p:nvSpPr>
        <p:spPr>
          <a:xfrm>
            <a:off x="3657056" y="3035669"/>
            <a:ext cx="252133" cy="252133"/>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Flowchart: Connector 16">
            <a:extLst>
              <a:ext uri="{FF2B5EF4-FFF2-40B4-BE49-F238E27FC236}">
                <a16:creationId xmlns:a16="http://schemas.microsoft.com/office/drawing/2014/main" id="{31EFD99A-A5C0-4E33-8879-B4A25CBC7B36}"/>
              </a:ext>
            </a:extLst>
          </p:cNvPr>
          <p:cNvSpPr/>
          <p:nvPr/>
        </p:nvSpPr>
        <p:spPr>
          <a:xfrm>
            <a:off x="4659550" y="3035669"/>
            <a:ext cx="252133" cy="25213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Flowchart: Connector 17">
            <a:extLst>
              <a:ext uri="{FF2B5EF4-FFF2-40B4-BE49-F238E27FC236}">
                <a16:creationId xmlns:a16="http://schemas.microsoft.com/office/drawing/2014/main" id="{BD0F5AC5-11D6-494C-8F07-92025CEFED03}"/>
              </a:ext>
            </a:extLst>
          </p:cNvPr>
          <p:cNvSpPr/>
          <p:nvPr/>
        </p:nvSpPr>
        <p:spPr>
          <a:xfrm>
            <a:off x="5710122" y="3035670"/>
            <a:ext cx="252133" cy="252133"/>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Flowchart: Connector 18">
            <a:extLst>
              <a:ext uri="{FF2B5EF4-FFF2-40B4-BE49-F238E27FC236}">
                <a16:creationId xmlns:a16="http://schemas.microsoft.com/office/drawing/2014/main" id="{9E9DF90E-A62A-4048-96E0-B8E8E362DC55}"/>
              </a:ext>
            </a:extLst>
          </p:cNvPr>
          <p:cNvSpPr/>
          <p:nvPr/>
        </p:nvSpPr>
        <p:spPr>
          <a:xfrm>
            <a:off x="-3165487" y="3035669"/>
            <a:ext cx="252133" cy="25213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Flowchart: Connector 19">
            <a:extLst>
              <a:ext uri="{FF2B5EF4-FFF2-40B4-BE49-F238E27FC236}">
                <a16:creationId xmlns:a16="http://schemas.microsoft.com/office/drawing/2014/main" id="{96252E3A-C6E1-4951-BA9E-00D61795460D}"/>
              </a:ext>
            </a:extLst>
          </p:cNvPr>
          <p:cNvSpPr/>
          <p:nvPr/>
        </p:nvSpPr>
        <p:spPr>
          <a:xfrm>
            <a:off x="-2162994" y="3035669"/>
            <a:ext cx="252133" cy="252133"/>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Flowchart: Connector 20">
            <a:extLst>
              <a:ext uri="{FF2B5EF4-FFF2-40B4-BE49-F238E27FC236}">
                <a16:creationId xmlns:a16="http://schemas.microsoft.com/office/drawing/2014/main" id="{24BC58D8-4D61-4B67-B01B-4CF36CF4D886}"/>
              </a:ext>
            </a:extLst>
          </p:cNvPr>
          <p:cNvSpPr/>
          <p:nvPr/>
        </p:nvSpPr>
        <p:spPr>
          <a:xfrm>
            <a:off x="-1160500" y="3035669"/>
            <a:ext cx="252133" cy="25213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Flowchart: Connector 21">
            <a:extLst>
              <a:ext uri="{FF2B5EF4-FFF2-40B4-BE49-F238E27FC236}">
                <a16:creationId xmlns:a16="http://schemas.microsoft.com/office/drawing/2014/main" id="{0616E101-CABC-4F32-AF05-0C28BAF6B8B7}"/>
              </a:ext>
            </a:extLst>
          </p:cNvPr>
          <p:cNvSpPr/>
          <p:nvPr/>
        </p:nvSpPr>
        <p:spPr>
          <a:xfrm>
            <a:off x="1414074" y="3035670"/>
            <a:ext cx="252133" cy="252133"/>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3" name="Straight Arrow Connector 22">
            <a:extLst>
              <a:ext uri="{FF2B5EF4-FFF2-40B4-BE49-F238E27FC236}">
                <a16:creationId xmlns:a16="http://schemas.microsoft.com/office/drawing/2014/main" id="{E525967C-D05B-4117-9DC7-C367786E0574}"/>
              </a:ext>
            </a:extLst>
          </p:cNvPr>
          <p:cNvCxnSpPr>
            <a:stCxn id="7" idx="1"/>
            <a:endCxn id="19" idx="5"/>
          </p:cNvCxnSpPr>
          <p:nvPr/>
        </p:nvCxnSpPr>
        <p:spPr>
          <a:xfrm flipH="1" flipV="1">
            <a:off x="-2950278" y="3250878"/>
            <a:ext cx="640687" cy="6560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FD97E738-F0B7-488D-B207-466C3C0B9A88}"/>
              </a:ext>
            </a:extLst>
          </p:cNvPr>
          <p:cNvCxnSpPr>
            <a:stCxn id="7" idx="0"/>
            <a:endCxn id="20" idx="4"/>
          </p:cNvCxnSpPr>
          <p:nvPr/>
        </p:nvCxnSpPr>
        <p:spPr>
          <a:xfrm flipV="1">
            <a:off x="-2202621" y="3287801"/>
            <a:ext cx="165694" cy="57486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2BE41D73-8C9F-405A-8919-2ECEC3C81100}"/>
              </a:ext>
            </a:extLst>
          </p:cNvPr>
          <p:cNvCxnSpPr>
            <a:stCxn id="10" idx="1"/>
            <a:endCxn id="21" idx="5"/>
          </p:cNvCxnSpPr>
          <p:nvPr/>
        </p:nvCxnSpPr>
        <p:spPr>
          <a:xfrm flipH="1" flipV="1">
            <a:off x="-945291" y="3250878"/>
            <a:ext cx="613361" cy="6560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EFAE659C-CD68-45FF-B36A-26047A188A70}"/>
              </a:ext>
            </a:extLst>
          </p:cNvPr>
          <p:cNvCxnSpPr>
            <a:cxnSpLocks/>
            <a:stCxn id="10" idx="0"/>
            <a:endCxn id="22" idx="4"/>
          </p:cNvCxnSpPr>
          <p:nvPr/>
        </p:nvCxnSpPr>
        <p:spPr>
          <a:xfrm flipV="1">
            <a:off x="1299041" y="3287802"/>
            <a:ext cx="241098" cy="57486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95BAE44B-A7DD-4132-BF52-4173D70FAAE7}"/>
              </a:ext>
            </a:extLst>
          </p:cNvPr>
          <p:cNvCxnSpPr>
            <a:stCxn id="9" idx="0"/>
            <a:endCxn id="15" idx="4"/>
          </p:cNvCxnSpPr>
          <p:nvPr/>
        </p:nvCxnSpPr>
        <p:spPr>
          <a:xfrm flipH="1" flipV="1">
            <a:off x="2780628" y="3287802"/>
            <a:ext cx="177244" cy="6047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8" name="Straight Arrow Connector 27">
            <a:extLst>
              <a:ext uri="{FF2B5EF4-FFF2-40B4-BE49-F238E27FC236}">
                <a16:creationId xmlns:a16="http://schemas.microsoft.com/office/drawing/2014/main" id="{E2FAD70E-C1D5-4B89-BDB8-AD37E8731853}"/>
              </a:ext>
            </a:extLst>
          </p:cNvPr>
          <p:cNvCxnSpPr>
            <a:stCxn id="9" idx="7"/>
            <a:endCxn id="16" idx="3"/>
          </p:cNvCxnSpPr>
          <p:nvPr/>
        </p:nvCxnSpPr>
        <p:spPr>
          <a:xfrm flipV="1">
            <a:off x="3064843" y="3250876"/>
            <a:ext cx="629137" cy="6860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9" name="Straight Arrow Connector 28">
            <a:extLst>
              <a:ext uri="{FF2B5EF4-FFF2-40B4-BE49-F238E27FC236}">
                <a16:creationId xmlns:a16="http://schemas.microsoft.com/office/drawing/2014/main" id="{B0C7C84D-5DD6-4145-BD0B-A0057F77A486}"/>
              </a:ext>
            </a:extLst>
          </p:cNvPr>
          <p:cNvCxnSpPr>
            <a:stCxn id="8" idx="0"/>
            <a:endCxn id="17" idx="4"/>
          </p:cNvCxnSpPr>
          <p:nvPr/>
        </p:nvCxnSpPr>
        <p:spPr>
          <a:xfrm flipH="1" flipV="1">
            <a:off x="4785616" y="3287802"/>
            <a:ext cx="149918" cy="59167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0" name="Straight Arrow Connector 29">
            <a:extLst>
              <a:ext uri="{FF2B5EF4-FFF2-40B4-BE49-F238E27FC236}">
                <a16:creationId xmlns:a16="http://schemas.microsoft.com/office/drawing/2014/main" id="{85EF6773-C2D1-48C9-A671-DD0C14ECA72E}"/>
              </a:ext>
            </a:extLst>
          </p:cNvPr>
          <p:cNvCxnSpPr>
            <a:stCxn id="8" idx="7"/>
            <a:endCxn id="18" idx="3"/>
          </p:cNvCxnSpPr>
          <p:nvPr/>
        </p:nvCxnSpPr>
        <p:spPr>
          <a:xfrm flipV="1">
            <a:off x="5042505" y="3250878"/>
            <a:ext cx="704541" cy="67290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1" name="Flowchart: Connector 30">
            <a:extLst>
              <a:ext uri="{FF2B5EF4-FFF2-40B4-BE49-F238E27FC236}">
                <a16:creationId xmlns:a16="http://schemas.microsoft.com/office/drawing/2014/main" id="{5D8FC121-554F-4001-BA83-3D9D353C0DF6}"/>
              </a:ext>
            </a:extLst>
          </p:cNvPr>
          <p:cNvSpPr/>
          <p:nvPr/>
        </p:nvSpPr>
        <p:spPr>
          <a:xfrm>
            <a:off x="-3495225" y="2162501"/>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Flowchart: Connector 31">
            <a:extLst>
              <a:ext uri="{FF2B5EF4-FFF2-40B4-BE49-F238E27FC236}">
                <a16:creationId xmlns:a16="http://schemas.microsoft.com/office/drawing/2014/main" id="{CE9D08FD-9133-444C-A9C8-81890043B5B2}"/>
              </a:ext>
            </a:extLst>
          </p:cNvPr>
          <p:cNvSpPr/>
          <p:nvPr/>
        </p:nvSpPr>
        <p:spPr>
          <a:xfrm>
            <a:off x="-2957058" y="2162501"/>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33" name="Flowchart: Connector 32">
            <a:extLst>
              <a:ext uri="{FF2B5EF4-FFF2-40B4-BE49-F238E27FC236}">
                <a16:creationId xmlns:a16="http://schemas.microsoft.com/office/drawing/2014/main" id="{5E14C031-3278-4C46-9409-AD0E7D6C3B45}"/>
              </a:ext>
            </a:extLst>
          </p:cNvPr>
          <p:cNvSpPr/>
          <p:nvPr/>
        </p:nvSpPr>
        <p:spPr>
          <a:xfrm>
            <a:off x="-2418891" y="2162501"/>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Flowchart: Connector 33">
            <a:extLst>
              <a:ext uri="{FF2B5EF4-FFF2-40B4-BE49-F238E27FC236}">
                <a16:creationId xmlns:a16="http://schemas.microsoft.com/office/drawing/2014/main" id="{AC80B7F7-6215-42E0-B005-BDC29C02042C}"/>
              </a:ext>
            </a:extLst>
          </p:cNvPr>
          <p:cNvSpPr/>
          <p:nvPr/>
        </p:nvSpPr>
        <p:spPr>
          <a:xfrm>
            <a:off x="-1880724" y="2162501"/>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35" name="Flowchart: Connector 34">
            <a:extLst>
              <a:ext uri="{FF2B5EF4-FFF2-40B4-BE49-F238E27FC236}">
                <a16:creationId xmlns:a16="http://schemas.microsoft.com/office/drawing/2014/main" id="{5EF95050-336C-4BE8-8CD9-84742A7BAF3B}"/>
              </a:ext>
            </a:extLst>
          </p:cNvPr>
          <p:cNvSpPr/>
          <p:nvPr/>
        </p:nvSpPr>
        <p:spPr>
          <a:xfrm>
            <a:off x="-1342557" y="2162501"/>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Flowchart: Connector 35">
            <a:extLst>
              <a:ext uri="{FF2B5EF4-FFF2-40B4-BE49-F238E27FC236}">
                <a16:creationId xmlns:a16="http://schemas.microsoft.com/office/drawing/2014/main" id="{2AC647C3-FB26-47F7-A6D9-3DB98F77815D}"/>
              </a:ext>
            </a:extLst>
          </p:cNvPr>
          <p:cNvSpPr/>
          <p:nvPr/>
        </p:nvSpPr>
        <p:spPr>
          <a:xfrm>
            <a:off x="-804390" y="2162501"/>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37" name="Flowchart: Connector 36">
            <a:extLst>
              <a:ext uri="{FF2B5EF4-FFF2-40B4-BE49-F238E27FC236}">
                <a16:creationId xmlns:a16="http://schemas.microsoft.com/office/drawing/2014/main" id="{52ACD0C5-6E04-402C-87D4-7E99ED9D8486}"/>
              </a:ext>
            </a:extLst>
          </p:cNvPr>
          <p:cNvSpPr/>
          <p:nvPr/>
        </p:nvSpPr>
        <p:spPr>
          <a:xfrm>
            <a:off x="-266223" y="2162501"/>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8" name="Flowchart: Connector 37">
            <a:extLst>
              <a:ext uri="{FF2B5EF4-FFF2-40B4-BE49-F238E27FC236}">
                <a16:creationId xmlns:a16="http://schemas.microsoft.com/office/drawing/2014/main" id="{DE0C39E2-0088-4C4C-88BB-9B7AC705CD6E}"/>
              </a:ext>
            </a:extLst>
          </p:cNvPr>
          <p:cNvSpPr/>
          <p:nvPr/>
        </p:nvSpPr>
        <p:spPr>
          <a:xfrm>
            <a:off x="1795946" y="2162501"/>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39" name="Flowchart: Connector 38">
            <a:extLst>
              <a:ext uri="{FF2B5EF4-FFF2-40B4-BE49-F238E27FC236}">
                <a16:creationId xmlns:a16="http://schemas.microsoft.com/office/drawing/2014/main" id="{A32F0A41-4F5A-45C2-95C3-D12E7AF13DB4}"/>
              </a:ext>
            </a:extLst>
          </p:cNvPr>
          <p:cNvSpPr/>
          <p:nvPr/>
        </p:nvSpPr>
        <p:spPr>
          <a:xfrm>
            <a:off x="2333383" y="2158529"/>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0" name="Flowchart: Connector 39">
            <a:extLst>
              <a:ext uri="{FF2B5EF4-FFF2-40B4-BE49-F238E27FC236}">
                <a16:creationId xmlns:a16="http://schemas.microsoft.com/office/drawing/2014/main" id="{5955207F-EA80-44F0-BE4E-931DAB7DAD54}"/>
              </a:ext>
            </a:extLst>
          </p:cNvPr>
          <p:cNvSpPr/>
          <p:nvPr/>
        </p:nvSpPr>
        <p:spPr>
          <a:xfrm>
            <a:off x="2871550" y="2158529"/>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41" name="Flowchart: Connector 40">
            <a:extLst>
              <a:ext uri="{FF2B5EF4-FFF2-40B4-BE49-F238E27FC236}">
                <a16:creationId xmlns:a16="http://schemas.microsoft.com/office/drawing/2014/main" id="{F49ADC62-EF48-4AD5-AB49-E560A6DBF864}"/>
              </a:ext>
            </a:extLst>
          </p:cNvPr>
          <p:cNvSpPr/>
          <p:nvPr/>
        </p:nvSpPr>
        <p:spPr>
          <a:xfrm>
            <a:off x="3409717" y="2158529"/>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2" name="Flowchart: Connector 41">
            <a:extLst>
              <a:ext uri="{FF2B5EF4-FFF2-40B4-BE49-F238E27FC236}">
                <a16:creationId xmlns:a16="http://schemas.microsoft.com/office/drawing/2014/main" id="{118B206B-7F87-44C3-8F17-9AC390278AE6}"/>
              </a:ext>
            </a:extLst>
          </p:cNvPr>
          <p:cNvSpPr/>
          <p:nvPr/>
        </p:nvSpPr>
        <p:spPr>
          <a:xfrm>
            <a:off x="3947884" y="2158529"/>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43" name="Flowchart: Connector 42">
            <a:extLst>
              <a:ext uri="{FF2B5EF4-FFF2-40B4-BE49-F238E27FC236}">
                <a16:creationId xmlns:a16="http://schemas.microsoft.com/office/drawing/2014/main" id="{E72F5553-51E4-408E-AD8D-1ECD8136CB3E}"/>
              </a:ext>
            </a:extLst>
          </p:cNvPr>
          <p:cNvSpPr/>
          <p:nvPr/>
        </p:nvSpPr>
        <p:spPr>
          <a:xfrm>
            <a:off x="4486051" y="2158529"/>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4" name="Flowchart: Connector 43">
            <a:extLst>
              <a:ext uri="{FF2B5EF4-FFF2-40B4-BE49-F238E27FC236}">
                <a16:creationId xmlns:a16="http://schemas.microsoft.com/office/drawing/2014/main" id="{2D87D6CE-1CF5-4016-B037-13E5A77ED2C8}"/>
              </a:ext>
            </a:extLst>
          </p:cNvPr>
          <p:cNvSpPr/>
          <p:nvPr/>
        </p:nvSpPr>
        <p:spPr>
          <a:xfrm>
            <a:off x="5024218" y="2158529"/>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45" name="Flowchart: Connector 44">
            <a:extLst>
              <a:ext uri="{FF2B5EF4-FFF2-40B4-BE49-F238E27FC236}">
                <a16:creationId xmlns:a16="http://schemas.microsoft.com/office/drawing/2014/main" id="{830B43C0-4AAB-4CC3-9C3C-B48A793B7714}"/>
              </a:ext>
            </a:extLst>
          </p:cNvPr>
          <p:cNvSpPr/>
          <p:nvPr/>
        </p:nvSpPr>
        <p:spPr>
          <a:xfrm>
            <a:off x="5562385" y="2158529"/>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6" name="Flowchart: Connector 45">
            <a:extLst>
              <a:ext uri="{FF2B5EF4-FFF2-40B4-BE49-F238E27FC236}">
                <a16:creationId xmlns:a16="http://schemas.microsoft.com/office/drawing/2014/main" id="{93C185A8-7E19-4B01-AC28-451739859417}"/>
              </a:ext>
            </a:extLst>
          </p:cNvPr>
          <p:cNvSpPr/>
          <p:nvPr/>
        </p:nvSpPr>
        <p:spPr>
          <a:xfrm>
            <a:off x="6100552" y="2158529"/>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cxnSp>
        <p:nvCxnSpPr>
          <p:cNvPr id="47" name="Straight Arrow Connector 46">
            <a:extLst>
              <a:ext uri="{FF2B5EF4-FFF2-40B4-BE49-F238E27FC236}">
                <a16:creationId xmlns:a16="http://schemas.microsoft.com/office/drawing/2014/main" id="{3D6CE5A5-E4C2-4F5D-9A93-A60B10E0B633}"/>
              </a:ext>
            </a:extLst>
          </p:cNvPr>
          <p:cNvCxnSpPr>
            <a:stCxn id="19" idx="0"/>
            <a:endCxn id="32" idx="4"/>
          </p:cNvCxnSpPr>
          <p:nvPr/>
        </p:nvCxnSpPr>
        <p:spPr>
          <a:xfrm flipV="1">
            <a:off x="-3039420" y="2344036"/>
            <a:ext cx="173130" cy="6916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8" name="Straight Arrow Connector 47">
            <a:extLst>
              <a:ext uri="{FF2B5EF4-FFF2-40B4-BE49-F238E27FC236}">
                <a16:creationId xmlns:a16="http://schemas.microsoft.com/office/drawing/2014/main" id="{ED7FE735-30DE-4033-8C68-0570431D0E5E}"/>
              </a:ext>
            </a:extLst>
          </p:cNvPr>
          <p:cNvCxnSpPr>
            <a:stCxn id="19" idx="1"/>
            <a:endCxn id="31" idx="4"/>
          </p:cNvCxnSpPr>
          <p:nvPr/>
        </p:nvCxnSpPr>
        <p:spPr>
          <a:xfrm flipH="1" flipV="1">
            <a:off x="-3404457" y="2344036"/>
            <a:ext cx="275894" cy="7285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9" name="Straight Arrow Connector 48">
            <a:extLst>
              <a:ext uri="{FF2B5EF4-FFF2-40B4-BE49-F238E27FC236}">
                <a16:creationId xmlns:a16="http://schemas.microsoft.com/office/drawing/2014/main" id="{6FF5F379-2A29-43E4-A252-545630095E42}"/>
              </a:ext>
            </a:extLst>
          </p:cNvPr>
          <p:cNvCxnSpPr>
            <a:stCxn id="20" idx="1"/>
            <a:endCxn id="33" idx="4"/>
          </p:cNvCxnSpPr>
          <p:nvPr/>
        </p:nvCxnSpPr>
        <p:spPr>
          <a:xfrm flipH="1" flipV="1">
            <a:off x="-2328123" y="2344036"/>
            <a:ext cx="202054" cy="7285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0" name="Straight Arrow Connector 49">
            <a:extLst>
              <a:ext uri="{FF2B5EF4-FFF2-40B4-BE49-F238E27FC236}">
                <a16:creationId xmlns:a16="http://schemas.microsoft.com/office/drawing/2014/main" id="{FAE8B2CF-E7BE-4DC0-A5B1-D1B49A62C7E9}"/>
              </a:ext>
            </a:extLst>
          </p:cNvPr>
          <p:cNvCxnSpPr>
            <a:stCxn id="20" idx="0"/>
            <a:endCxn id="34" idx="4"/>
          </p:cNvCxnSpPr>
          <p:nvPr/>
        </p:nvCxnSpPr>
        <p:spPr>
          <a:xfrm flipV="1">
            <a:off x="-2036927" y="2344036"/>
            <a:ext cx="246971" cy="6916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1" name="Straight Arrow Connector 50">
            <a:extLst>
              <a:ext uri="{FF2B5EF4-FFF2-40B4-BE49-F238E27FC236}">
                <a16:creationId xmlns:a16="http://schemas.microsoft.com/office/drawing/2014/main" id="{AB10E6EB-4A1C-490D-AB08-3FA5C5A37441}"/>
              </a:ext>
            </a:extLst>
          </p:cNvPr>
          <p:cNvCxnSpPr>
            <a:stCxn id="21" idx="1"/>
            <a:endCxn id="35" idx="4"/>
          </p:cNvCxnSpPr>
          <p:nvPr/>
        </p:nvCxnSpPr>
        <p:spPr>
          <a:xfrm flipH="1" flipV="1">
            <a:off x="-1251789" y="2344036"/>
            <a:ext cx="128213" cy="7285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2" name="Straight Arrow Connector 51">
            <a:extLst>
              <a:ext uri="{FF2B5EF4-FFF2-40B4-BE49-F238E27FC236}">
                <a16:creationId xmlns:a16="http://schemas.microsoft.com/office/drawing/2014/main" id="{458C3B1C-1DD7-4386-8931-7415DE43852C}"/>
              </a:ext>
            </a:extLst>
          </p:cNvPr>
          <p:cNvCxnSpPr>
            <a:stCxn id="21" idx="0"/>
            <a:endCxn id="36" idx="4"/>
          </p:cNvCxnSpPr>
          <p:nvPr/>
        </p:nvCxnSpPr>
        <p:spPr>
          <a:xfrm flipV="1">
            <a:off x="-1034433" y="2344036"/>
            <a:ext cx="320811" cy="6916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3" name="Straight Arrow Connector 52">
            <a:extLst>
              <a:ext uri="{FF2B5EF4-FFF2-40B4-BE49-F238E27FC236}">
                <a16:creationId xmlns:a16="http://schemas.microsoft.com/office/drawing/2014/main" id="{D0D0347F-C41B-4B8C-9A87-DBF817C735A5}"/>
              </a:ext>
            </a:extLst>
          </p:cNvPr>
          <p:cNvCxnSpPr>
            <a:cxnSpLocks/>
            <a:stCxn id="15" idx="0"/>
            <a:endCxn id="39" idx="4"/>
          </p:cNvCxnSpPr>
          <p:nvPr/>
        </p:nvCxnSpPr>
        <p:spPr>
          <a:xfrm flipH="1" flipV="1">
            <a:off x="2424151" y="2340062"/>
            <a:ext cx="356479" cy="6956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4" name="Straight Arrow Connector 53">
            <a:extLst>
              <a:ext uri="{FF2B5EF4-FFF2-40B4-BE49-F238E27FC236}">
                <a16:creationId xmlns:a16="http://schemas.microsoft.com/office/drawing/2014/main" id="{C9621E5F-CB06-4953-8461-C9FD090E9108}"/>
              </a:ext>
            </a:extLst>
          </p:cNvPr>
          <p:cNvCxnSpPr>
            <a:cxnSpLocks/>
            <a:stCxn id="15" idx="7"/>
            <a:endCxn id="40" idx="4"/>
          </p:cNvCxnSpPr>
          <p:nvPr/>
        </p:nvCxnSpPr>
        <p:spPr>
          <a:xfrm flipV="1">
            <a:off x="2869771" y="2340062"/>
            <a:ext cx="92546" cy="7325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5" name="Straight Arrow Connector 54">
            <a:extLst>
              <a:ext uri="{FF2B5EF4-FFF2-40B4-BE49-F238E27FC236}">
                <a16:creationId xmlns:a16="http://schemas.microsoft.com/office/drawing/2014/main" id="{0B133120-43DD-4D82-B0A3-5A9708104CA2}"/>
              </a:ext>
            </a:extLst>
          </p:cNvPr>
          <p:cNvCxnSpPr>
            <a:stCxn id="16" idx="0"/>
            <a:endCxn id="41" idx="4"/>
          </p:cNvCxnSpPr>
          <p:nvPr/>
        </p:nvCxnSpPr>
        <p:spPr>
          <a:xfrm flipH="1" flipV="1">
            <a:off x="3500484" y="2340062"/>
            <a:ext cx="282638" cy="6956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6" name="Straight Arrow Connector 55">
            <a:extLst>
              <a:ext uri="{FF2B5EF4-FFF2-40B4-BE49-F238E27FC236}">
                <a16:creationId xmlns:a16="http://schemas.microsoft.com/office/drawing/2014/main" id="{6678C94C-0B71-4BCB-971D-451DF52ECEE6}"/>
              </a:ext>
            </a:extLst>
          </p:cNvPr>
          <p:cNvCxnSpPr>
            <a:stCxn id="16" idx="7"/>
            <a:endCxn id="42" idx="4"/>
          </p:cNvCxnSpPr>
          <p:nvPr/>
        </p:nvCxnSpPr>
        <p:spPr>
          <a:xfrm flipV="1">
            <a:off x="3872265" y="2340062"/>
            <a:ext cx="166387" cy="7325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7" name="Straight Arrow Connector 56">
            <a:extLst>
              <a:ext uri="{FF2B5EF4-FFF2-40B4-BE49-F238E27FC236}">
                <a16:creationId xmlns:a16="http://schemas.microsoft.com/office/drawing/2014/main" id="{C3D232FA-3DB9-4A00-A767-4ADFE30B66E6}"/>
              </a:ext>
            </a:extLst>
          </p:cNvPr>
          <p:cNvCxnSpPr>
            <a:stCxn id="17" idx="0"/>
            <a:endCxn id="43" idx="4"/>
          </p:cNvCxnSpPr>
          <p:nvPr/>
        </p:nvCxnSpPr>
        <p:spPr>
          <a:xfrm flipH="1" flipV="1">
            <a:off x="4576818" y="2340062"/>
            <a:ext cx="208798" cy="6956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8" name="Straight Arrow Connector 57">
            <a:extLst>
              <a:ext uri="{FF2B5EF4-FFF2-40B4-BE49-F238E27FC236}">
                <a16:creationId xmlns:a16="http://schemas.microsoft.com/office/drawing/2014/main" id="{ADD6467E-F6EE-41F8-B20D-E8FB7D253737}"/>
              </a:ext>
            </a:extLst>
          </p:cNvPr>
          <p:cNvCxnSpPr>
            <a:stCxn id="17" idx="7"/>
            <a:endCxn id="44" idx="4"/>
          </p:cNvCxnSpPr>
          <p:nvPr/>
        </p:nvCxnSpPr>
        <p:spPr>
          <a:xfrm flipV="1">
            <a:off x="4874759" y="2340062"/>
            <a:ext cx="240227" cy="7325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9" name="Straight Arrow Connector 58">
            <a:extLst>
              <a:ext uri="{FF2B5EF4-FFF2-40B4-BE49-F238E27FC236}">
                <a16:creationId xmlns:a16="http://schemas.microsoft.com/office/drawing/2014/main" id="{45EF4C76-60BA-4219-BD92-A10DB26D12B2}"/>
              </a:ext>
            </a:extLst>
          </p:cNvPr>
          <p:cNvCxnSpPr>
            <a:stCxn id="18" idx="0"/>
            <a:endCxn id="45" idx="4"/>
          </p:cNvCxnSpPr>
          <p:nvPr/>
        </p:nvCxnSpPr>
        <p:spPr>
          <a:xfrm flipH="1" flipV="1">
            <a:off x="5653151" y="2340063"/>
            <a:ext cx="183036" cy="6956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0" name="Straight Arrow Connector 59">
            <a:extLst>
              <a:ext uri="{FF2B5EF4-FFF2-40B4-BE49-F238E27FC236}">
                <a16:creationId xmlns:a16="http://schemas.microsoft.com/office/drawing/2014/main" id="{822FD1AB-E126-49FE-A0E9-980F6FCFF3DA}"/>
              </a:ext>
            </a:extLst>
          </p:cNvPr>
          <p:cNvCxnSpPr>
            <a:stCxn id="18" idx="7"/>
            <a:endCxn id="46" idx="4"/>
          </p:cNvCxnSpPr>
          <p:nvPr/>
        </p:nvCxnSpPr>
        <p:spPr>
          <a:xfrm flipV="1">
            <a:off x="5925330" y="2340063"/>
            <a:ext cx="265989" cy="7325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1" name="Straight Arrow Connector 60">
            <a:extLst>
              <a:ext uri="{FF2B5EF4-FFF2-40B4-BE49-F238E27FC236}">
                <a16:creationId xmlns:a16="http://schemas.microsoft.com/office/drawing/2014/main" id="{56C8B9DB-8141-4068-94FC-F8324AE13BD6}"/>
              </a:ext>
            </a:extLst>
          </p:cNvPr>
          <p:cNvCxnSpPr>
            <a:stCxn id="22" idx="1"/>
            <a:endCxn id="37" idx="4"/>
          </p:cNvCxnSpPr>
          <p:nvPr/>
        </p:nvCxnSpPr>
        <p:spPr>
          <a:xfrm flipH="1" flipV="1">
            <a:off x="-175456" y="2344035"/>
            <a:ext cx="102452" cy="72855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2" name="Straight Arrow Connector 61">
            <a:extLst>
              <a:ext uri="{FF2B5EF4-FFF2-40B4-BE49-F238E27FC236}">
                <a16:creationId xmlns:a16="http://schemas.microsoft.com/office/drawing/2014/main" id="{B16BC2CD-3B82-4C16-B1D5-CF192361719F}"/>
              </a:ext>
            </a:extLst>
          </p:cNvPr>
          <p:cNvCxnSpPr>
            <a:stCxn id="22" idx="0"/>
            <a:endCxn id="38" idx="4"/>
          </p:cNvCxnSpPr>
          <p:nvPr/>
        </p:nvCxnSpPr>
        <p:spPr>
          <a:xfrm flipV="1">
            <a:off x="1540141" y="2344035"/>
            <a:ext cx="346573" cy="69163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3" name="Flowchart: Connector 62">
            <a:extLst>
              <a:ext uri="{FF2B5EF4-FFF2-40B4-BE49-F238E27FC236}">
                <a16:creationId xmlns:a16="http://schemas.microsoft.com/office/drawing/2014/main" id="{42E9EB8B-0E65-449F-8CA6-9148E1307790}"/>
              </a:ext>
            </a:extLst>
          </p:cNvPr>
          <p:cNvSpPr/>
          <p:nvPr/>
        </p:nvSpPr>
        <p:spPr>
          <a:xfrm>
            <a:off x="-3606171" y="1448921"/>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4" name="Flowchart: Connector 63">
            <a:extLst>
              <a:ext uri="{FF2B5EF4-FFF2-40B4-BE49-F238E27FC236}">
                <a16:creationId xmlns:a16="http://schemas.microsoft.com/office/drawing/2014/main" id="{BD8BECB1-BC51-48E8-AF35-BCCD77DC2B4D}"/>
              </a:ext>
            </a:extLst>
          </p:cNvPr>
          <p:cNvSpPr/>
          <p:nvPr/>
        </p:nvSpPr>
        <p:spPr>
          <a:xfrm>
            <a:off x="-3337230" y="1448922"/>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5" name="Flowchart: Connector 94">
            <a:extLst>
              <a:ext uri="{FF2B5EF4-FFF2-40B4-BE49-F238E27FC236}">
                <a16:creationId xmlns:a16="http://schemas.microsoft.com/office/drawing/2014/main" id="{284869D2-709D-46AB-A907-69F966DB4752}"/>
              </a:ext>
            </a:extLst>
          </p:cNvPr>
          <p:cNvSpPr/>
          <p:nvPr/>
        </p:nvSpPr>
        <p:spPr>
          <a:xfrm>
            <a:off x="-3064640" y="144892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6" name="Flowchart: Connector 95">
            <a:extLst>
              <a:ext uri="{FF2B5EF4-FFF2-40B4-BE49-F238E27FC236}">
                <a16:creationId xmlns:a16="http://schemas.microsoft.com/office/drawing/2014/main" id="{EF1F4944-3792-4DE1-A470-4CC0FFEA3B6C}"/>
              </a:ext>
            </a:extLst>
          </p:cNvPr>
          <p:cNvSpPr/>
          <p:nvPr/>
        </p:nvSpPr>
        <p:spPr>
          <a:xfrm>
            <a:off x="-2795700" y="144892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7" name="Flowchart: Connector 96">
            <a:extLst>
              <a:ext uri="{FF2B5EF4-FFF2-40B4-BE49-F238E27FC236}">
                <a16:creationId xmlns:a16="http://schemas.microsoft.com/office/drawing/2014/main" id="{F4945139-D40D-49BC-8579-4D5ADF01BFF2}"/>
              </a:ext>
            </a:extLst>
          </p:cNvPr>
          <p:cNvSpPr/>
          <p:nvPr/>
        </p:nvSpPr>
        <p:spPr>
          <a:xfrm>
            <a:off x="-2526759" y="1452281"/>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8" name="Flowchart: Connector 97">
            <a:extLst>
              <a:ext uri="{FF2B5EF4-FFF2-40B4-BE49-F238E27FC236}">
                <a16:creationId xmlns:a16="http://schemas.microsoft.com/office/drawing/2014/main" id="{10BD9E79-E09C-41EF-AF37-16A76126FDBB}"/>
              </a:ext>
            </a:extLst>
          </p:cNvPr>
          <p:cNvSpPr/>
          <p:nvPr/>
        </p:nvSpPr>
        <p:spPr>
          <a:xfrm>
            <a:off x="-2257819" y="1452282"/>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9" name="Flowchart: Connector 98">
            <a:extLst>
              <a:ext uri="{FF2B5EF4-FFF2-40B4-BE49-F238E27FC236}">
                <a16:creationId xmlns:a16="http://schemas.microsoft.com/office/drawing/2014/main" id="{F49AA3C9-D92D-45D8-9980-BDBFCD781BA2}"/>
              </a:ext>
            </a:extLst>
          </p:cNvPr>
          <p:cNvSpPr/>
          <p:nvPr/>
        </p:nvSpPr>
        <p:spPr>
          <a:xfrm>
            <a:off x="-1985229" y="145228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0" name="Flowchart: Connector 99">
            <a:extLst>
              <a:ext uri="{FF2B5EF4-FFF2-40B4-BE49-F238E27FC236}">
                <a16:creationId xmlns:a16="http://schemas.microsoft.com/office/drawing/2014/main" id="{EAA4B0F3-0A9F-4BDE-A352-A7345C49F3BD}"/>
              </a:ext>
            </a:extLst>
          </p:cNvPr>
          <p:cNvSpPr/>
          <p:nvPr/>
        </p:nvSpPr>
        <p:spPr>
          <a:xfrm>
            <a:off x="-1716288" y="145228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1" name="Flowchart: Connector 100">
            <a:extLst>
              <a:ext uri="{FF2B5EF4-FFF2-40B4-BE49-F238E27FC236}">
                <a16:creationId xmlns:a16="http://schemas.microsoft.com/office/drawing/2014/main" id="{2847425D-2220-4812-ABCC-2E8472B3892A}"/>
              </a:ext>
            </a:extLst>
          </p:cNvPr>
          <p:cNvSpPr/>
          <p:nvPr/>
        </p:nvSpPr>
        <p:spPr>
          <a:xfrm>
            <a:off x="-1443698" y="1445561"/>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2" name="Flowchart: Connector 101">
            <a:extLst>
              <a:ext uri="{FF2B5EF4-FFF2-40B4-BE49-F238E27FC236}">
                <a16:creationId xmlns:a16="http://schemas.microsoft.com/office/drawing/2014/main" id="{D48CD337-F866-49B9-81EF-62EEF2BE947E}"/>
              </a:ext>
            </a:extLst>
          </p:cNvPr>
          <p:cNvSpPr/>
          <p:nvPr/>
        </p:nvSpPr>
        <p:spPr>
          <a:xfrm>
            <a:off x="-1174758" y="1445562"/>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3" name="Flowchart: Connector 102">
            <a:extLst>
              <a:ext uri="{FF2B5EF4-FFF2-40B4-BE49-F238E27FC236}">
                <a16:creationId xmlns:a16="http://schemas.microsoft.com/office/drawing/2014/main" id="{28C2A5F9-61BA-4A95-BEAA-AB7B22B4EA0A}"/>
              </a:ext>
            </a:extLst>
          </p:cNvPr>
          <p:cNvSpPr/>
          <p:nvPr/>
        </p:nvSpPr>
        <p:spPr>
          <a:xfrm>
            <a:off x="-902167" y="144556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4" name="Flowchart: Connector 103">
            <a:extLst>
              <a:ext uri="{FF2B5EF4-FFF2-40B4-BE49-F238E27FC236}">
                <a16:creationId xmlns:a16="http://schemas.microsoft.com/office/drawing/2014/main" id="{7E70AF2C-6E78-4A15-A887-1184142CE7F1}"/>
              </a:ext>
            </a:extLst>
          </p:cNvPr>
          <p:cNvSpPr/>
          <p:nvPr/>
        </p:nvSpPr>
        <p:spPr>
          <a:xfrm>
            <a:off x="-633227" y="144556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5" name="Flowchart: Connector 104">
            <a:extLst>
              <a:ext uri="{FF2B5EF4-FFF2-40B4-BE49-F238E27FC236}">
                <a16:creationId xmlns:a16="http://schemas.microsoft.com/office/drawing/2014/main" id="{327A0CE7-9CB2-4AB2-A6F0-B9FBAA4C97EE}"/>
              </a:ext>
            </a:extLst>
          </p:cNvPr>
          <p:cNvSpPr/>
          <p:nvPr/>
        </p:nvSpPr>
        <p:spPr>
          <a:xfrm>
            <a:off x="-364287" y="1448921"/>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6" name="Flowchart: Connector 105">
            <a:extLst>
              <a:ext uri="{FF2B5EF4-FFF2-40B4-BE49-F238E27FC236}">
                <a16:creationId xmlns:a16="http://schemas.microsoft.com/office/drawing/2014/main" id="{F1E30069-2FAA-41D8-AC7E-D8E9A4F9541E}"/>
              </a:ext>
            </a:extLst>
          </p:cNvPr>
          <p:cNvSpPr/>
          <p:nvPr/>
        </p:nvSpPr>
        <p:spPr>
          <a:xfrm>
            <a:off x="1428655" y="1448922"/>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7" name="Flowchart: Connector 106">
            <a:extLst>
              <a:ext uri="{FF2B5EF4-FFF2-40B4-BE49-F238E27FC236}">
                <a16:creationId xmlns:a16="http://schemas.microsoft.com/office/drawing/2014/main" id="{D07EF240-6E4A-44EA-86F8-8ABD95F3D9FF}"/>
              </a:ext>
            </a:extLst>
          </p:cNvPr>
          <p:cNvSpPr/>
          <p:nvPr/>
        </p:nvSpPr>
        <p:spPr>
          <a:xfrm>
            <a:off x="1701246" y="144892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8" name="Flowchart: Connector 107">
            <a:extLst>
              <a:ext uri="{FF2B5EF4-FFF2-40B4-BE49-F238E27FC236}">
                <a16:creationId xmlns:a16="http://schemas.microsoft.com/office/drawing/2014/main" id="{B54E03D5-33D5-4A05-A68E-676F14678200}"/>
              </a:ext>
            </a:extLst>
          </p:cNvPr>
          <p:cNvSpPr/>
          <p:nvPr/>
        </p:nvSpPr>
        <p:spPr>
          <a:xfrm>
            <a:off x="1970186" y="144892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9" name="Flowchart: Connector 108">
            <a:extLst>
              <a:ext uri="{FF2B5EF4-FFF2-40B4-BE49-F238E27FC236}">
                <a16:creationId xmlns:a16="http://schemas.microsoft.com/office/drawing/2014/main" id="{DA99D652-14FB-459A-88D1-ECA1DB44E002}"/>
              </a:ext>
            </a:extLst>
          </p:cNvPr>
          <p:cNvSpPr/>
          <p:nvPr/>
        </p:nvSpPr>
        <p:spPr>
          <a:xfrm>
            <a:off x="2242653" y="145677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0" name="Flowchart: Connector 109">
            <a:extLst>
              <a:ext uri="{FF2B5EF4-FFF2-40B4-BE49-F238E27FC236}">
                <a16:creationId xmlns:a16="http://schemas.microsoft.com/office/drawing/2014/main" id="{83F559A9-08AF-4168-8D58-B50BBA4DDCFF}"/>
              </a:ext>
            </a:extLst>
          </p:cNvPr>
          <p:cNvSpPr/>
          <p:nvPr/>
        </p:nvSpPr>
        <p:spPr>
          <a:xfrm>
            <a:off x="2511593" y="145677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1" name="Flowchart: Connector 110">
            <a:extLst>
              <a:ext uri="{FF2B5EF4-FFF2-40B4-BE49-F238E27FC236}">
                <a16:creationId xmlns:a16="http://schemas.microsoft.com/office/drawing/2014/main" id="{4C9AE467-97FA-4D18-9072-519BDC087B8E}"/>
              </a:ext>
            </a:extLst>
          </p:cNvPr>
          <p:cNvSpPr/>
          <p:nvPr/>
        </p:nvSpPr>
        <p:spPr>
          <a:xfrm>
            <a:off x="2784184" y="1456769"/>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2" name="Flowchart: Connector 111">
            <a:extLst>
              <a:ext uri="{FF2B5EF4-FFF2-40B4-BE49-F238E27FC236}">
                <a16:creationId xmlns:a16="http://schemas.microsoft.com/office/drawing/2014/main" id="{6461894F-826D-426B-A5DB-CA106F049DC9}"/>
              </a:ext>
            </a:extLst>
          </p:cNvPr>
          <p:cNvSpPr/>
          <p:nvPr/>
        </p:nvSpPr>
        <p:spPr>
          <a:xfrm>
            <a:off x="3053124" y="1456770"/>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3" name="Flowchart: Connector 112">
            <a:extLst>
              <a:ext uri="{FF2B5EF4-FFF2-40B4-BE49-F238E27FC236}">
                <a16:creationId xmlns:a16="http://schemas.microsoft.com/office/drawing/2014/main" id="{8FCC000B-6CC5-44FB-AB9C-19BCE34AE3A8}"/>
              </a:ext>
            </a:extLst>
          </p:cNvPr>
          <p:cNvSpPr/>
          <p:nvPr/>
        </p:nvSpPr>
        <p:spPr>
          <a:xfrm>
            <a:off x="3322064" y="146013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4" name="Flowchart: Connector 113">
            <a:extLst>
              <a:ext uri="{FF2B5EF4-FFF2-40B4-BE49-F238E27FC236}">
                <a16:creationId xmlns:a16="http://schemas.microsoft.com/office/drawing/2014/main" id="{B844D140-65C1-41E6-9A51-94CDE39405A8}"/>
              </a:ext>
            </a:extLst>
          </p:cNvPr>
          <p:cNvSpPr/>
          <p:nvPr/>
        </p:nvSpPr>
        <p:spPr>
          <a:xfrm>
            <a:off x="3591004" y="146013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5" name="Flowchart: Connector 114">
            <a:extLst>
              <a:ext uri="{FF2B5EF4-FFF2-40B4-BE49-F238E27FC236}">
                <a16:creationId xmlns:a16="http://schemas.microsoft.com/office/drawing/2014/main" id="{FCC4BDE3-9084-4470-B2A1-6A90CA6A87DD}"/>
              </a:ext>
            </a:extLst>
          </p:cNvPr>
          <p:cNvSpPr/>
          <p:nvPr/>
        </p:nvSpPr>
        <p:spPr>
          <a:xfrm>
            <a:off x="3863595" y="1460129"/>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6" name="Flowchart: Connector 115">
            <a:extLst>
              <a:ext uri="{FF2B5EF4-FFF2-40B4-BE49-F238E27FC236}">
                <a16:creationId xmlns:a16="http://schemas.microsoft.com/office/drawing/2014/main" id="{7660CF73-50A9-4C0A-8454-0D9856064980}"/>
              </a:ext>
            </a:extLst>
          </p:cNvPr>
          <p:cNvSpPr/>
          <p:nvPr/>
        </p:nvSpPr>
        <p:spPr>
          <a:xfrm>
            <a:off x="4132535" y="1460130"/>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7" name="Flowchart: Connector 116">
            <a:extLst>
              <a:ext uri="{FF2B5EF4-FFF2-40B4-BE49-F238E27FC236}">
                <a16:creationId xmlns:a16="http://schemas.microsoft.com/office/drawing/2014/main" id="{BCA56800-AB12-4F27-9AFD-1B7A30B4B978}"/>
              </a:ext>
            </a:extLst>
          </p:cNvPr>
          <p:cNvSpPr/>
          <p:nvPr/>
        </p:nvSpPr>
        <p:spPr>
          <a:xfrm>
            <a:off x="4405126" y="145341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8" name="Flowchart: Connector 117">
            <a:extLst>
              <a:ext uri="{FF2B5EF4-FFF2-40B4-BE49-F238E27FC236}">
                <a16:creationId xmlns:a16="http://schemas.microsoft.com/office/drawing/2014/main" id="{640BEAC9-CF7C-4B7F-AB4F-79744F010940}"/>
              </a:ext>
            </a:extLst>
          </p:cNvPr>
          <p:cNvSpPr/>
          <p:nvPr/>
        </p:nvSpPr>
        <p:spPr>
          <a:xfrm>
            <a:off x="4674066" y="145341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9" name="Flowchart: Connector 118">
            <a:extLst>
              <a:ext uri="{FF2B5EF4-FFF2-40B4-BE49-F238E27FC236}">
                <a16:creationId xmlns:a16="http://schemas.microsoft.com/office/drawing/2014/main" id="{4B2A39EA-461B-438A-8C30-CA97EE215051}"/>
              </a:ext>
            </a:extLst>
          </p:cNvPr>
          <p:cNvSpPr/>
          <p:nvPr/>
        </p:nvSpPr>
        <p:spPr>
          <a:xfrm>
            <a:off x="4946656" y="1453409"/>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0" name="Flowchart: Connector 119">
            <a:extLst>
              <a:ext uri="{FF2B5EF4-FFF2-40B4-BE49-F238E27FC236}">
                <a16:creationId xmlns:a16="http://schemas.microsoft.com/office/drawing/2014/main" id="{EAC4731E-A514-40A8-BF32-BC0789D54752}"/>
              </a:ext>
            </a:extLst>
          </p:cNvPr>
          <p:cNvSpPr/>
          <p:nvPr/>
        </p:nvSpPr>
        <p:spPr>
          <a:xfrm>
            <a:off x="5215597" y="1453410"/>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1" name="Flowchart: Connector 120">
            <a:extLst>
              <a:ext uri="{FF2B5EF4-FFF2-40B4-BE49-F238E27FC236}">
                <a16:creationId xmlns:a16="http://schemas.microsoft.com/office/drawing/2014/main" id="{DAE858E1-199B-48DA-A934-254D097C5EA6}"/>
              </a:ext>
            </a:extLst>
          </p:cNvPr>
          <p:cNvSpPr/>
          <p:nvPr/>
        </p:nvSpPr>
        <p:spPr>
          <a:xfrm>
            <a:off x="5484537" y="145677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2" name="Flowchart: Connector 121">
            <a:extLst>
              <a:ext uri="{FF2B5EF4-FFF2-40B4-BE49-F238E27FC236}">
                <a16:creationId xmlns:a16="http://schemas.microsoft.com/office/drawing/2014/main" id="{027FC311-5FF1-4E75-954B-AA9744F88AC8}"/>
              </a:ext>
            </a:extLst>
          </p:cNvPr>
          <p:cNvSpPr/>
          <p:nvPr/>
        </p:nvSpPr>
        <p:spPr>
          <a:xfrm>
            <a:off x="5753477" y="145677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3" name="Flowchart: Connector 122">
            <a:extLst>
              <a:ext uri="{FF2B5EF4-FFF2-40B4-BE49-F238E27FC236}">
                <a16:creationId xmlns:a16="http://schemas.microsoft.com/office/drawing/2014/main" id="{B240C651-06E6-4077-9B48-75175F84CE06}"/>
              </a:ext>
            </a:extLst>
          </p:cNvPr>
          <p:cNvSpPr/>
          <p:nvPr/>
        </p:nvSpPr>
        <p:spPr>
          <a:xfrm>
            <a:off x="6026068" y="1456769"/>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4" name="Flowchart: Connector 123">
            <a:extLst>
              <a:ext uri="{FF2B5EF4-FFF2-40B4-BE49-F238E27FC236}">
                <a16:creationId xmlns:a16="http://schemas.microsoft.com/office/drawing/2014/main" id="{B90712F7-BC26-4AA9-82FB-452264750DB0}"/>
              </a:ext>
            </a:extLst>
          </p:cNvPr>
          <p:cNvSpPr/>
          <p:nvPr/>
        </p:nvSpPr>
        <p:spPr>
          <a:xfrm>
            <a:off x="6336363" y="1456770"/>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26" name="Straight Arrow Connector 125">
            <a:extLst>
              <a:ext uri="{FF2B5EF4-FFF2-40B4-BE49-F238E27FC236}">
                <a16:creationId xmlns:a16="http://schemas.microsoft.com/office/drawing/2014/main" id="{0ABBEE9F-744B-4BCF-82C7-3705504CD0EC}"/>
              </a:ext>
            </a:extLst>
          </p:cNvPr>
          <p:cNvCxnSpPr>
            <a:stCxn id="31" idx="1"/>
            <a:endCxn id="63" idx="4"/>
          </p:cNvCxnSpPr>
          <p:nvPr/>
        </p:nvCxnSpPr>
        <p:spPr>
          <a:xfrm flipH="1" flipV="1">
            <a:off x="-3543977" y="1573307"/>
            <a:ext cx="75337" cy="6157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8" name="Straight Arrow Connector 127">
            <a:extLst>
              <a:ext uri="{FF2B5EF4-FFF2-40B4-BE49-F238E27FC236}">
                <a16:creationId xmlns:a16="http://schemas.microsoft.com/office/drawing/2014/main" id="{14D31672-AE65-4FA6-894C-3B3418C32A8A}"/>
              </a:ext>
            </a:extLst>
          </p:cNvPr>
          <p:cNvCxnSpPr>
            <a:stCxn id="31" idx="0"/>
            <a:endCxn id="64" idx="4"/>
          </p:cNvCxnSpPr>
          <p:nvPr/>
        </p:nvCxnSpPr>
        <p:spPr>
          <a:xfrm flipV="1">
            <a:off x="-3404457" y="1573308"/>
            <a:ext cx="129421" cy="58919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0" name="Straight Arrow Connector 129">
            <a:extLst>
              <a:ext uri="{FF2B5EF4-FFF2-40B4-BE49-F238E27FC236}">
                <a16:creationId xmlns:a16="http://schemas.microsoft.com/office/drawing/2014/main" id="{7A668869-08B0-434A-B445-A282C522F739}"/>
              </a:ext>
            </a:extLst>
          </p:cNvPr>
          <p:cNvCxnSpPr>
            <a:stCxn id="32" idx="1"/>
            <a:endCxn id="95" idx="4"/>
          </p:cNvCxnSpPr>
          <p:nvPr/>
        </p:nvCxnSpPr>
        <p:spPr>
          <a:xfrm flipH="1" flipV="1">
            <a:off x="-3002446" y="1573307"/>
            <a:ext cx="71973" cy="6157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2" name="Straight Arrow Connector 131">
            <a:extLst>
              <a:ext uri="{FF2B5EF4-FFF2-40B4-BE49-F238E27FC236}">
                <a16:creationId xmlns:a16="http://schemas.microsoft.com/office/drawing/2014/main" id="{F57194C3-57DC-48EA-BC5F-B361F231CC24}"/>
              </a:ext>
            </a:extLst>
          </p:cNvPr>
          <p:cNvCxnSpPr>
            <a:stCxn id="32" idx="0"/>
            <a:endCxn id="96" idx="4"/>
          </p:cNvCxnSpPr>
          <p:nvPr/>
        </p:nvCxnSpPr>
        <p:spPr>
          <a:xfrm flipV="1">
            <a:off x="-2866291" y="1573308"/>
            <a:ext cx="132785" cy="58919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4" name="Straight Arrow Connector 133">
            <a:extLst>
              <a:ext uri="{FF2B5EF4-FFF2-40B4-BE49-F238E27FC236}">
                <a16:creationId xmlns:a16="http://schemas.microsoft.com/office/drawing/2014/main" id="{5784D5D9-6684-44D7-A55C-9196968AC6CC}"/>
              </a:ext>
            </a:extLst>
          </p:cNvPr>
          <p:cNvCxnSpPr>
            <a:stCxn id="33" idx="1"/>
            <a:endCxn id="97" idx="4"/>
          </p:cNvCxnSpPr>
          <p:nvPr/>
        </p:nvCxnSpPr>
        <p:spPr>
          <a:xfrm flipH="1" flipV="1">
            <a:off x="-2464566" y="1576667"/>
            <a:ext cx="72260" cy="61241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6" name="Straight Arrow Connector 135">
            <a:extLst>
              <a:ext uri="{FF2B5EF4-FFF2-40B4-BE49-F238E27FC236}">
                <a16:creationId xmlns:a16="http://schemas.microsoft.com/office/drawing/2014/main" id="{D206BDBF-948F-4475-B1BF-A34FDDD7B5A0}"/>
              </a:ext>
            </a:extLst>
          </p:cNvPr>
          <p:cNvCxnSpPr>
            <a:stCxn id="33" idx="0"/>
            <a:endCxn id="98" idx="4"/>
          </p:cNvCxnSpPr>
          <p:nvPr/>
        </p:nvCxnSpPr>
        <p:spPr>
          <a:xfrm flipV="1">
            <a:off x="-2328123" y="1576668"/>
            <a:ext cx="132498" cy="5858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8" name="Straight Arrow Connector 137">
            <a:extLst>
              <a:ext uri="{FF2B5EF4-FFF2-40B4-BE49-F238E27FC236}">
                <a16:creationId xmlns:a16="http://schemas.microsoft.com/office/drawing/2014/main" id="{9382852A-E3B5-4996-91FB-3BE972A1D300}"/>
              </a:ext>
            </a:extLst>
          </p:cNvPr>
          <p:cNvCxnSpPr>
            <a:stCxn id="34" idx="1"/>
            <a:endCxn id="99" idx="4"/>
          </p:cNvCxnSpPr>
          <p:nvPr/>
        </p:nvCxnSpPr>
        <p:spPr>
          <a:xfrm flipH="1" flipV="1">
            <a:off x="-1923035" y="1576667"/>
            <a:ext cx="68896" cy="61241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0" name="Straight Arrow Connector 139">
            <a:extLst>
              <a:ext uri="{FF2B5EF4-FFF2-40B4-BE49-F238E27FC236}">
                <a16:creationId xmlns:a16="http://schemas.microsoft.com/office/drawing/2014/main" id="{A85FDFA9-39EF-41C3-A230-32170AD360A1}"/>
              </a:ext>
            </a:extLst>
          </p:cNvPr>
          <p:cNvCxnSpPr>
            <a:stCxn id="34" idx="0"/>
            <a:endCxn id="100" idx="4"/>
          </p:cNvCxnSpPr>
          <p:nvPr/>
        </p:nvCxnSpPr>
        <p:spPr>
          <a:xfrm flipV="1">
            <a:off x="-1789956" y="1576668"/>
            <a:ext cx="135862" cy="5858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2" name="Straight Arrow Connector 141">
            <a:extLst>
              <a:ext uri="{FF2B5EF4-FFF2-40B4-BE49-F238E27FC236}">
                <a16:creationId xmlns:a16="http://schemas.microsoft.com/office/drawing/2014/main" id="{0779B472-F008-403A-8D15-74863D63BC99}"/>
              </a:ext>
            </a:extLst>
          </p:cNvPr>
          <p:cNvCxnSpPr>
            <a:stCxn id="35" idx="1"/>
            <a:endCxn id="101" idx="4"/>
          </p:cNvCxnSpPr>
          <p:nvPr/>
        </p:nvCxnSpPr>
        <p:spPr>
          <a:xfrm flipH="1" flipV="1">
            <a:off x="-1381504" y="1569947"/>
            <a:ext cx="65532" cy="61913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4" name="Straight Arrow Connector 143">
            <a:extLst>
              <a:ext uri="{FF2B5EF4-FFF2-40B4-BE49-F238E27FC236}">
                <a16:creationId xmlns:a16="http://schemas.microsoft.com/office/drawing/2014/main" id="{D3F295D7-26B6-4FF8-A03B-E7803A100E45}"/>
              </a:ext>
            </a:extLst>
          </p:cNvPr>
          <p:cNvCxnSpPr>
            <a:stCxn id="35" idx="0"/>
            <a:endCxn id="102" idx="4"/>
          </p:cNvCxnSpPr>
          <p:nvPr/>
        </p:nvCxnSpPr>
        <p:spPr>
          <a:xfrm flipV="1">
            <a:off x="-1251790" y="1569948"/>
            <a:ext cx="139226" cy="59255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6" name="Straight Arrow Connector 145">
            <a:extLst>
              <a:ext uri="{FF2B5EF4-FFF2-40B4-BE49-F238E27FC236}">
                <a16:creationId xmlns:a16="http://schemas.microsoft.com/office/drawing/2014/main" id="{F14BD83A-6FE1-4AC2-A5F4-1167B4B4FB5F}"/>
              </a:ext>
            </a:extLst>
          </p:cNvPr>
          <p:cNvCxnSpPr>
            <a:stCxn id="36" idx="1"/>
            <a:endCxn id="103" idx="4"/>
          </p:cNvCxnSpPr>
          <p:nvPr/>
        </p:nvCxnSpPr>
        <p:spPr>
          <a:xfrm flipH="1" flipV="1">
            <a:off x="-839973" y="1569947"/>
            <a:ext cx="62168" cy="61913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8" name="Straight Arrow Connector 147">
            <a:extLst>
              <a:ext uri="{FF2B5EF4-FFF2-40B4-BE49-F238E27FC236}">
                <a16:creationId xmlns:a16="http://schemas.microsoft.com/office/drawing/2014/main" id="{142B57A2-7640-4948-BB31-60DB925AEDFC}"/>
              </a:ext>
            </a:extLst>
          </p:cNvPr>
          <p:cNvCxnSpPr>
            <a:stCxn id="36" idx="0"/>
            <a:endCxn id="104" idx="4"/>
          </p:cNvCxnSpPr>
          <p:nvPr/>
        </p:nvCxnSpPr>
        <p:spPr>
          <a:xfrm flipV="1">
            <a:off x="-713622" y="1569948"/>
            <a:ext cx="142589" cy="59255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0" name="Straight Arrow Connector 149">
            <a:extLst>
              <a:ext uri="{FF2B5EF4-FFF2-40B4-BE49-F238E27FC236}">
                <a16:creationId xmlns:a16="http://schemas.microsoft.com/office/drawing/2014/main" id="{61A504CA-584C-46D5-9AE9-3AA748567173}"/>
              </a:ext>
            </a:extLst>
          </p:cNvPr>
          <p:cNvCxnSpPr>
            <a:stCxn id="37" idx="0"/>
            <a:endCxn id="105" idx="4"/>
          </p:cNvCxnSpPr>
          <p:nvPr/>
        </p:nvCxnSpPr>
        <p:spPr>
          <a:xfrm flipH="1" flipV="1">
            <a:off x="-302093" y="1573308"/>
            <a:ext cx="126638" cy="58919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2" name="Straight Arrow Connector 151">
            <a:extLst>
              <a:ext uri="{FF2B5EF4-FFF2-40B4-BE49-F238E27FC236}">
                <a16:creationId xmlns:a16="http://schemas.microsoft.com/office/drawing/2014/main" id="{56757E19-66DF-4167-8EC9-9978C51C58E3}"/>
              </a:ext>
            </a:extLst>
          </p:cNvPr>
          <p:cNvCxnSpPr>
            <a:stCxn id="37" idx="7"/>
            <a:endCxn id="106" idx="4"/>
          </p:cNvCxnSpPr>
          <p:nvPr/>
        </p:nvCxnSpPr>
        <p:spPr>
          <a:xfrm flipV="1">
            <a:off x="-111273" y="1573308"/>
            <a:ext cx="78121" cy="61577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4" name="Straight Arrow Connector 153">
            <a:extLst>
              <a:ext uri="{FF2B5EF4-FFF2-40B4-BE49-F238E27FC236}">
                <a16:creationId xmlns:a16="http://schemas.microsoft.com/office/drawing/2014/main" id="{E10BA001-595C-4EEE-9598-6669B0E2A693}"/>
              </a:ext>
            </a:extLst>
          </p:cNvPr>
          <p:cNvCxnSpPr>
            <a:stCxn id="38" idx="0"/>
            <a:endCxn id="107" idx="4"/>
          </p:cNvCxnSpPr>
          <p:nvPr/>
        </p:nvCxnSpPr>
        <p:spPr>
          <a:xfrm flipH="1" flipV="1">
            <a:off x="1763439" y="1573306"/>
            <a:ext cx="123274" cy="58919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6" name="Straight Arrow Connector 155">
            <a:extLst>
              <a:ext uri="{FF2B5EF4-FFF2-40B4-BE49-F238E27FC236}">
                <a16:creationId xmlns:a16="http://schemas.microsoft.com/office/drawing/2014/main" id="{BBC8D0FB-1FC2-40B4-9DDA-785D5891BFA6}"/>
              </a:ext>
            </a:extLst>
          </p:cNvPr>
          <p:cNvCxnSpPr>
            <a:stCxn id="38" idx="7"/>
            <a:endCxn id="108" idx="4"/>
          </p:cNvCxnSpPr>
          <p:nvPr/>
        </p:nvCxnSpPr>
        <p:spPr>
          <a:xfrm flipV="1">
            <a:off x="1950895" y="1573307"/>
            <a:ext cx="81485" cy="6157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8" name="Straight Arrow Connector 157">
            <a:extLst>
              <a:ext uri="{FF2B5EF4-FFF2-40B4-BE49-F238E27FC236}">
                <a16:creationId xmlns:a16="http://schemas.microsoft.com/office/drawing/2014/main" id="{81B13C1F-41BA-4D49-8D26-2DEBF545FC3F}"/>
              </a:ext>
            </a:extLst>
          </p:cNvPr>
          <p:cNvCxnSpPr>
            <a:stCxn id="39" idx="0"/>
            <a:endCxn id="109" idx="4"/>
          </p:cNvCxnSpPr>
          <p:nvPr/>
        </p:nvCxnSpPr>
        <p:spPr>
          <a:xfrm flipH="1" flipV="1">
            <a:off x="2304845" y="1581156"/>
            <a:ext cx="119304" cy="57737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0" name="Straight Arrow Connector 159">
            <a:extLst>
              <a:ext uri="{FF2B5EF4-FFF2-40B4-BE49-F238E27FC236}">
                <a16:creationId xmlns:a16="http://schemas.microsoft.com/office/drawing/2014/main" id="{2C7680BE-4E1F-4456-82FA-1FEF10580BA9}"/>
              </a:ext>
            </a:extLst>
          </p:cNvPr>
          <p:cNvCxnSpPr>
            <a:stCxn id="39" idx="7"/>
            <a:endCxn id="110" idx="4"/>
          </p:cNvCxnSpPr>
          <p:nvPr/>
        </p:nvCxnSpPr>
        <p:spPr>
          <a:xfrm flipV="1">
            <a:off x="2488332" y="1581157"/>
            <a:ext cx="85454" cy="60395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2" name="Straight Arrow Connector 161">
            <a:extLst>
              <a:ext uri="{FF2B5EF4-FFF2-40B4-BE49-F238E27FC236}">
                <a16:creationId xmlns:a16="http://schemas.microsoft.com/office/drawing/2014/main" id="{755D14F6-C7BF-4E62-BE65-D3715ECA6D05}"/>
              </a:ext>
            </a:extLst>
          </p:cNvPr>
          <p:cNvCxnSpPr>
            <a:stCxn id="40" idx="0"/>
            <a:endCxn id="111" idx="4"/>
          </p:cNvCxnSpPr>
          <p:nvPr/>
        </p:nvCxnSpPr>
        <p:spPr>
          <a:xfrm flipH="1" flipV="1">
            <a:off x="2846377" y="1581155"/>
            <a:ext cx="115940" cy="57737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4" name="Straight Arrow Connector 163">
            <a:extLst>
              <a:ext uri="{FF2B5EF4-FFF2-40B4-BE49-F238E27FC236}">
                <a16:creationId xmlns:a16="http://schemas.microsoft.com/office/drawing/2014/main" id="{7567276A-FD3E-4845-8B56-A10000B7FE7A}"/>
              </a:ext>
            </a:extLst>
          </p:cNvPr>
          <p:cNvCxnSpPr>
            <a:stCxn id="40" idx="7"/>
            <a:endCxn id="112" idx="4"/>
          </p:cNvCxnSpPr>
          <p:nvPr/>
        </p:nvCxnSpPr>
        <p:spPr>
          <a:xfrm flipV="1">
            <a:off x="3026498" y="1581156"/>
            <a:ext cx="88818" cy="6039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6" name="Straight Arrow Connector 165">
            <a:extLst>
              <a:ext uri="{FF2B5EF4-FFF2-40B4-BE49-F238E27FC236}">
                <a16:creationId xmlns:a16="http://schemas.microsoft.com/office/drawing/2014/main" id="{8EFC0DEB-C092-4C1E-970C-7352EE43CE54}"/>
              </a:ext>
            </a:extLst>
          </p:cNvPr>
          <p:cNvCxnSpPr>
            <a:stCxn id="41" idx="0"/>
            <a:endCxn id="113" idx="4"/>
          </p:cNvCxnSpPr>
          <p:nvPr/>
        </p:nvCxnSpPr>
        <p:spPr>
          <a:xfrm flipH="1" flipV="1">
            <a:off x="3384258" y="1584516"/>
            <a:ext cx="116227" cy="5740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8" name="Straight Arrow Connector 167">
            <a:extLst>
              <a:ext uri="{FF2B5EF4-FFF2-40B4-BE49-F238E27FC236}">
                <a16:creationId xmlns:a16="http://schemas.microsoft.com/office/drawing/2014/main" id="{D2263E16-67B9-46D0-A067-E40FAFD76FD3}"/>
              </a:ext>
            </a:extLst>
          </p:cNvPr>
          <p:cNvCxnSpPr>
            <a:stCxn id="41" idx="7"/>
            <a:endCxn id="114" idx="4"/>
          </p:cNvCxnSpPr>
          <p:nvPr/>
        </p:nvCxnSpPr>
        <p:spPr>
          <a:xfrm flipV="1">
            <a:off x="3564665" y="1584517"/>
            <a:ext cx="88532" cy="60059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0" name="Straight Arrow Connector 169">
            <a:extLst>
              <a:ext uri="{FF2B5EF4-FFF2-40B4-BE49-F238E27FC236}">
                <a16:creationId xmlns:a16="http://schemas.microsoft.com/office/drawing/2014/main" id="{585525A6-BDB6-4C18-B2B5-618D78E0659E}"/>
              </a:ext>
            </a:extLst>
          </p:cNvPr>
          <p:cNvCxnSpPr>
            <a:stCxn id="42" idx="0"/>
            <a:endCxn id="115" idx="4"/>
          </p:cNvCxnSpPr>
          <p:nvPr/>
        </p:nvCxnSpPr>
        <p:spPr>
          <a:xfrm flipH="1" flipV="1">
            <a:off x="3925788" y="1584515"/>
            <a:ext cx="112863" cy="57401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2" name="Straight Arrow Connector 171">
            <a:extLst>
              <a:ext uri="{FF2B5EF4-FFF2-40B4-BE49-F238E27FC236}">
                <a16:creationId xmlns:a16="http://schemas.microsoft.com/office/drawing/2014/main" id="{C70AFD3D-C3BE-4BC6-95D0-C312525548D8}"/>
              </a:ext>
            </a:extLst>
          </p:cNvPr>
          <p:cNvCxnSpPr>
            <a:stCxn id="42" idx="7"/>
            <a:endCxn id="116" idx="4"/>
          </p:cNvCxnSpPr>
          <p:nvPr/>
        </p:nvCxnSpPr>
        <p:spPr>
          <a:xfrm flipV="1">
            <a:off x="4102834" y="1584516"/>
            <a:ext cx="91895" cy="6005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4" name="Straight Arrow Connector 173">
            <a:extLst>
              <a:ext uri="{FF2B5EF4-FFF2-40B4-BE49-F238E27FC236}">
                <a16:creationId xmlns:a16="http://schemas.microsoft.com/office/drawing/2014/main" id="{F209D05B-668D-4ECA-A363-124812C37824}"/>
              </a:ext>
            </a:extLst>
          </p:cNvPr>
          <p:cNvCxnSpPr>
            <a:stCxn id="43" idx="0"/>
            <a:endCxn id="117" idx="4"/>
          </p:cNvCxnSpPr>
          <p:nvPr/>
        </p:nvCxnSpPr>
        <p:spPr>
          <a:xfrm flipH="1" flipV="1">
            <a:off x="4467320" y="1577796"/>
            <a:ext cx="109499" cy="5807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6" name="Straight Arrow Connector 175">
            <a:extLst>
              <a:ext uri="{FF2B5EF4-FFF2-40B4-BE49-F238E27FC236}">
                <a16:creationId xmlns:a16="http://schemas.microsoft.com/office/drawing/2014/main" id="{866CC2C4-8221-492B-A0FA-B3F9E51D95E4}"/>
              </a:ext>
            </a:extLst>
          </p:cNvPr>
          <p:cNvCxnSpPr>
            <a:stCxn id="43" idx="7"/>
            <a:endCxn id="118" idx="4"/>
          </p:cNvCxnSpPr>
          <p:nvPr/>
        </p:nvCxnSpPr>
        <p:spPr>
          <a:xfrm flipV="1">
            <a:off x="4641000" y="1577797"/>
            <a:ext cx="95259" cy="60731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8" name="Straight Arrow Connector 177">
            <a:extLst>
              <a:ext uri="{FF2B5EF4-FFF2-40B4-BE49-F238E27FC236}">
                <a16:creationId xmlns:a16="http://schemas.microsoft.com/office/drawing/2014/main" id="{88CFC5A7-722F-4689-99E3-74E5D45D27E4}"/>
              </a:ext>
            </a:extLst>
          </p:cNvPr>
          <p:cNvCxnSpPr>
            <a:stCxn id="44" idx="0"/>
            <a:endCxn id="119" idx="4"/>
          </p:cNvCxnSpPr>
          <p:nvPr/>
        </p:nvCxnSpPr>
        <p:spPr>
          <a:xfrm flipH="1" flipV="1">
            <a:off x="5008849" y="1577795"/>
            <a:ext cx="106136" cy="5807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0" name="Straight Arrow Connector 179">
            <a:extLst>
              <a:ext uri="{FF2B5EF4-FFF2-40B4-BE49-F238E27FC236}">
                <a16:creationId xmlns:a16="http://schemas.microsoft.com/office/drawing/2014/main" id="{246F124D-1371-4CE9-80E0-6A73E2B1A8C5}"/>
              </a:ext>
            </a:extLst>
          </p:cNvPr>
          <p:cNvCxnSpPr>
            <a:stCxn id="44" idx="7"/>
            <a:endCxn id="120" idx="4"/>
          </p:cNvCxnSpPr>
          <p:nvPr/>
        </p:nvCxnSpPr>
        <p:spPr>
          <a:xfrm flipV="1">
            <a:off x="5179168" y="1577796"/>
            <a:ext cx="98623" cy="60731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2" name="Straight Arrow Connector 181">
            <a:extLst>
              <a:ext uri="{FF2B5EF4-FFF2-40B4-BE49-F238E27FC236}">
                <a16:creationId xmlns:a16="http://schemas.microsoft.com/office/drawing/2014/main" id="{5C083C09-DD28-4D1C-856A-B26020B17BBE}"/>
              </a:ext>
            </a:extLst>
          </p:cNvPr>
          <p:cNvCxnSpPr>
            <a:stCxn id="45" idx="0"/>
            <a:endCxn id="121" idx="4"/>
          </p:cNvCxnSpPr>
          <p:nvPr/>
        </p:nvCxnSpPr>
        <p:spPr>
          <a:xfrm flipH="1" flipV="1">
            <a:off x="5546729" y="1581156"/>
            <a:ext cx="106422" cy="57737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4" name="Straight Arrow Connector 183">
            <a:extLst>
              <a:ext uri="{FF2B5EF4-FFF2-40B4-BE49-F238E27FC236}">
                <a16:creationId xmlns:a16="http://schemas.microsoft.com/office/drawing/2014/main" id="{EB1B8283-CBFB-4F17-85FB-23BF0431BC77}"/>
              </a:ext>
            </a:extLst>
          </p:cNvPr>
          <p:cNvCxnSpPr>
            <a:stCxn id="45" idx="7"/>
            <a:endCxn id="122" idx="4"/>
          </p:cNvCxnSpPr>
          <p:nvPr/>
        </p:nvCxnSpPr>
        <p:spPr>
          <a:xfrm flipV="1">
            <a:off x="5717334" y="1581157"/>
            <a:ext cx="98336" cy="60395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6" name="Straight Arrow Connector 185">
            <a:extLst>
              <a:ext uri="{FF2B5EF4-FFF2-40B4-BE49-F238E27FC236}">
                <a16:creationId xmlns:a16="http://schemas.microsoft.com/office/drawing/2014/main" id="{25D72094-E09F-4723-9ADF-13EBD00A30CC}"/>
              </a:ext>
            </a:extLst>
          </p:cNvPr>
          <p:cNvCxnSpPr>
            <a:stCxn id="46" idx="0"/>
            <a:endCxn id="123" idx="4"/>
          </p:cNvCxnSpPr>
          <p:nvPr/>
        </p:nvCxnSpPr>
        <p:spPr>
          <a:xfrm flipH="1" flipV="1">
            <a:off x="6088261" y="1581155"/>
            <a:ext cx="103058" cy="57737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8" name="Straight Arrow Connector 187">
            <a:extLst>
              <a:ext uri="{FF2B5EF4-FFF2-40B4-BE49-F238E27FC236}">
                <a16:creationId xmlns:a16="http://schemas.microsoft.com/office/drawing/2014/main" id="{AD6D1BE3-C296-4080-ACAE-D577D1F018AE}"/>
              </a:ext>
            </a:extLst>
          </p:cNvPr>
          <p:cNvCxnSpPr>
            <a:stCxn id="46" idx="7"/>
            <a:endCxn id="124" idx="4"/>
          </p:cNvCxnSpPr>
          <p:nvPr/>
        </p:nvCxnSpPr>
        <p:spPr>
          <a:xfrm flipV="1">
            <a:off x="6255501" y="1581156"/>
            <a:ext cx="143055" cy="6039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5" name="Flowchart: Connector 64">
            <a:extLst>
              <a:ext uri="{FF2B5EF4-FFF2-40B4-BE49-F238E27FC236}">
                <a16:creationId xmlns:a16="http://schemas.microsoft.com/office/drawing/2014/main" id="{80553D0B-D86E-4516-BD85-3E0706217594}"/>
              </a:ext>
            </a:extLst>
          </p:cNvPr>
          <p:cNvSpPr/>
          <p:nvPr/>
        </p:nvSpPr>
        <p:spPr>
          <a:xfrm>
            <a:off x="6566968" y="2168633"/>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cxnSp>
        <p:nvCxnSpPr>
          <p:cNvPr id="67" name="Straight Arrow Connector 66">
            <a:extLst>
              <a:ext uri="{FF2B5EF4-FFF2-40B4-BE49-F238E27FC236}">
                <a16:creationId xmlns:a16="http://schemas.microsoft.com/office/drawing/2014/main" id="{C6A5D61B-020B-4B94-9CEF-24BE83E36FA2}"/>
              </a:ext>
            </a:extLst>
          </p:cNvPr>
          <p:cNvCxnSpPr>
            <a:stCxn id="65" idx="1"/>
            <a:endCxn id="123" idx="5"/>
          </p:cNvCxnSpPr>
          <p:nvPr/>
        </p:nvCxnSpPr>
        <p:spPr>
          <a:xfrm flipH="1" flipV="1">
            <a:off x="6132238" y="1562939"/>
            <a:ext cx="461315" cy="6322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9" name="Straight Arrow Connector 68">
            <a:extLst>
              <a:ext uri="{FF2B5EF4-FFF2-40B4-BE49-F238E27FC236}">
                <a16:creationId xmlns:a16="http://schemas.microsoft.com/office/drawing/2014/main" id="{79D15C94-3C95-47A3-87B7-7FD2996A7FF4}"/>
              </a:ext>
            </a:extLst>
          </p:cNvPr>
          <p:cNvCxnSpPr>
            <a:stCxn id="65" idx="0"/>
            <a:endCxn id="124" idx="5"/>
          </p:cNvCxnSpPr>
          <p:nvPr/>
        </p:nvCxnSpPr>
        <p:spPr>
          <a:xfrm flipH="1" flipV="1">
            <a:off x="6442532" y="1562940"/>
            <a:ext cx="215202" cy="60569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1" name="Flowchart: Connector 130">
            <a:extLst>
              <a:ext uri="{FF2B5EF4-FFF2-40B4-BE49-F238E27FC236}">
                <a16:creationId xmlns:a16="http://schemas.microsoft.com/office/drawing/2014/main" id="{8FEB4339-E405-4888-9BA7-38F096E76E88}"/>
              </a:ext>
            </a:extLst>
          </p:cNvPr>
          <p:cNvSpPr/>
          <p:nvPr/>
        </p:nvSpPr>
        <p:spPr>
          <a:xfrm>
            <a:off x="7089665" y="2158528"/>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3" name="Flowchart: Connector 132">
            <a:extLst>
              <a:ext uri="{FF2B5EF4-FFF2-40B4-BE49-F238E27FC236}">
                <a16:creationId xmlns:a16="http://schemas.microsoft.com/office/drawing/2014/main" id="{2568A059-5E50-4F53-B219-8AC0F834B8A6}"/>
              </a:ext>
            </a:extLst>
          </p:cNvPr>
          <p:cNvSpPr/>
          <p:nvPr/>
        </p:nvSpPr>
        <p:spPr>
          <a:xfrm>
            <a:off x="6813966" y="3072593"/>
            <a:ext cx="252133" cy="25213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35" name="Straight Arrow Connector 134">
            <a:extLst>
              <a:ext uri="{FF2B5EF4-FFF2-40B4-BE49-F238E27FC236}">
                <a16:creationId xmlns:a16="http://schemas.microsoft.com/office/drawing/2014/main" id="{833CEFF7-9F01-4F35-B7B3-0B7843A6358B}"/>
              </a:ext>
            </a:extLst>
          </p:cNvPr>
          <p:cNvCxnSpPr>
            <a:stCxn id="133" idx="0"/>
          </p:cNvCxnSpPr>
          <p:nvPr/>
        </p:nvCxnSpPr>
        <p:spPr>
          <a:xfrm flipH="1" flipV="1">
            <a:off x="6657735" y="2350168"/>
            <a:ext cx="282297" cy="7224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7" name="Straight Arrow Connector 136">
            <a:extLst>
              <a:ext uri="{FF2B5EF4-FFF2-40B4-BE49-F238E27FC236}">
                <a16:creationId xmlns:a16="http://schemas.microsoft.com/office/drawing/2014/main" id="{6F4C5B2A-BC71-4F8D-9DC1-FC32F4F4126E}"/>
              </a:ext>
            </a:extLst>
          </p:cNvPr>
          <p:cNvCxnSpPr>
            <a:cxnSpLocks/>
            <a:stCxn id="133" idx="7"/>
          </p:cNvCxnSpPr>
          <p:nvPr/>
        </p:nvCxnSpPr>
        <p:spPr>
          <a:xfrm flipV="1">
            <a:off x="7029174" y="2340062"/>
            <a:ext cx="151259" cy="76945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9" name="Flowchart: Connector 138">
            <a:extLst>
              <a:ext uri="{FF2B5EF4-FFF2-40B4-BE49-F238E27FC236}">
                <a16:creationId xmlns:a16="http://schemas.microsoft.com/office/drawing/2014/main" id="{D1248B32-18A8-4A6B-AF47-81DE690E987B}"/>
              </a:ext>
            </a:extLst>
          </p:cNvPr>
          <p:cNvSpPr/>
          <p:nvPr/>
        </p:nvSpPr>
        <p:spPr>
          <a:xfrm>
            <a:off x="6813966" y="3072593"/>
            <a:ext cx="252133" cy="25213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41" name="Straight Arrow Connector 140">
            <a:extLst>
              <a:ext uri="{FF2B5EF4-FFF2-40B4-BE49-F238E27FC236}">
                <a16:creationId xmlns:a16="http://schemas.microsoft.com/office/drawing/2014/main" id="{14B1829B-5841-4A27-A168-4B10EA943DD0}"/>
              </a:ext>
            </a:extLst>
          </p:cNvPr>
          <p:cNvCxnSpPr>
            <a:stCxn id="139" idx="0"/>
          </p:cNvCxnSpPr>
          <p:nvPr/>
        </p:nvCxnSpPr>
        <p:spPr>
          <a:xfrm flipH="1" flipV="1">
            <a:off x="6657735" y="2350168"/>
            <a:ext cx="282297" cy="7224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3" name="Straight Arrow Connector 142">
            <a:extLst>
              <a:ext uri="{FF2B5EF4-FFF2-40B4-BE49-F238E27FC236}">
                <a16:creationId xmlns:a16="http://schemas.microsoft.com/office/drawing/2014/main" id="{AD8EA57A-2113-48A5-9713-42C5E1A2D91C}"/>
              </a:ext>
            </a:extLst>
          </p:cNvPr>
          <p:cNvCxnSpPr>
            <a:cxnSpLocks/>
            <a:stCxn id="139" idx="7"/>
          </p:cNvCxnSpPr>
          <p:nvPr/>
        </p:nvCxnSpPr>
        <p:spPr>
          <a:xfrm flipV="1">
            <a:off x="7029174" y="2340062"/>
            <a:ext cx="151259" cy="76945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5" name="Oval 144">
            <a:extLst>
              <a:ext uri="{FF2B5EF4-FFF2-40B4-BE49-F238E27FC236}">
                <a16:creationId xmlns:a16="http://schemas.microsoft.com/office/drawing/2014/main" id="{5ECE5EB3-1799-4388-AC64-3D19F93DB6FD}"/>
              </a:ext>
            </a:extLst>
          </p:cNvPr>
          <p:cNvSpPr/>
          <p:nvPr/>
        </p:nvSpPr>
        <p:spPr>
          <a:xfrm>
            <a:off x="7803034" y="3059766"/>
            <a:ext cx="252133" cy="252133"/>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147" name="Flowchart: Connector 146">
            <a:extLst>
              <a:ext uri="{FF2B5EF4-FFF2-40B4-BE49-F238E27FC236}">
                <a16:creationId xmlns:a16="http://schemas.microsoft.com/office/drawing/2014/main" id="{80E3827B-AD9A-4991-AF82-0BA1399FBCAD}"/>
              </a:ext>
            </a:extLst>
          </p:cNvPr>
          <p:cNvSpPr/>
          <p:nvPr/>
        </p:nvSpPr>
        <p:spPr>
          <a:xfrm>
            <a:off x="7412496" y="3879474"/>
            <a:ext cx="299225" cy="29922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49" name="Straight Arrow Connector 148">
            <a:extLst>
              <a:ext uri="{FF2B5EF4-FFF2-40B4-BE49-F238E27FC236}">
                <a16:creationId xmlns:a16="http://schemas.microsoft.com/office/drawing/2014/main" id="{A7B93BA8-1AEF-436B-B423-5498A8731778}"/>
              </a:ext>
            </a:extLst>
          </p:cNvPr>
          <p:cNvCxnSpPr>
            <a:cxnSpLocks/>
            <a:stCxn id="147" idx="1"/>
          </p:cNvCxnSpPr>
          <p:nvPr/>
        </p:nvCxnSpPr>
        <p:spPr>
          <a:xfrm flipH="1" flipV="1">
            <a:off x="6940032" y="3324726"/>
            <a:ext cx="516284" cy="59856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1" name="Straight Arrow Connector 150">
            <a:extLst>
              <a:ext uri="{FF2B5EF4-FFF2-40B4-BE49-F238E27FC236}">
                <a16:creationId xmlns:a16="http://schemas.microsoft.com/office/drawing/2014/main" id="{06F245B1-1120-481E-AB84-4D362E538EC9}"/>
              </a:ext>
            </a:extLst>
          </p:cNvPr>
          <p:cNvCxnSpPr>
            <a:cxnSpLocks/>
            <a:stCxn id="147" idx="0"/>
          </p:cNvCxnSpPr>
          <p:nvPr/>
        </p:nvCxnSpPr>
        <p:spPr>
          <a:xfrm flipV="1">
            <a:off x="7562108" y="3311897"/>
            <a:ext cx="366992" cy="56757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69" name="Flowchart: Connector 168">
            <a:extLst>
              <a:ext uri="{FF2B5EF4-FFF2-40B4-BE49-F238E27FC236}">
                <a16:creationId xmlns:a16="http://schemas.microsoft.com/office/drawing/2014/main" id="{71C8B5DC-F698-48B7-B9B4-59953640BFF3}"/>
              </a:ext>
            </a:extLst>
          </p:cNvPr>
          <p:cNvSpPr/>
          <p:nvPr/>
        </p:nvSpPr>
        <p:spPr>
          <a:xfrm>
            <a:off x="12210036" y="3892598"/>
            <a:ext cx="297148" cy="297148"/>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8150535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1B692-9F42-42D6-BCA7-CE628E5BB713}"/>
              </a:ext>
            </a:extLst>
          </p:cNvPr>
          <p:cNvSpPr>
            <a:spLocks noGrp="1"/>
          </p:cNvSpPr>
          <p:nvPr>
            <p:ph type="title"/>
          </p:nvPr>
        </p:nvSpPr>
        <p:spPr/>
        <p:txBody>
          <a:bodyPr/>
          <a:lstStyle/>
          <a:p>
            <a:r>
              <a:rPr lang="en-US"/>
              <a:t>Who am I?</a:t>
            </a:r>
          </a:p>
        </p:txBody>
      </p:sp>
      <p:sp>
        <p:nvSpPr>
          <p:cNvPr id="3" name="Content Placeholder 2">
            <a:extLst>
              <a:ext uri="{FF2B5EF4-FFF2-40B4-BE49-F238E27FC236}">
                <a16:creationId xmlns:a16="http://schemas.microsoft.com/office/drawing/2014/main" id="{571D06AF-5494-4771-898C-2AA5744AE8E5}"/>
              </a:ext>
            </a:extLst>
          </p:cNvPr>
          <p:cNvSpPr>
            <a:spLocks noGrp="1"/>
          </p:cNvSpPr>
          <p:nvPr>
            <p:ph idx="1"/>
          </p:nvPr>
        </p:nvSpPr>
        <p:spPr>
          <a:xfrm>
            <a:off x="609600" y="1600206"/>
            <a:ext cx="8984166" cy="4256477"/>
          </a:xfrm>
        </p:spPr>
        <p:txBody>
          <a:bodyPr vert="horz" lIns="91440" tIns="45720" rIns="91440" bIns="45720" rtlCol="0" anchor="t">
            <a:normAutofit fontScale="85000" lnSpcReduction="10000"/>
          </a:bodyPr>
          <a:lstStyle/>
          <a:p>
            <a:r>
              <a:rPr lang="en-US" dirty="0">
                <a:ea typeface="+mn-lt"/>
                <a:cs typeface="+mn-lt"/>
              </a:rPr>
              <a:t>Just a guy who enjoys Genealogy and Computers</a:t>
            </a:r>
            <a:endParaRPr lang="en-US" dirty="0">
              <a:cs typeface="Calibri"/>
            </a:endParaRPr>
          </a:p>
          <a:p>
            <a:r>
              <a:rPr lang="en-US" dirty="0">
                <a:ea typeface="+mn-lt"/>
                <a:cs typeface="+mn-lt"/>
              </a:rPr>
              <a:t>Been working with DNA and Genealogy tools since 2011</a:t>
            </a:r>
            <a:endParaRPr lang="en-US" dirty="0">
              <a:cs typeface="Calibri"/>
            </a:endParaRPr>
          </a:p>
          <a:p>
            <a:r>
              <a:rPr lang="en-US" dirty="0">
                <a:ea typeface="+mn-lt"/>
                <a:cs typeface="+mn-lt"/>
              </a:rPr>
              <a:t>One of the Cofounders of DNAAdoption and mitoYDNA</a:t>
            </a:r>
            <a:endParaRPr lang="en-US" dirty="0">
              <a:cs typeface="Calibri"/>
            </a:endParaRPr>
          </a:p>
          <a:p>
            <a:r>
              <a:rPr lang="en-US" dirty="0">
                <a:ea typeface="+mn-lt"/>
                <a:cs typeface="+mn-lt"/>
              </a:rPr>
              <a:t>Adoptee and Brick Wall advocate</a:t>
            </a:r>
            <a:endParaRPr lang="en-US" dirty="0">
              <a:cs typeface="Calibri"/>
            </a:endParaRPr>
          </a:p>
          <a:p>
            <a:r>
              <a:rPr lang="en-US" dirty="0">
                <a:ea typeface="+mn-lt"/>
                <a:cs typeface="+mn-lt"/>
              </a:rPr>
              <a:t>Computer Programmer</a:t>
            </a:r>
            <a:endParaRPr lang="en-US" dirty="0">
              <a:cs typeface="Calibri"/>
            </a:endParaRPr>
          </a:p>
          <a:p>
            <a:r>
              <a:rPr lang="en-US" dirty="0">
                <a:ea typeface="+mn-lt"/>
                <a:cs typeface="+mn-lt"/>
              </a:rPr>
              <a:t>Long time IT server/network experience</a:t>
            </a:r>
            <a:endParaRPr lang="en-US" dirty="0">
              <a:cs typeface="Calibri"/>
            </a:endParaRPr>
          </a:p>
          <a:p>
            <a:r>
              <a:rPr lang="en-US" dirty="0">
                <a:ea typeface="+mn-lt"/>
                <a:cs typeface="+mn-lt"/>
              </a:rPr>
              <a:t>Worked at Nasdaq with Big Data before Big Data was a word</a:t>
            </a:r>
            <a:endParaRPr lang="en-US" dirty="0">
              <a:cs typeface="Calibri"/>
            </a:endParaRPr>
          </a:p>
          <a:p>
            <a:endParaRPr lang="en-US" dirty="0">
              <a:cs typeface="Calibri"/>
            </a:endParaRPr>
          </a:p>
          <a:p>
            <a:endParaRPr lang="en-US" dirty="0"/>
          </a:p>
        </p:txBody>
      </p:sp>
      <p:pic>
        <p:nvPicPr>
          <p:cNvPr id="4" name="Picture 4" descr="A group of people standing in the grass&#10;&#10;Description generated with very high confidence">
            <a:extLst>
              <a:ext uri="{FF2B5EF4-FFF2-40B4-BE49-F238E27FC236}">
                <a16:creationId xmlns:a16="http://schemas.microsoft.com/office/drawing/2014/main" id="{FB28A3C6-1D04-4546-9FCB-F03B67352BCF}"/>
              </a:ext>
            </a:extLst>
          </p:cNvPr>
          <p:cNvPicPr>
            <a:picLocks noChangeAspect="1"/>
          </p:cNvPicPr>
          <p:nvPr/>
        </p:nvPicPr>
        <p:blipFill>
          <a:blip r:embed="rId2"/>
          <a:stretch>
            <a:fillRect/>
          </a:stretch>
        </p:blipFill>
        <p:spPr>
          <a:xfrm>
            <a:off x="9318935" y="597172"/>
            <a:ext cx="2419350" cy="3228975"/>
          </a:xfrm>
          <a:prstGeom prst="rect">
            <a:avLst/>
          </a:prstGeom>
        </p:spPr>
      </p:pic>
      <p:pic>
        <p:nvPicPr>
          <p:cNvPr id="5" name="Picture 4">
            <a:extLst>
              <a:ext uri="{FF2B5EF4-FFF2-40B4-BE49-F238E27FC236}">
                <a16:creationId xmlns:a16="http://schemas.microsoft.com/office/drawing/2014/main" id="{DE75CD9B-BEB6-4271-B515-671FC9C602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031" y="5030604"/>
            <a:ext cx="2039815" cy="837781"/>
          </a:xfrm>
          <a:prstGeom prst="rect">
            <a:avLst/>
          </a:prstGeom>
        </p:spPr>
      </p:pic>
      <p:pic>
        <p:nvPicPr>
          <p:cNvPr id="6" name="Picture 5" descr="A close up of a sign&#10;&#10;Description automatically generated">
            <a:extLst>
              <a:ext uri="{FF2B5EF4-FFF2-40B4-BE49-F238E27FC236}">
                <a16:creationId xmlns:a16="http://schemas.microsoft.com/office/drawing/2014/main" id="{DEB31CF5-45C6-48B6-B02B-D2E26C5A7444}"/>
              </a:ext>
            </a:extLst>
          </p:cNvPr>
          <p:cNvPicPr>
            <a:picLocks noChangeAspect="1"/>
          </p:cNvPicPr>
          <p:nvPr/>
        </p:nvPicPr>
        <p:blipFill>
          <a:blip r:embed="rId4"/>
          <a:stretch>
            <a:fillRect/>
          </a:stretch>
        </p:blipFill>
        <p:spPr>
          <a:xfrm>
            <a:off x="8727169" y="5297228"/>
            <a:ext cx="3042800" cy="571157"/>
          </a:xfrm>
          <a:prstGeom prst="rect">
            <a:avLst/>
          </a:prstGeom>
        </p:spPr>
      </p:pic>
      <p:pic>
        <p:nvPicPr>
          <p:cNvPr id="5122" name="Picture 2" descr="DNAAdoption">
            <a:extLst>
              <a:ext uri="{FF2B5EF4-FFF2-40B4-BE49-F238E27FC236}">
                <a16:creationId xmlns:a16="http://schemas.microsoft.com/office/drawing/2014/main" id="{44F69875-5A2C-4247-B552-1D66C536D6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5013739"/>
            <a:ext cx="2186496" cy="908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54374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5D2136D0-D868-4045-8FC6-2ADD4252BCE0}"/>
              </a:ext>
            </a:extLst>
          </p:cNvPr>
          <p:cNvSpPr/>
          <p:nvPr/>
        </p:nvSpPr>
        <p:spPr>
          <a:xfrm>
            <a:off x="1940188" y="5340165"/>
            <a:ext cx="440391" cy="44039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Flowchart: Connector 2">
            <a:extLst>
              <a:ext uri="{FF2B5EF4-FFF2-40B4-BE49-F238E27FC236}">
                <a16:creationId xmlns:a16="http://schemas.microsoft.com/office/drawing/2014/main" id="{1CF65A4C-0DFE-4F7C-A530-A84E2C258E36}"/>
              </a:ext>
            </a:extLst>
          </p:cNvPr>
          <p:cNvSpPr/>
          <p:nvPr/>
        </p:nvSpPr>
        <p:spPr>
          <a:xfrm>
            <a:off x="-1368266" y="4628845"/>
            <a:ext cx="390646" cy="390646"/>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Flowchart: Connector 3">
            <a:extLst>
              <a:ext uri="{FF2B5EF4-FFF2-40B4-BE49-F238E27FC236}">
                <a16:creationId xmlns:a16="http://schemas.microsoft.com/office/drawing/2014/main" id="{BB6EA33F-EDA7-45CE-B353-232A66833E41}"/>
              </a:ext>
            </a:extLst>
          </p:cNvPr>
          <p:cNvSpPr/>
          <p:nvPr/>
        </p:nvSpPr>
        <p:spPr>
          <a:xfrm>
            <a:off x="3727365" y="4628845"/>
            <a:ext cx="390646" cy="390646"/>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5" name="Straight Arrow Connector 4">
            <a:extLst>
              <a:ext uri="{FF2B5EF4-FFF2-40B4-BE49-F238E27FC236}">
                <a16:creationId xmlns:a16="http://schemas.microsoft.com/office/drawing/2014/main" id="{B2612A21-5C5F-4E37-8239-1FA9B2B2FCFD}"/>
              </a:ext>
            </a:extLst>
          </p:cNvPr>
          <p:cNvCxnSpPr>
            <a:stCxn id="2" idx="1"/>
            <a:endCxn id="3" idx="5"/>
          </p:cNvCxnSpPr>
          <p:nvPr/>
        </p:nvCxnSpPr>
        <p:spPr>
          <a:xfrm flipH="1" flipV="1">
            <a:off x="489173" y="4962283"/>
            <a:ext cx="1515509" cy="44237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 name="Straight Arrow Connector 5">
            <a:extLst>
              <a:ext uri="{FF2B5EF4-FFF2-40B4-BE49-F238E27FC236}">
                <a16:creationId xmlns:a16="http://schemas.microsoft.com/office/drawing/2014/main" id="{2266DCD9-B834-4AB1-A8AF-376A287408AC}"/>
              </a:ext>
            </a:extLst>
          </p:cNvPr>
          <p:cNvCxnSpPr>
            <a:stCxn id="2" idx="7"/>
            <a:endCxn id="4" idx="3"/>
          </p:cNvCxnSpPr>
          <p:nvPr/>
        </p:nvCxnSpPr>
        <p:spPr>
          <a:xfrm flipV="1">
            <a:off x="2316085" y="4962283"/>
            <a:ext cx="1468489" cy="44237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 name="Flowchart: Connector 6">
            <a:extLst>
              <a:ext uri="{FF2B5EF4-FFF2-40B4-BE49-F238E27FC236}">
                <a16:creationId xmlns:a16="http://schemas.microsoft.com/office/drawing/2014/main" id="{292DDADD-05D4-4D2D-B879-2BD04161952D}"/>
              </a:ext>
            </a:extLst>
          </p:cNvPr>
          <p:cNvSpPr/>
          <p:nvPr/>
        </p:nvSpPr>
        <p:spPr>
          <a:xfrm>
            <a:off x="-2353900" y="3862666"/>
            <a:ext cx="302558" cy="30255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Flowchart: Connector 7">
            <a:extLst>
              <a:ext uri="{FF2B5EF4-FFF2-40B4-BE49-F238E27FC236}">
                <a16:creationId xmlns:a16="http://schemas.microsoft.com/office/drawing/2014/main" id="{1E034066-78E5-4670-B565-6C5DF7B0F36E}"/>
              </a:ext>
            </a:extLst>
          </p:cNvPr>
          <p:cNvSpPr/>
          <p:nvPr/>
        </p:nvSpPr>
        <p:spPr>
          <a:xfrm>
            <a:off x="4784254" y="3879474"/>
            <a:ext cx="302558" cy="302558"/>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9" name="Flowchart: Connector 8">
            <a:extLst>
              <a:ext uri="{FF2B5EF4-FFF2-40B4-BE49-F238E27FC236}">
                <a16:creationId xmlns:a16="http://schemas.microsoft.com/office/drawing/2014/main" id="{018A9E25-35E7-442F-88FD-620E26F188AF}"/>
              </a:ext>
            </a:extLst>
          </p:cNvPr>
          <p:cNvSpPr/>
          <p:nvPr/>
        </p:nvSpPr>
        <p:spPr>
          <a:xfrm>
            <a:off x="2806593" y="3892598"/>
            <a:ext cx="302558" cy="30255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Flowchart: Connector 9">
            <a:extLst>
              <a:ext uri="{FF2B5EF4-FFF2-40B4-BE49-F238E27FC236}">
                <a16:creationId xmlns:a16="http://schemas.microsoft.com/office/drawing/2014/main" id="{8BE9021E-C97D-4C2B-8EE3-B72AA3C09740}"/>
              </a:ext>
            </a:extLst>
          </p:cNvPr>
          <p:cNvSpPr/>
          <p:nvPr/>
        </p:nvSpPr>
        <p:spPr>
          <a:xfrm>
            <a:off x="-376238" y="3862666"/>
            <a:ext cx="302558" cy="302558"/>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cxnSp>
        <p:nvCxnSpPr>
          <p:cNvPr id="11" name="Straight Arrow Connector 10">
            <a:extLst>
              <a:ext uri="{FF2B5EF4-FFF2-40B4-BE49-F238E27FC236}">
                <a16:creationId xmlns:a16="http://schemas.microsoft.com/office/drawing/2014/main" id="{7BAA1995-FFE0-4B3B-B30B-C0F33C777619}"/>
              </a:ext>
            </a:extLst>
          </p:cNvPr>
          <p:cNvCxnSpPr>
            <a:stCxn id="3" idx="1"/>
            <a:endCxn id="7" idx="5"/>
          </p:cNvCxnSpPr>
          <p:nvPr/>
        </p:nvCxnSpPr>
        <p:spPr>
          <a:xfrm flipH="1" flipV="1">
            <a:off x="-2095650" y="4120916"/>
            <a:ext cx="784593" cy="56513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F948369A-7CB3-48A1-978A-20F3380F1D22}"/>
              </a:ext>
            </a:extLst>
          </p:cNvPr>
          <p:cNvCxnSpPr>
            <a:stCxn id="3" idx="7"/>
            <a:endCxn id="10" idx="3"/>
          </p:cNvCxnSpPr>
          <p:nvPr/>
        </p:nvCxnSpPr>
        <p:spPr>
          <a:xfrm flipV="1">
            <a:off x="-1034829" y="4120916"/>
            <a:ext cx="702899" cy="56513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E31D394F-8BB9-4F85-ADA7-EC30C4757298}"/>
              </a:ext>
            </a:extLst>
          </p:cNvPr>
          <p:cNvCxnSpPr>
            <a:stCxn id="4" idx="1"/>
            <a:endCxn id="9" idx="5"/>
          </p:cNvCxnSpPr>
          <p:nvPr/>
        </p:nvCxnSpPr>
        <p:spPr>
          <a:xfrm flipH="1" flipV="1">
            <a:off x="3064843" y="4150847"/>
            <a:ext cx="719731" cy="5352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781100D8-F74E-408D-B9CC-4BF35C9BB8FD}"/>
              </a:ext>
            </a:extLst>
          </p:cNvPr>
          <p:cNvCxnSpPr>
            <a:stCxn id="4" idx="7"/>
            <a:endCxn id="8" idx="3"/>
          </p:cNvCxnSpPr>
          <p:nvPr/>
        </p:nvCxnSpPr>
        <p:spPr>
          <a:xfrm flipV="1">
            <a:off x="4060803" y="4137724"/>
            <a:ext cx="767761" cy="5483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5" name="Flowchart: Connector 14">
            <a:extLst>
              <a:ext uri="{FF2B5EF4-FFF2-40B4-BE49-F238E27FC236}">
                <a16:creationId xmlns:a16="http://schemas.microsoft.com/office/drawing/2014/main" id="{DF212BA2-A41F-4482-9F53-801F3FF02115}"/>
              </a:ext>
            </a:extLst>
          </p:cNvPr>
          <p:cNvSpPr/>
          <p:nvPr/>
        </p:nvSpPr>
        <p:spPr>
          <a:xfrm>
            <a:off x="2654563" y="3035669"/>
            <a:ext cx="252133" cy="25213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Flowchart: Connector 15">
            <a:extLst>
              <a:ext uri="{FF2B5EF4-FFF2-40B4-BE49-F238E27FC236}">
                <a16:creationId xmlns:a16="http://schemas.microsoft.com/office/drawing/2014/main" id="{B68850D3-50A0-470A-B14A-A614626153C3}"/>
              </a:ext>
            </a:extLst>
          </p:cNvPr>
          <p:cNvSpPr/>
          <p:nvPr/>
        </p:nvSpPr>
        <p:spPr>
          <a:xfrm>
            <a:off x="3657056" y="3035669"/>
            <a:ext cx="252133" cy="252133"/>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Flowchart: Connector 16">
            <a:extLst>
              <a:ext uri="{FF2B5EF4-FFF2-40B4-BE49-F238E27FC236}">
                <a16:creationId xmlns:a16="http://schemas.microsoft.com/office/drawing/2014/main" id="{31EFD99A-A5C0-4E33-8879-B4A25CBC7B36}"/>
              </a:ext>
            </a:extLst>
          </p:cNvPr>
          <p:cNvSpPr/>
          <p:nvPr/>
        </p:nvSpPr>
        <p:spPr>
          <a:xfrm>
            <a:off x="4659550" y="3035669"/>
            <a:ext cx="252133" cy="25213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Flowchart: Connector 17">
            <a:extLst>
              <a:ext uri="{FF2B5EF4-FFF2-40B4-BE49-F238E27FC236}">
                <a16:creationId xmlns:a16="http://schemas.microsoft.com/office/drawing/2014/main" id="{BD0F5AC5-11D6-494C-8F07-92025CEFED03}"/>
              </a:ext>
            </a:extLst>
          </p:cNvPr>
          <p:cNvSpPr/>
          <p:nvPr/>
        </p:nvSpPr>
        <p:spPr>
          <a:xfrm>
            <a:off x="5710122" y="3035670"/>
            <a:ext cx="252133" cy="252133"/>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Flowchart: Connector 18">
            <a:extLst>
              <a:ext uri="{FF2B5EF4-FFF2-40B4-BE49-F238E27FC236}">
                <a16:creationId xmlns:a16="http://schemas.microsoft.com/office/drawing/2014/main" id="{9E9DF90E-A62A-4048-96E0-B8E8E362DC55}"/>
              </a:ext>
            </a:extLst>
          </p:cNvPr>
          <p:cNvSpPr/>
          <p:nvPr/>
        </p:nvSpPr>
        <p:spPr>
          <a:xfrm>
            <a:off x="-3165487" y="3035669"/>
            <a:ext cx="252133" cy="25213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Flowchart: Connector 19">
            <a:extLst>
              <a:ext uri="{FF2B5EF4-FFF2-40B4-BE49-F238E27FC236}">
                <a16:creationId xmlns:a16="http://schemas.microsoft.com/office/drawing/2014/main" id="{96252E3A-C6E1-4951-BA9E-00D61795460D}"/>
              </a:ext>
            </a:extLst>
          </p:cNvPr>
          <p:cNvSpPr/>
          <p:nvPr/>
        </p:nvSpPr>
        <p:spPr>
          <a:xfrm>
            <a:off x="-2162994" y="3035669"/>
            <a:ext cx="252133" cy="252133"/>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Flowchart: Connector 20">
            <a:extLst>
              <a:ext uri="{FF2B5EF4-FFF2-40B4-BE49-F238E27FC236}">
                <a16:creationId xmlns:a16="http://schemas.microsoft.com/office/drawing/2014/main" id="{24BC58D8-4D61-4B67-B01B-4CF36CF4D886}"/>
              </a:ext>
            </a:extLst>
          </p:cNvPr>
          <p:cNvSpPr/>
          <p:nvPr/>
        </p:nvSpPr>
        <p:spPr>
          <a:xfrm>
            <a:off x="-1160500" y="3035669"/>
            <a:ext cx="252133" cy="25213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Flowchart: Connector 21">
            <a:extLst>
              <a:ext uri="{FF2B5EF4-FFF2-40B4-BE49-F238E27FC236}">
                <a16:creationId xmlns:a16="http://schemas.microsoft.com/office/drawing/2014/main" id="{0616E101-CABC-4F32-AF05-0C28BAF6B8B7}"/>
              </a:ext>
            </a:extLst>
          </p:cNvPr>
          <p:cNvSpPr/>
          <p:nvPr/>
        </p:nvSpPr>
        <p:spPr>
          <a:xfrm>
            <a:off x="1414074" y="3035670"/>
            <a:ext cx="252133" cy="252133"/>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3" name="Straight Arrow Connector 22">
            <a:extLst>
              <a:ext uri="{FF2B5EF4-FFF2-40B4-BE49-F238E27FC236}">
                <a16:creationId xmlns:a16="http://schemas.microsoft.com/office/drawing/2014/main" id="{E525967C-D05B-4117-9DC7-C367786E0574}"/>
              </a:ext>
            </a:extLst>
          </p:cNvPr>
          <p:cNvCxnSpPr>
            <a:stCxn id="7" idx="1"/>
            <a:endCxn id="19" idx="5"/>
          </p:cNvCxnSpPr>
          <p:nvPr/>
        </p:nvCxnSpPr>
        <p:spPr>
          <a:xfrm flipH="1" flipV="1">
            <a:off x="-2950278" y="3250878"/>
            <a:ext cx="640687" cy="6560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FD97E738-F0B7-488D-B207-466C3C0B9A88}"/>
              </a:ext>
            </a:extLst>
          </p:cNvPr>
          <p:cNvCxnSpPr>
            <a:stCxn id="7" idx="0"/>
            <a:endCxn id="20" idx="4"/>
          </p:cNvCxnSpPr>
          <p:nvPr/>
        </p:nvCxnSpPr>
        <p:spPr>
          <a:xfrm flipV="1">
            <a:off x="-2202621" y="3287801"/>
            <a:ext cx="165694" cy="57486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2BE41D73-8C9F-405A-8919-2ECEC3C81100}"/>
              </a:ext>
            </a:extLst>
          </p:cNvPr>
          <p:cNvCxnSpPr>
            <a:stCxn id="10" idx="1"/>
            <a:endCxn id="21" idx="5"/>
          </p:cNvCxnSpPr>
          <p:nvPr/>
        </p:nvCxnSpPr>
        <p:spPr>
          <a:xfrm flipH="1" flipV="1">
            <a:off x="-945291" y="3250878"/>
            <a:ext cx="613361" cy="6560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EFAE659C-CD68-45FF-B36A-26047A188A70}"/>
              </a:ext>
            </a:extLst>
          </p:cNvPr>
          <p:cNvCxnSpPr>
            <a:cxnSpLocks/>
            <a:stCxn id="10" idx="0"/>
            <a:endCxn id="22" idx="4"/>
          </p:cNvCxnSpPr>
          <p:nvPr/>
        </p:nvCxnSpPr>
        <p:spPr>
          <a:xfrm flipV="1">
            <a:off x="1299041" y="3287802"/>
            <a:ext cx="241098" cy="57486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95BAE44B-A7DD-4132-BF52-4173D70FAAE7}"/>
              </a:ext>
            </a:extLst>
          </p:cNvPr>
          <p:cNvCxnSpPr>
            <a:stCxn id="9" idx="0"/>
            <a:endCxn id="15" idx="4"/>
          </p:cNvCxnSpPr>
          <p:nvPr/>
        </p:nvCxnSpPr>
        <p:spPr>
          <a:xfrm flipH="1" flipV="1">
            <a:off x="2780628" y="3287802"/>
            <a:ext cx="177244" cy="6047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8" name="Straight Arrow Connector 27">
            <a:extLst>
              <a:ext uri="{FF2B5EF4-FFF2-40B4-BE49-F238E27FC236}">
                <a16:creationId xmlns:a16="http://schemas.microsoft.com/office/drawing/2014/main" id="{E2FAD70E-C1D5-4B89-BDB8-AD37E8731853}"/>
              </a:ext>
            </a:extLst>
          </p:cNvPr>
          <p:cNvCxnSpPr>
            <a:stCxn id="9" idx="7"/>
            <a:endCxn id="16" idx="3"/>
          </p:cNvCxnSpPr>
          <p:nvPr/>
        </p:nvCxnSpPr>
        <p:spPr>
          <a:xfrm flipV="1">
            <a:off x="3064843" y="3250876"/>
            <a:ext cx="629137" cy="6860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9" name="Straight Arrow Connector 28">
            <a:extLst>
              <a:ext uri="{FF2B5EF4-FFF2-40B4-BE49-F238E27FC236}">
                <a16:creationId xmlns:a16="http://schemas.microsoft.com/office/drawing/2014/main" id="{B0C7C84D-5DD6-4145-BD0B-A0057F77A486}"/>
              </a:ext>
            </a:extLst>
          </p:cNvPr>
          <p:cNvCxnSpPr>
            <a:stCxn id="8" idx="0"/>
            <a:endCxn id="17" idx="4"/>
          </p:cNvCxnSpPr>
          <p:nvPr/>
        </p:nvCxnSpPr>
        <p:spPr>
          <a:xfrm flipH="1" flipV="1">
            <a:off x="4785616" y="3287802"/>
            <a:ext cx="149918" cy="59167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0" name="Straight Arrow Connector 29">
            <a:extLst>
              <a:ext uri="{FF2B5EF4-FFF2-40B4-BE49-F238E27FC236}">
                <a16:creationId xmlns:a16="http://schemas.microsoft.com/office/drawing/2014/main" id="{85EF6773-C2D1-48C9-A671-DD0C14ECA72E}"/>
              </a:ext>
            </a:extLst>
          </p:cNvPr>
          <p:cNvCxnSpPr>
            <a:stCxn id="8" idx="7"/>
            <a:endCxn id="18" idx="3"/>
          </p:cNvCxnSpPr>
          <p:nvPr/>
        </p:nvCxnSpPr>
        <p:spPr>
          <a:xfrm flipV="1">
            <a:off x="5042505" y="3250878"/>
            <a:ext cx="704541" cy="67290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1" name="Flowchart: Connector 30">
            <a:extLst>
              <a:ext uri="{FF2B5EF4-FFF2-40B4-BE49-F238E27FC236}">
                <a16:creationId xmlns:a16="http://schemas.microsoft.com/office/drawing/2014/main" id="{5D8FC121-554F-4001-BA83-3D9D353C0DF6}"/>
              </a:ext>
            </a:extLst>
          </p:cNvPr>
          <p:cNvSpPr/>
          <p:nvPr/>
        </p:nvSpPr>
        <p:spPr>
          <a:xfrm>
            <a:off x="-3495225" y="2162501"/>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Flowchart: Connector 31">
            <a:extLst>
              <a:ext uri="{FF2B5EF4-FFF2-40B4-BE49-F238E27FC236}">
                <a16:creationId xmlns:a16="http://schemas.microsoft.com/office/drawing/2014/main" id="{CE9D08FD-9133-444C-A9C8-81890043B5B2}"/>
              </a:ext>
            </a:extLst>
          </p:cNvPr>
          <p:cNvSpPr/>
          <p:nvPr/>
        </p:nvSpPr>
        <p:spPr>
          <a:xfrm>
            <a:off x="-2957058" y="2162501"/>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33" name="Flowchart: Connector 32">
            <a:extLst>
              <a:ext uri="{FF2B5EF4-FFF2-40B4-BE49-F238E27FC236}">
                <a16:creationId xmlns:a16="http://schemas.microsoft.com/office/drawing/2014/main" id="{5E14C031-3278-4C46-9409-AD0E7D6C3B45}"/>
              </a:ext>
            </a:extLst>
          </p:cNvPr>
          <p:cNvSpPr/>
          <p:nvPr/>
        </p:nvSpPr>
        <p:spPr>
          <a:xfrm>
            <a:off x="-2418891" y="2162501"/>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Flowchart: Connector 33">
            <a:extLst>
              <a:ext uri="{FF2B5EF4-FFF2-40B4-BE49-F238E27FC236}">
                <a16:creationId xmlns:a16="http://schemas.microsoft.com/office/drawing/2014/main" id="{AC80B7F7-6215-42E0-B005-BDC29C02042C}"/>
              </a:ext>
            </a:extLst>
          </p:cNvPr>
          <p:cNvSpPr/>
          <p:nvPr/>
        </p:nvSpPr>
        <p:spPr>
          <a:xfrm>
            <a:off x="-1880724" y="2162501"/>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35" name="Flowchart: Connector 34">
            <a:extLst>
              <a:ext uri="{FF2B5EF4-FFF2-40B4-BE49-F238E27FC236}">
                <a16:creationId xmlns:a16="http://schemas.microsoft.com/office/drawing/2014/main" id="{5EF95050-336C-4BE8-8CD9-84742A7BAF3B}"/>
              </a:ext>
            </a:extLst>
          </p:cNvPr>
          <p:cNvSpPr/>
          <p:nvPr/>
        </p:nvSpPr>
        <p:spPr>
          <a:xfrm>
            <a:off x="-1342557" y="2162501"/>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Flowchart: Connector 35">
            <a:extLst>
              <a:ext uri="{FF2B5EF4-FFF2-40B4-BE49-F238E27FC236}">
                <a16:creationId xmlns:a16="http://schemas.microsoft.com/office/drawing/2014/main" id="{2AC647C3-FB26-47F7-A6D9-3DB98F77815D}"/>
              </a:ext>
            </a:extLst>
          </p:cNvPr>
          <p:cNvSpPr/>
          <p:nvPr/>
        </p:nvSpPr>
        <p:spPr>
          <a:xfrm>
            <a:off x="-804390" y="2162501"/>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37" name="Flowchart: Connector 36">
            <a:extLst>
              <a:ext uri="{FF2B5EF4-FFF2-40B4-BE49-F238E27FC236}">
                <a16:creationId xmlns:a16="http://schemas.microsoft.com/office/drawing/2014/main" id="{52ACD0C5-6E04-402C-87D4-7E99ED9D8486}"/>
              </a:ext>
            </a:extLst>
          </p:cNvPr>
          <p:cNvSpPr/>
          <p:nvPr/>
        </p:nvSpPr>
        <p:spPr>
          <a:xfrm>
            <a:off x="-266223" y="2162501"/>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8" name="Flowchart: Connector 37">
            <a:extLst>
              <a:ext uri="{FF2B5EF4-FFF2-40B4-BE49-F238E27FC236}">
                <a16:creationId xmlns:a16="http://schemas.microsoft.com/office/drawing/2014/main" id="{DE0C39E2-0088-4C4C-88BB-9B7AC705CD6E}"/>
              </a:ext>
            </a:extLst>
          </p:cNvPr>
          <p:cNvSpPr/>
          <p:nvPr/>
        </p:nvSpPr>
        <p:spPr>
          <a:xfrm>
            <a:off x="1795946" y="2162501"/>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39" name="Flowchart: Connector 38">
            <a:extLst>
              <a:ext uri="{FF2B5EF4-FFF2-40B4-BE49-F238E27FC236}">
                <a16:creationId xmlns:a16="http://schemas.microsoft.com/office/drawing/2014/main" id="{A32F0A41-4F5A-45C2-95C3-D12E7AF13DB4}"/>
              </a:ext>
            </a:extLst>
          </p:cNvPr>
          <p:cNvSpPr/>
          <p:nvPr/>
        </p:nvSpPr>
        <p:spPr>
          <a:xfrm>
            <a:off x="2333383" y="2158529"/>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0" name="Flowchart: Connector 39">
            <a:extLst>
              <a:ext uri="{FF2B5EF4-FFF2-40B4-BE49-F238E27FC236}">
                <a16:creationId xmlns:a16="http://schemas.microsoft.com/office/drawing/2014/main" id="{5955207F-EA80-44F0-BE4E-931DAB7DAD54}"/>
              </a:ext>
            </a:extLst>
          </p:cNvPr>
          <p:cNvSpPr/>
          <p:nvPr/>
        </p:nvSpPr>
        <p:spPr>
          <a:xfrm>
            <a:off x="2871550" y="2158529"/>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41" name="Flowchart: Connector 40">
            <a:extLst>
              <a:ext uri="{FF2B5EF4-FFF2-40B4-BE49-F238E27FC236}">
                <a16:creationId xmlns:a16="http://schemas.microsoft.com/office/drawing/2014/main" id="{F49ADC62-EF48-4AD5-AB49-E560A6DBF864}"/>
              </a:ext>
            </a:extLst>
          </p:cNvPr>
          <p:cNvSpPr/>
          <p:nvPr/>
        </p:nvSpPr>
        <p:spPr>
          <a:xfrm>
            <a:off x="3409717" y="2158529"/>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2" name="Flowchart: Connector 41">
            <a:extLst>
              <a:ext uri="{FF2B5EF4-FFF2-40B4-BE49-F238E27FC236}">
                <a16:creationId xmlns:a16="http://schemas.microsoft.com/office/drawing/2014/main" id="{118B206B-7F87-44C3-8F17-9AC390278AE6}"/>
              </a:ext>
            </a:extLst>
          </p:cNvPr>
          <p:cNvSpPr/>
          <p:nvPr/>
        </p:nvSpPr>
        <p:spPr>
          <a:xfrm>
            <a:off x="3947884" y="2158529"/>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43" name="Flowchart: Connector 42">
            <a:extLst>
              <a:ext uri="{FF2B5EF4-FFF2-40B4-BE49-F238E27FC236}">
                <a16:creationId xmlns:a16="http://schemas.microsoft.com/office/drawing/2014/main" id="{E72F5553-51E4-408E-AD8D-1ECD8136CB3E}"/>
              </a:ext>
            </a:extLst>
          </p:cNvPr>
          <p:cNvSpPr/>
          <p:nvPr/>
        </p:nvSpPr>
        <p:spPr>
          <a:xfrm>
            <a:off x="4486051" y="2158529"/>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4" name="Flowchart: Connector 43">
            <a:extLst>
              <a:ext uri="{FF2B5EF4-FFF2-40B4-BE49-F238E27FC236}">
                <a16:creationId xmlns:a16="http://schemas.microsoft.com/office/drawing/2014/main" id="{2D87D6CE-1CF5-4016-B037-13E5A77ED2C8}"/>
              </a:ext>
            </a:extLst>
          </p:cNvPr>
          <p:cNvSpPr/>
          <p:nvPr/>
        </p:nvSpPr>
        <p:spPr>
          <a:xfrm>
            <a:off x="5024218" y="2158529"/>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45" name="Flowchart: Connector 44">
            <a:extLst>
              <a:ext uri="{FF2B5EF4-FFF2-40B4-BE49-F238E27FC236}">
                <a16:creationId xmlns:a16="http://schemas.microsoft.com/office/drawing/2014/main" id="{830B43C0-4AAB-4CC3-9C3C-B48A793B7714}"/>
              </a:ext>
            </a:extLst>
          </p:cNvPr>
          <p:cNvSpPr/>
          <p:nvPr/>
        </p:nvSpPr>
        <p:spPr>
          <a:xfrm>
            <a:off x="5562385" y="2158529"/>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6" name="Flowchart: Connector 45">
            <a:extLst>
              <a:ext uri="{FF2B5EF4-FFF2-40B4-BE49-F238E27FC236}">
                <a16:creationId xmlns:a16="http://schemas.microsoft.com/office/drawing/2014/main" id="{93C185A8-7E19-4B01-AC28-451739859417}"/>
              </a:ext>
            </a:extLst>
          </p:cNvPr>
          <p:cNvSpPr/>
          <p:nvPr/>
        </p:nvSpPr>
        <p:spPr>
          <a:xfrm>
            <a:off x="6100552" y="2158529"/>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cxnSp>
        <p:nvCxnSpPr>
          <p:cNvPr id="47" name="Straight Arrow Connector 46">
            <a:extLst>
              <a:ext uri="{FF2B5EF4-FFF2-40B4-BE49-F238E27FC236}">
                <a16:creationId xmlns:a16="http://schemas.microsoft.com/office/drawing/2014/main" id="{3D6CE5A5-E4C2-4F5D-9A93-A60B10E0B633}"/>
              </a:ext>
            </a:extLst>
          </p:cNvPr>
          <p:cNvCxnSpPr>
            <a:stCxn id="19" idx="0"/>
            <a:endCxn id="32" idx="4"/>
          </p:cNvCxnSpPr>
          <p:nvPr/>
        </p:nvCxnSpPr>
        <p:spPr>
          <a:xfrm flipV="1">
            <a:off x="-3039420" y="2344036"/>
            <a:ext cx="173130" cy="6916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8" name="Straight Arrow Connector 47">
            <a:extLst>
              <a:ext uri="{FF2B5EF4-FFF2-40B4-BE49-F238E27FC236}">
                <a16:creationId xmlns:a16="http://schemas.microsoft.com/office/drawing/2014/main" id="{ED7FE735-30DE-4033-8C68-0570431D0E5E}"/>
              </a:ext>
            </a:extLst>
          </p:cNvPr>
          <p:cNvCxnSpPr>
            <a:stCxn id="19" idx="1"/>
            <a:endCxn id="31" idx="4"/>
          </p:cNvCxnSpPr>
          <p:nvPr/>
        </p:nvCxnSpPr>
        <p:spPr>
          <a:xfrm flipH="1" flipV="1">
            <a:off x="-3404457" y="2344036"/>
            <a:ext cx="275894" cy="7285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9" name="Straight Arrow Connector 48">
            <a:extLst>
              <a:ext uri="{FF2B5EF4-FFF2-40B4-BE49-F238E27FC236}">
                <a16:creationId xmlns:a16="http://schemas.microsoft.com/office/drawing/2014/main" id="{6FF5F379-2A29-43E4-A252-545630095E42}"/>
              </a:ext>
            </a:extLst>
          </p:cNvPr>
          <p:cNvCxnSpPr>
            <a:stCxn id="20" idx="1"/>
            <a:endCxn id="33" idx="4"/>
          </p:cNvCxnSpPr>
          <p:nvPr/>
        </p:nvCxnSpPr>
        <p:spPr>
          <a:xfrm flipH="1" flipV="1">
            <a:off x="-2328123" y="2344036"/>
            <a:ext cx="202054" cy="7285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0" name="Straight Arrow Connector 49">
            <a:extLst>
              <a:ext uri="{FF2B5EF4-FFF2-40B4-BE49-F238E27FC236}">
                <a16:creationId xmlns:a16="http://schemas.microsoft.com/office/drawing/2014/main" id="{FAE8B2CF-E7BE-4DC0-A5B1-D1B49A62C7E9}"/>
              </a:ext>
            </a:extLst>
          </p:cNvPr>
          <p:cNvCxnSpPr>
            <a:stCxn id="20" idx="0"/>
            <a:endCxn id="34" idx="4"/>
          </p:cNvCxnSpPr>
          <p:nvPr/>
        </p:nvCxnSpPr>
        <p:spPr>
          <a:xfrm flipV="1">
            <a:off x="-2036927" y="2344036"/>
            <a:ext cx="246971" cy="6916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1" name="Straight Arrow Connector 50">
            <a:extLst>
              <a:ext uri="{FF2B5EF4-FFF2-40B4-BE49-F238E27FC236}">
                <a16:creationId xmlns:a16="http://schemas.microsoft.com/office/drawing/2014/main" id="{AB10E6EB-4A1C-490D-AB08-3FA5C5A37441}"/>
              </a:ext>
            </a:extLst>
          </p:cNvPr>
          <p:cNvCxnSpPr>
            <a:stCxn id="21" idx="1"/>
            <a:endCxn id="35" idx="4"/>
          </p:cNvCxnSpPr>
          <p:nvPr/>
        </p:nvCxnSpPr>
        <p:spPr>
          <a:xfrm flipH="1" flipV="1">
            <a:off x="-1251789" y="2344036"/>
            <a:ext cx="128213" cy="7285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2" name="Straight Arrow Connector 51">
            <a:extLst>
              <a:ext uri="{FF2B5EF4-FFF2-40B4-BE49-F238E27FC236}">
                <a16:creationId xmlns:a16="http://schemas.microsoft.com/office/drawing/2014/main" id="{458C3B1C-1DD7-4386-8931-7415DE43852C}"/>
              </a:ext>
            </a:extLst>
          </p:cNvPr>
          <p:cNvCxnSpPr>
            <a:stCxn id="21" idx="0"/>
            <a:endCxn id="36" idx="4"/>
          </p:cNvCxnSpPr>
          <p:nvPr/>
        </p:nvCxnSpPr>
        <p:spPr>
          <a:xfrm flipV="1">
            <a:off x="-1034433" y="2344036"/>
            <a:ext cx="320811" cy="6916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3" name="Straight Arrow Connector 52">
            <a:extLst>
              <a:ext uri="{FF2B5EF4-FFF2-40B4-BE49-F238E27FC236}">
                <a16:creationId xmlns:a16="http://schemas.microsoft.com/office/drawing/2014/main" id="{D0D0347F-C41B-4B8C-9A87-DBF817C735A5}"/>
              </a:ext>
            </a:extLst>
          </p:cNvPr>
          <p:cNvCxnSpPr>
            <a:cxnSpLocks/>
            <a:stCxn id="15" idx="0"/>
            <a:endCxn id="39" idx="4"/>
          </p:cNvCxnSpPr>
          <p:nvPr/>
        </p:nvCxnSpPr>
        <p:spPr>
          <a:xfrm flipH="1" flipV="1">
            <a:off x="2424151" y="2340062"/>
            <a:ext cx="356479" cy="6956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4" name="Straight Arrow Connector 53">
            <a:extLst>
              <a:ext uri="{FF2B5EF4-FFF2-40B4-BE49-F238E27FC236}">
                <a16:creationId xmlns:a16="http://schemas.microsoft.com/office/drawing/2014/main" id="{C9621E5F-CB06-4953-8461-C9FD090E9108}"/>
              </a:ext>
            </a:extLst>
          </p:cNvPr>
          <p:cNvCxnSpPr>
            <a:cxnSpLocks/>
            <a:stCxn id="15" idx="7"/>
            <a:endCxn id="40" idx="4"/>
          </p:cNvCxnSpPr>
          <p:nvPr/>
        </p:nvCxnSpPr>
        <p:spPr>
          <a:xfrm flipV="1">
            <a:off x="2869771" y="2340062"/>
            <a:ext cx="92546" cy="7325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5" name="Straight Arrow Connector 54">
            <a:extLst>
              <a:ext uri="{FF2B5EF4-FFF2-40B4-BE49-F238E27FC236}">
                <a16:creationId xmlns:a16="http://schemas.microsoft.com/office/drawing/2014/main" id="{0B133120-43DD-4D82-B0A3-5A9708104CA2}"/>
              </a:ext>
            </a:extLst>
          </p:cNvPr>
          <p:cNvCxnSpPr>
            <a:stCxn id="16" idx="0"/>
            <a:endCxn id="41" idx="4"/>
          </p:cNvCxnSpPr>
          <p:nvPr/>
        </p:nvCxnSpPr>
        <p:spPr>
          <a:xfrm flipH="1" flipV="1">
            <a:off x="3500484" y="2340062"/>
            <a:ext cx="282638" cy="6956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6" name="Straight Arrow Connector 55">
            <a:extLst>
              <a:ext uri="{FF2B5EF4-FFF2-40B4-BE49-F238E27FC236}">
                <a16:creationId xmlns:a16="http://schemas.microsoft.com/office/drawing/2014/main" id="{6678C94C-0B71-4BCB-971D-451DF52ECEE6}"/>
              </a:ext>
            </a:extLst>
          </p:cNvPr>
          <p:cNvCxnSpPr>
            <a:stCxn id="16" idx="7"/>
            <a:endCxn id="42" idx="4"/>
          </p:cNvCxnSpPr>
          <p:nvPr/>
        </p:nvCxnSpPr>
        <p:spPr>
          <a:xfrm flipV="1">
            <a:off x="3872265" y="2340062"/>
            <a:ext cx="166387" cy="7325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7" name="Straight Arrow Connector 56">
            <a:extLst>
              <a:ext uri="{FF2B5EF4-FFF2-40B4-BE49-F238E27FC236}">
                <a16:creationId xmlns:a16="http://schemas.microsoft.com/office/drawing/2014/main" id="{C3D232FA-3DB9-4A00-A767-4ADFE30B66E6}"/>
              </a:ext>
            </a:extLst>
          </p:cNvPr>
          <p:cNvCxnSpPr>
            <a:stCxn id="17" idx="0"/>
            <a:endCxn id="43" idx="4"/>
          </p:cNvCxnSpPr>
          <p:nvPr/>
        </p:nvCxnSpPr>
        <p:spPr>
          <a:xfrm flipH="1" flipV="1">
            <a:off x="4576818" y="2340062"/>
            <a:ext cx="208798" cy="6956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8" name="Straight Arrow Connector 57">
            <a:extLst>
              <a:ext uri="{FF2B5EF4-FFF2-40B4-BE49-F238E27FC236}">
                <a16:creationId xmlns:a16="http://schemas.microsoft.com/office/drawing/2014/main" id="{ADD6467E-F6EE-41F8-B20D-E8FB7D253737}"/>
              </a:ext>
            </a:extLst>
          </p:cNvPr>
          <p:cNvCxnSpPr>
            <a:stCxn id="17" idx="7"/>
            <a:endCxn id="44" idx="4"/>
          </p:cNvCxnSpPr>
          <p:nvPr/>
        </p:nvCxnSpPr>
        <p:spPr>
          <a:xfrm flipV="1">
            <a:off x="4874759" y="2340062"/>
            <a:ext cx="240227" cy="7325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9" name="Straight Arrow Connector 58">
            <a:extLst>
              <a:ext uri="{FF2B5EF4-FFF2-40B4-BE49-F238E27FC236}">
                <a16:creationId xmlns:a16="http://schemas.microsoft.com/office/drawing/2014/main" id="{45EF4C76-60BA-4219-BD92-A10DB26D12B2}"/>
              </a:ext>
            </a:extLst>
          </p:cNvPr>
          <p:cNvCxnSpPr>
            <a:stCxn id="18" idx="0"/>
            <a:endCxn id="45" idx="4"/>
          </p:cNvCxnSpPr>
          <p:nvPr/>
        </p:nvCxnSpPr>
        <p:spPr>
          <a:xfrm flipH="1" flipV="1">
            <a:off x="5653151" y="2340063"/>
            <a:ext cx="183036" cy="6956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0" name="Straight Arrow Connector 59">
            <a:extLst>
              <a:ext uri="{FF2B5EF4-FFF2-40B4-BE49-F238E27FC236}">
                <a16:creationId xmlns:a16="http://schemas.microsoft.com/office/drawing/2014/main" id="{822FD1AB-E126-49FE-A0E9-980F6FCFF3DA}"/>
              </a:ext>
            </a:extLst>
          </p:cNvPr>
          <p:cNvCxnSpPr>
            <a:stCxn id="18" idx="7"/>
            <a:endCxn id="46" idx="4"/>
          </p:cNvCxnSpPr>
          <p:nvPr/>
        </p:nvCxnSpPr>
        <p:spPr>
          <a:xfrm flipV="1">
            <a:off x="5925330" y="2340063"/>
            <a:ext cx="265989" cy="7325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1" name="Straight Arrow Connector 60">
            <a:extLst>
              <a:ext uri="{FF2B5EF4-FFF2-40B4-BE49-F238E27FC236}">
                <a16:creationId xmlns:a16="http://schemas.microsoft.com/office/drawing/2014/main" id="{56C8B9DB-8141-4068-94FC-F8324AE13BD6}"/>
              </a:ext>
            </a:extLst>
          </p:cNvPr>
          <p:cNvCxnSpPr>
            <a:stCxn id="22" idx="1"/>
            <a:endCxn id="37" idx="4"/>
          </p:cNvCxnSpPr>
          <p:nvPr/>
        </p:nvCxnSpPr>
        <p:spPr>
          <a:xfrm flipH="1" flipV="1">
            <a:off x="-175456" y="2344035"/>
            <a:ext cx="102452" cy="72855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2" name="Straight Arrow Connector 61">
            <a:extLst>
              <a:ext uri="{FF2B5EF4-FFF2-40B4-BE49-F238E27FC236}">
                <a16:creationId xmlns:a16="http://schemas.microsoft.com/office/drawing/2014/main" id="{B16BC2CD-3B82-4C16-B1D5-CF192361719F}"/>
              </a:ext>
            </a:extLst>
          </p:cNvPr>
          <p:cNvCxnSpPr>
            <a:stCxn id="22" idx="0"/>
            <a:endCxn id="38" idx="4"/>
          </p:cNvCxnSpPr>
          <p:nvPr/>
        </p:nvCxnSpPr>
        <p:spPr>
          <a:xfrm flipV="1">
            <a:off x="1540141" y="2344035"/>
            <a:ext cx="346573" cy="69163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3" name="Flowchart: Connector 62">
            <a:extLst>
              <a:ext uri="{FF2B5EF4-FFF2-40B4-BE49-F238E27FC236}">
                <a16:creationId xmlns:a16="http://schemas.microsoft.com/office/drawing/2014/main" id="{42E9EB8B-0E65-449F-8CA6-9148E1307790}"/>
              </a:ext>
            </a:extLst>
          </p:cNvPr>
          <p:cNvSpPr/>
          <p:nvPr/>
        </p:nvSpPr>
        <p:spPr>
          <a:xfrm>
            <a:off x="-3606171" y="1448921"/>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4" name="Flowchart: Connector 63">
            <a:extLst>
              <a:ext uri="{FF2B5EF4-FFF2-40B4-BE49-F238E27FC236}">
                <a16:creationId xmlns:a16="http://schemas.microsoft.com/office/drawing/2014/main" id="{BD8BECB1-BC51-48E8-AF35-BCCD77DC2B4D}"/>
              </a:ext>
            </a:extLst>
          </p:cNvPr>
          <p:cNvSpPr/>
          <p:nvPr/>
        </p:nvSpPr>
        <p:spPr>
          <a:xfrm>
            <a:off x="-3337230" y="1448922"/>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5" name="Flowchart: Connector 94">
            <a:extLst>
              <a:ext uri="{FF2B5EF4-FFF2-40B4-BE49-F238E27FC236}">
                <a16:creationId xmlns:a16="http://schemas.microsoft.com/office/drawing/2014/main" id="{284869D2-709D-46AB-A907-69F966DB4752}"/>
              </a:ext>
            </a:extLst>
          </p:cNvPr>
          <p:cNvSpPr/>
          <p:nvPr/>
        </p:nvSpPr>
        <p:spPr>
          <a:xfrm>
            <a:off x="-3064640" y="144892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6" name="Flowchart: Connector 95">
            <a:extLst>
              <a:ext uri="{FF2B5EF4-FFF2-40B4-BE49-F238E27FC236}">
                <a16:creationId xmlns:a16="http://schemas.microsoft.com/office/drawing/2014/main" id="{EF1F4944-3792-4DE1-A470-4CC0FFEA3B6C}"/>
              </a:ext>
            </a:extLst>
          </p:cNvPr>
          <p:cNvSpPr/>
          <p:nvPr/>
        </p:nvSpPr>
        <p:spPr>
          <a:xfrm>
            <a:off x="-2795700" y="144892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7" name="Flowchart: Connector 96">
            <a:extLst>
              <a:ext uri="{FF2B5EF4-FFF2-40B4-BE49-F238E27FC236}">
                <a16:creationId xmlns:a16="http://schemas.microsoft.com/office/drawing/2014/main" id="{F4945139-D40D-49BC-8579-4D5ADF01BFF2}"/>
              </a:ext>
            </a:extLst>
          </p:cNvPr>
          <p:cNvSpPr/>
          <p:nvPr/>
        </p:nvSpPr>
        <p:spPr>
          <a:xfrm>
            <a:off x="-2526759" y="1452281"/>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8" name="Flowchart: Connector 97">
            <a:extLst>
              <a:ext uri="{FF2B5EF4-FFF2-40B4-BE49-F238E27FC236}">
                <a16:creationId xmlns:a16="http://schemas.microsoft.com/office/drawing/2014/main" id="{10BD9E79-E09C-41EF-AF37-16A76126FDBB}"/>
              </a:ext>
            </a:extLst>
          </p:cNvPr>
          <p:cNvSpPr/>
          <p:nvPr/>
        </p:nvSpPr>
        <p:spPr>
          <a:xfrm>
            <a:off x="-2257819" y="1452282"/>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9" name="Flowchart: Connector 98">
            <a:extLst>
              <a:ext uri="{FF2B5EF4-FFF2-40B4-BE49-F238E27FC236}">
                <a16:creationId xmlns:a16="http://schemas.microsoft.com/office/drawing/2014/main" id="{F49AA3C9-D92D-45D8-9980-BDBFCD781BA2}"/>
              </a:ext>
            </a:extLst>
          </p:cNvPr>
          <p:cNvSpPr/>
          <p:nvPr/>
        </p:nvSpPr>
        <p:spPr>
          <a:xfrm>
            <a:off x="-1985229" y="145228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0" name="Flowchart: Connector 99">
            <a:extLst>
              <a:ext uri="{FF2B5EF4-FFF2-40B4-BE49-F238E27FC236}">
                <a16:creationId xmlns:a16="http://schemas.microsoft.com/office/drawing/2014/main" id="{EAA4B0F3-0A9F-4BDE-A352-A7345C49F3BD}"/>
              </a:ext>
            </a:extLst>
          </p:cNvPr>
          <p:cNvSpPr/>
          <p:nvPr/>
        </p:nvSpPr>
        <p:spPr>
          <a:xfrm>
            <a:off x="-1716288" y="145228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1" name="Flowchart: Connector 100">
            <a:extLst>
              <a:ext uri="{FF2B5EF4-FFF2-40B4-BE49-F238E27FC236}">
                <a16:creationId xmlns:a16="http://schemas.microsoft.com/office/drawing/2014/main" id="{2847425D-2220-4812-ABCC-2E8472B3892A}"/>
              </a:ext>
            </a:extLst>
          </p:cNvPr>
          <p:cNvSpPr/>
          <p:nvPr/>
        </p:nvSpPr>
        <p:spPr>
          <a:xfrm>
            <a:off x="-1443698" y="1445561"/>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2" name="Flowchart: Connector 101">
            <a:extLst>
              <a:ext uri="{FF2B5EF4-FFF2-40B4-BE49-F238E27FC236}">
                <a16:creationId xmlns:a16="http://schemas.microsoft.com/office/drawing/2014/main" id="{D48CD337-F866-49B9-81EF-62EEF2BE947E}"/>
              </a:ext>
            </a:extLst>
          </p:cNvPr>
          <p:cNvSpPr/>
          <p:nvPr/>
        </p:nvSpPr>
        <p:spPr>
          <a:xfrm>
            <a:off x="-1174758" y="1445562"/>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3" name="Flowchart: Connector 102">
            <a:extLst>
              <a:ext uri="{FF2B5EF4-FFF2-40B4-BE49-F238E27FC236}">
                <a16:creationId xmlns:a16="http://schemas.microsoft.com/office/drawing/2014/main" id="{28C2A5F9-61BA-4A95-BEAA-AB7B22B4EA0A}"/>
              </a:ext>
            </a:extLst>
          </p:cNvPr>
          <p:cNvSpPr/>
          <p:nvPr/>
        </p:nvSpPr>
        <p:spPr>
          <a:xfrm>
            <a:off x="-902167" y="144556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4" name="Flowchart: Connector 103">
            <a:extLst>
              <a:ext uri="{FF2B5EF4-FFF2-40B4-BE49-F238E27FC236}">
                <a16:creationId xmlns:a16="http://schemas.microsoft.com/office/drawing/2014/main" id="{7E70AF2C-6E78-4A15-A887-1184142CE7F1}"/>
              </a:ext>
            </a:extLst>
          </p:cNvPr>
          <p:cNvSpPr/>
          <p:nvPr/>
        </p:nvSpPr>
        <p:spPr>
          <a:xfrm>
            <a:off x="-633227" y="144556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5" name="Flowchart: Connector 104">
            <a:extLst>
              <a:ext uri="{FF2B5EF4-FFF2-40B4-BE49-F238E27FC236}">
                <a16:creationId xmlns:a16="http://schemas.microsoft.com/office/drawing/2014/main" id="{327A0CE7-9CB2-4AB2-A6F0-B9FBAA4C97EE}"/>
              </a:ext>
            </a:extLst>
          </p:cNvPr>
          <p:cNvSpPr/>
          <p:nvPr/>
        </p:nvSpPr>
        <p:spPr>
          <a:xfrm>
            <a:off x="-364287" y="1448921"/>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6" name="Flowchart: Connector 105">
            <a:extLst>
              <a:ext uri="{FF2B5EF4-FFF2-40B4-BE49-F238E27FC236}">
                <a16:creationId xmlns:a16="http://schemas.microsoft.com/office/drawing/2014/main" id="{F1E30069-2FAA-41D8-AC7E-D8E9A4F9541E}"/>
              </a:ext>
            </a:extLst>
          </p:cNvPr>
          <p:cNvSpPr/>
          <p:nvPr/>
        </p:nvSpPr>
        <p:spPr>
          <a:xfrm>
            <a:off x="1428655" y="1448922"/>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7" name="Flowchart: Connector 106">
            <a:extLst>
              <a:ext uri="{FF2B5EF4-FFF2-40B4-BE49-F238E27FC236}">
                <a16:creationId xmlns:a16="http://schemas.microsoft.com/office/drawing/2014/main" id="{D07EF240-6E4A-44EA-86F8-8ABD95F3D9FF}"/>
              </a:ext>
            </a:extLst>
          </p:cNvPr>
          <p:cNvSpPr/>
          <p:nvPr/>
        </p:nvSpPr>
        <p:spPr>
          <a:xfrm>
            <a:off x="1701246" y="144892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8" name="Flowchart: Connector 107">
            <a:extLst>
              <a:ext uri="{FF2B5EF4-FFF2-40B4-BE49-F238E27FC236}">
                <a16:creationId xmlns:a16="http://schemas.microsoft.com/office/drawing/2014/main" id="{B54E03D5-33D5-4A05-A68E-676F14678200}"/>
              </a:ext>
            </a:extLst>
          </p:cNvPr>
          <p:cNvSpPr/>
          <p:nvPr/>
        </p:nvSpPr>
        <p:spPr>
          <a:xfrm>
            <a:off x="1970186" y="144892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9" name="Flowchart: Connector 108">
            <a:extLst>
              <a:ext uri="{FF2B5EF4-FFF2-40B4-BE49-F238E27FC236}">
                <a16:creationId xmlns:a16="http://schemas.microsoft.com/office/drawing/2014/main" id="{DA99D652-14FB-459A-88D1-ECA1DB44E002}"/>
              </a:ext>
            </a:extLst>
          </p:cNvPr>
          <p:cNvSpPr/>
          <p:nvPr/>
        </p:nvSpPr>
        <p:spPr>
          <a:xfrm>
            <a:off x="2242653" y="145677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0" name="Flowchart: Connector 109">
            <a:extLst>
              <a:ext uri="{FF2B5EF4-FFF2-40B4-BE49-F238E27FC236}">
                <a16:creationId xmlns:a16="http://schemas.microsoft.com/office/drawing/2014/main" id="{83F559A9-08AF-4168-8D58-B50BBA4DDCFF}"/>
              </a:ext>
            </a:extLst>
          </p:cNvPr>
          <p:cNvSpPr/>
          <p:nvPr/>
        </p:nvSpPr>
        <p:spPr>
          <a:xfrm>
            <a:off x="2511593" y="145677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1" name="Flowchart: Connector 110">
            <a:extLst>
              <a:ext uri="{FF2B5EF4-FFF2-40B4-BE49-F238E27FC236}">
                <a16:creationId xmlns:a16="http://schemas.microsoft.com/office/drawing/2014/main" id="{4C9AE467-97FA-4D18-9072-519BDC087B8E}"/>
              </a:ext>
            </a:extLst>
          </p:cNvPr>
          <p:cNvSpPr/>
          <p:nvPr/>
        </p:nvSpPr>
        <p:spPr>
          <a:xfrm>
            <a:off x="2784184" y="1456769"/>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2" name="Flowchart: Connector 111">
            <a:extLst>
              <a:ext uri="{FF2B5EF4-FFF2-40B4-BE49-F238E27FC236}">
                <a16:creationId xmlns:a16="http://schemas.microsoft.com/office/drawing/2014/main" id="{6461894F-826D-426B-A5DB-CA106F049DC9}"/>
              </a:ext>
            </a:extLst>
          </p:cNvPr>
          <p:cNvSpPr/>
          <p:nvPr/>
        </p:nvSpPr>
        <p:spPr>
          <a:xfrm>
            <a:off x="3053124" y="1456770"/>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3" name="Flowchart: Connector 112">
            <a:extLst>
              <a:ext uri="{FF2B5EF4-FFF2-40B4-BE49-F238E27FC236}">
                <a16:creationId xmlns:a16="http://schemas.microsoft.com/office/drawing/2014/main" id="{8FCC000B-6CC5-44FB-AB9C-19BCE34AE3A8}"/>
              </a:ext>
            </a:extLst>
          </p:cNvPr>
          <p:cNvSpPr/>
          <p:nvPr/>
        </p:nvSpPr>
        <p:spPr>
          <a:xfrm>
            <a:off x="3322064" y="146013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4" name="Flowchart: Connector 113">
            <a:extLst>
              <a:ext uri="{FF2B5EF4-FFF2-40B4-BE49-F238E27FC236}">
                <a16:creationId xmlns:a16="http://schemas.microsoft.com/office/drawing/2014/main" id="{B844D140-65C1-41E6-9A51-94CDE39405A8}"/>
              </a:ext>
            </a:extLst>
          </p:cNvPr>
          <p:cNvSpPr/>
          <p:nvPr/>
        </p:nvSpPr>
        <p:spPr>
          <a:xfrm>
            <a:off x="3591004" y="146013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5" name="Flowchart: Connector 114">
            <a:extLst>
              <a:ext uri="{FF2B5EF4-FFF2-40B4-BE49-F238E27FC236}">
                <a16:creationId xmlns:a16="http://schemas.microsoft.com/office/drawing/2014/main" id="{FCC4BDE3-9084-4470-B2A1-6A90CA6A87DD}"/>
              </a:ext>
            </a:extLst>
          </p:cNvPr>
          <p:cNvSpPr/>
          <p:nvPr/>
        </p:nvSpPr>
        <p:spPr>
          <a:xfrm>
            <a:off x="3863595" y="1460129"/>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6" name="Flowchart: Connector 115">
            <a:extLst>
              <a:ext uri="{FF2B5EF4-FFF2-40B4-BE49-F238E27FC236}">
                <a16:creationId xmlns:a16="http://schemas.microsoft.com/office/drawing/2014/main" id="{7660CF73-50A9-4C0A-8454-0D9856064980}"/>
              </a:ext>
            </a:extLst>
          </p:cNvPr>
          <p:cNvSpPr/>
          <p:nvPr/>
        </p:nvSpPr>
        <p:spPr>
          <a:xfrm>
            <a:off x="4132535" y="1460130"/>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7" name="Flowchart: Connector 116">
            <a:extLst>
              <a:ext uri="{FF2B5EF4-FFF2-40B4-BE49-F238E27FC236}">
                <a16:creationId xmlns:a16="http://schemas.microsoft.com/office/drawing/2014/main" id="{BCA56800-AB12-4F27-9AFD-1B7A30B4B978}"/>
              </a:ext>
            </a:extLst>
          </p:cNvPr>
          <p:cNvSpPr/>
          <p:nvPr/>
        </p:nvSpPr>
        <p:spPr>
          <a:xfrm>
            <a:off x="4405126" y="145341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8" name="Flowchart: Connector 117">
            <a:extLst>
              <a:ext uri="{FF2B5EF4-FFF2-40B4-BE49-F238E27FC236}">
                <a16:creationId xmlns:a16="http://schemas.microsoft.com/office/drawing/2014/main" id="{640BEAC9-CF7C-4B7F-AB4F-79744F010940}"/>
              </a:ext>
            </a:extLst>
          </p:cNvPr>
          <p:cNvSpPr/>
          <p:nvPr/>
        </p:nvSpPr>
        <p:spPr>
          <a:xfrm>
            <a:off x="4674066" y="145341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9" name="Flowchart: Connector 118">
            <a:extLst>
              <a:ext uri="{FF2B5EF4-FFF2-40B4-BE49-F238E27FC236}">
                <a16:creationId xmlns:a16="http://schemas.microsoft.com/office/drawing/2014/main" id="{4B2A39EA-461B-438A-8C30-CA97EE215051}"/>
              </a:ext>
            </a:extLst>
          </p:cNvPr>
          <p:cNvSpPr/>
          <p:nvPr/>
        </p:nvSpPr>
        <p:spPr>
          <a:xfrm>
            <a:off x="4946656" y="1453409"/>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0" name="Flowchart: Connector 119">
            <a:extLst>
              <a:ext uri="{FF2B5EF4-FFF2-40B4-BE49-F238E27FC236}">
                <a16:creationId xmlns:a16="http://schemas.microsoft.com/office/drawing/2014/main" id="{EAC4731E-A514-40A8-BF32-BC0789D54752}"/>
              </a:ext>
            </a:extLst>
          </p:cNvPr>
          <p:cNvSpPr/>
          <p:nvPr/>
        </p:nvSpPr>
        <p:spPr>
          <a:xfrm>
            <a:off x="5215597" y="1453410"/>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1" name="Flowchart: Connector 120">
            <a:extLst>
              <a:ext uri="{FF2B5EF4-FFF2-40B4-BE49-F238E27FC236}">
                <a16:creationId xmlns:a16="http://schemas.microsoft.com/office/drawing/2014/main" id="{DAE858E1-199B-48DA-A934-254D097C5EA6}"/>
              </a:ext>
            </a:extLst>
          </p:cNvPr>
          <p:cNvSpPr/>
          <p:nvPr/>
        </p:nvSpPr>
        <p:spPr>
          <a:xfrm>
            <a:off x="5484537" y="145677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2" name="Flowchart: Connector 121">
            <a:extLst>
              <a:ext uri="{FF2B5EF4-FFF2-40B4-BE49-F238E27FC236}">
                <a16:creationId xmlns:a16="http://schemas.microsoft.com/office/drawing/2014/main" id="{027FC311-5FF1-4E75-954B-AA9744F88AC8}"/>
              </a:ext>
            </a:extLst>
          </p:cNvPr>
          <p:cNvSpPr/>
          <p:nvPr/>
        </p:nvSpPr>
        <p:spPr>
          <a:xfrm>
            <a:off x="5753477" y="145677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3" name="Flowchart: Connector 122">
            <a:extLst>
              <a:ext uri="{FF2B5EF4-FFF2-40B4-BE49-F238E27FC236}">
                <a16:creationId xmlns:a16="http://schemas.microsoft.com/office/drawing/2014/main" id="{B240C651-06E6-4077-9B48-75175F84CE06}"/>
              </a:ext>
            </a:extLst>
          </p:cNvPr>
          <p:cNvSpPr/>
          <p:nvPr/>
        </p:nvSpPr>
        <p:spPr>
          <a:xfrm>
            <a:off x="6026068" y="1456769"/>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4" name="Flowchart: Connector 123">
            <a:extLst>
              <a:ext uri="{FF2B5EF4-FFF2-40B4-BE49-F238E27FC236}">
                <a16:creationId xmlns:a16="http://schemas.microsoft.com/office/drawing/2014/main" id="{B90712F7-BC26-4AA9-82FB-452264750DB0}"/>
              </a:ext>
            </a:extLst>
          </p:cNvPr>
          <p:cNvSpPr/>
          <p:nvPr/>
        </p:nvSpPr>
        <p:spPr>
          <a:xfrm>
            <a:off x="6336363" y="1456770"/>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26" name="Straight Arrow Connector 125">
            <a:extLst>
              <a:ext uri="{FF2B5EF4-FFF2-40B4-BE49-F238E27FC236}">
                <a16:creationId xmlns:a16="http://schemas.microsoft.com/office/drawing/2014/main" id="{0ABBEE9F-744B-4BCF-82C7-3705504CD0EC}"/>
              </a:ext>
            </a:extLst>
          </p:cNvPr>
          <p:cNvCxnSpPr>
            <a:stCxn id="31" idx="1"/>
            <a:endCxn id="63" idx="4"/>
          </p:cNvCxnSpPr>
          <p:nvPr/>
        </p:nvCxnSpPr>
        <p:spPr>
          <a:xfrm flipH="1" flipV="1">
            <a:off x="-3543977" y="1573307"/>
            <a:ext cx="75337" cy="6157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8" name="Straight Arrow Connector 127">
            <a:extLst>
              <a:ext uri="{FF2B5EF4-FFF2-40B4-BE49-F238E27FC236}">
                <a16:creationId xmlns:a16="http://schemas.microsoft.com/office/drawing/2014/main" id="{14D31672-AE65-4FA6-894C-3B3418C32A8A}"/>
              </a:ext>
            </a:extLst>
          </p:cNvPr>
          <p:cNvCxnSpPr>
            <a:stCxn id="31" idx="0"/>
            <a:endCxn id="64" idx="4"/>
          </p:cNvCxnSpPr>
          <p:nvPr/>
        </p:nvCxnSpPr>
        <p:spPr>
          <a:xfrm flipV="1">
            <a:off x="-3404457" y="1573308"/>
            <a:ext cx="129421" cy="58919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0" name="Straight Arrow Connector 129">
            <a:extLst>
              <a:ext uri="{FF2B5EF4-FFF2-40B4-BE49-F238E27FC236}">
                <a16:creationId xmlns:a16="http://schemas.microsoft.com/office/drawing/2014/main" id="{7A668869-08B0-434A-B445-A282C522F739}"/>
              </a:ext>
            </a:extLst>
          </p:cNvPr>
          <p:cNvCxnSpPr>
            <a:stCxn id="32" idx="1"/>
            <a:endCxn id="95" idx="4"/>
          </p:cNvCxnSpPr>
          <p:nvPr/>
        </p:nvCxnSpPr>
        <p:spPr>
          <a:xfrm flipH="1" flipV="1">
            <a:off x="-3002446" y="1573307"/>
            <a:ext cx="71973" cy="6157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2" name="Straight Arrow Connector 131">
            <a:extLst>
              <a:ext uri="{FF2B5EF4-FFF2-40B4-BE49-F238E27FC236}">
                <a16:creationId xmlns:a16="http://schemas.microsoft.com/office/drawing/2014/main" id="{F57194C3-57DC-48EA-BC5F-B361F231CC24}"/>
              </a:ext>
            </a:extLst>
          </p:cNvPr>
          <p:cNvCxnSpPr>
            <a:stCxn id="32" idx="0"/>
            <a:endCxn id="96" idx="4"/>
          </p:cNvCxnSpPr>
          <p:nvPr/>
        </p:nvCxnSpPr>
        <p:spPr>
          <a:xfrm flipV="1">
            <a:off x="-2866291" y="1573308"/>
            <a:ext cx="132785" cy="58919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4" name="Straight Arrow Connector 133">
            <a:extLst>
              <a:ext uri="{FF2B5EF4-FFF2-40B4-BE49-F238E27FC236}">
                <a16:creationId xmlns:a16="http://schemas.microsoft.com/office/drawing/2014/main" id="{5784D5D9-6684-44D7-A55C-9196968AC6CC}"/>
              </a:ext>
            </a:extLst>
          </p:cNvPr>
          <p:cNvCxnSpPr>
            <a:stCxn id="33" idx="1"/>
            <a:endCxn id="97" idx="4"/>
          </p:cNvCxnSpPr>
          <p:nvPr/>
        </p:nvCxnSpPr>
        <p:spPr>
          <a:xfrm flipH="1" flipV="1">
            <a:off x="-2464566" y="1576667"/>
            <a:ext cx="72260" cy="61241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6" name="Straight Arrow Connector 135">
            <a:extLst>
              <a:ext uri="{FF2B5EF4-FFF2-40B4-BE49-F238E27FC236}">
                <a16:creationId xmlns:a16="http://schemas.microsoft.com/office/drawing/2014/main" id="{D206BDBF-948F-4475-B1BF-A34FDDD7B5A0}"/>
              </a:ext>
            </a:extLst>
          </p:cNvPr>
          <p:cNvCxnSpPr>
            <a:stCxn id="33" idx="0"/>
            <a:endCxn id="98" idx="4"/>
          </p:cNvCxnSpPr>
          <p:nvPr/>
        </p:nvCxnSpPr>
        <p:spPr>
          <a:xfrm flipV="1">
            <a:off x="-2328123" y="1576668"/>
            <a:ext cx="132498" cy="5858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8" name="Straight Arrow Connector 137">
            <a:extLst>
              <a:ext uri="{FF2B5EF4-FFF2-40B4-BE49-F238E27FC236}">
                <a16:creationId xmlns:a16="http://schemas.microsoft.com/office/drawing/2014/main" id="{9382852A-E3B5-4996-91FB-3BE972A1D300}"/>
              </a:ext>
            </a:extLst>
          </p:cNvPr>
          <p:cNvCxnSpPr>
            <a:stCxn id="34" idx="1"/>
            <a:endCxn id="99" idx="4"/>
          </p:cNvCxnSpPr>
          <p:nvPr/>
        </p:nvCxnSpPr>
        <p:spPr>
          <a:xfrm flipH="1" flipV="1">
            <a:off x="-1923035" y="1576667"/>
            <a:ext cx="68896" cy="61241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0" name="Straight Arrow Connector 139">
            <a:extLst>
              <a:ext uri="{FF2B5EF4-FFF2-40B4-BE49-F238E27FC236}">
                <a16:creationId xmlns:a16="http://schemas.microsoft.com/office/drawing/2014/main" id="{A85FDFA9-39EF-41C3-A230-32170AD360A1}"/>
              </a:ext>
            </a:extLst>
          </p:cNvPr>
          <p:cNvCxnSpPr>
            <a:stCxn id="34" idx="0"/>
            <a:endCxn id="100" idx="4"/>
          </p:cNvCxnSpPr>
          <p:nvPr/>
        </p:nvCxnSpPr>
        <p:spPr>
          <a:xfrm flipV="1">
            <a:off x="-1789956" y="1576668"/>
            <a:ext cx="135862" cy="5858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2" name="Straight Arrow Connector 141">
            <a:extLst>
              <a:ext uri="{FF2B5EF4-FFF2-40B4-BE49-F238E27FC236}">
                <a16:creationId xmlns:a16="http://schemas.microsoft.com/office/drawing/2014/main" id="{0779B472-F008-403A-8D15-74863D63BC99}"/>
              </a:ext>
            </a:extLst>
          </p:cNvPr>
          <p:cNvCxnSpPr>
            <a:stCxn id="35" idx="1"/>
            <a:endCxn id="101" idx="4"/>
          </p:cNvCxnSpPr>
          <p:nvPr/>
        </p:nvCxnSpPr>
        <p:spPr>
          <a:xfrm flipH="1" flipV="1">
            <a:off x="-1381504" y="1569947"/>
            <a:ext cx="65532" cy="61913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4" name="Straight Arrow Connector 143">
            <a:extLst>
              <a:ext uri="{FF2B5EF4-FFF2-40B4-BE49-F238E27FC236}">
                <a16:creationId xmlns:a16="http://schemas.microsoft.com/office/drawing/2014/main" id="{D3F295D7-26B6-4FF8-A03B-E7803A100E45}"/>
              </a:ext>
            </a:extLst>
          </p:cNvPr>
          <p:cNvCxnSpPr>
            <a:stCxn id="35" idx="0"/>
            <a:endCxn id="102" idx="4"/>
          </p:cNvCxnSpPr>
          <p:nvPr/>
        </p:nvCxnSpPr>
        <p:spPr>
          <a:xfrm flipV="1">
            <a:off x="-1251790" y="1569948"/>
            <a:ext cx="139226" cy="59255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6" name="Straight Arrow Connector 145">
            <a:extLst>
              <a:ext uri="{FF2B5EF4-FFF2-40B4-BE49-F238E27FC236}">
                <a16:creationId xmlns:a16="http://schemas.microsoft.com/office/drawing/2014/main" id="{F14BD83A-6FE1-4AC2-A5F4-1167B4B4FB5F}"/>
              </a:ext>
            </a:extLst>
          </p:cNvPr>
          <p:cNvCxnSpPr>
            <a:stCxn id="36" idx="1"/>
            <a:endCxn id="103" idx="4"/>
          </p:cNvCxnSpPr>
          <p:nvPr/>
        </p:nvCxnSpPr>
        <p:spPr>
          <a:xfrm flipH="1" flipV="1">
            <a:off x="-839973" y="1569947"/>
            <a:ext cx="62168" cy="61913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8" name="Straight Arrow Connector 147">
            <a:extLst>
              <a:ext uri="{FF2B5EF4-FFF2-40B4-BE49-F238E27FC236}">
                <a16:creationId xmlns:a16="http://schemas.microsoft.com/office/drawing/2014/main" id="{142B57A2-7640-4948-BB31-60DB925AEDFC}"/>
              </a:ext>
            </a:extLst>
          </p:cNvPr>
          <p:cNvCxnSpPr>
            <a:stCxn id="36" idx="0"/>
            <a:endCxn id="104" idx="4"/>
          </p:cNvCxnSpPr>
          <p:nvPr/>
        </p:nvCxnSpPr>
        <p:spPr>
          <a:xfrm flipV="1">
            <a:off x="-713622" y="1569948"/>
            <a:ext cx="142589" cy="59255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0" name="Straight Arrow Connector 149">
            <a:extLst>
              <a:ext uri="{FF2B5EF4-FFF2-40B4-BE49-F238E27FC236}">
                <a16:creationId xmlns:a16="http://schemas.microsoft.com/office/drawing/2014/main" id="{61A504CA-584C-46D5-9AE9-3AA748567173}"/>
              </a:ext>
            </a:extLst>
          </p:cNvPr>
          <p:cNvCxnSpPr>
            <a:stCxn id="37" idx="0"/>
            <a:endCxn id="105" idx="4"/>
          </p:cNvCxnSpPr>
          <p:nvPr/>
        </p:nvCxnSpPr>
        <p:spPr>
          <a:xfrm flipH="1" flipV="1">
            <a:off x="-302093" y="1573308"/>
            <a:ext cx="126638" cy="58919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2" name="Straight Arrow Connector 151">
            <a:extLst>
              <a:ext uri="{FF2B5EF4-FFF2-40B4-BE49-F238E27FC236}">
                <a16:creationId xmlns:a16="http://schemas.microsoft.com/office/drawing/2014/main" id="{56757E19-66DF-4167-8EC9-9978C51C58E3}"/>
              </a:ext>
            </a:extLst>
          </p:cNvPr>
          <p:cNvCxnSpPr>
            <a:stCxn id="37" idx="7"/>
            <a:endCxn id="106" idx="4"/>
          </p:cNvCxnSpPr>
          <p:nvPr/>
        </p:nvCxnSpPr>
        <p:spPr>
          <a:xfrm flipV="1">
            <a:off x="-111273" y="1573308"/>
            <a:ext cx="78121" cy="61577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4" name="Straight Arrow Connector 153">
            <a:extLst>
              <a:ext uri="{FF2B5EF4-FFF2-40B4-BE49-F238E27FC236}">
                <a16:creationId xmlns:a16="http://schemas.microsoft.com/office/drawing/2014/main" id="{E10BA001-595C-4EEE-9598-6669B0E2A693}"/>
              </a:ext>
            </a:extLst>
          </p:cNvPr>
          <p:cNvCxnSpPr>
            <a:stCxn id="38" idx="0"/>
            <a:endCxn id="107" idx="4"/>
          </p:cNvCxnSpPr>
          <p:nvPr/>
        </p:nvCxnSpPr>
        <p:spPr>
          <a:xfrm flipH="1" flipV="1">
            <a:off x="1763439" y="1573306"/>
            <a:ext cx="123274" cy="58919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6" name="Straight Arrow Connector 155">
            <a:extLst>
              <a:ext uri="{FF2B5EF4-FFF2-40B4-BE49-F238E27FC236}">
                <a16:creationId xmlns:a16="http://schemas.microsoft.com/office/drawing/2014/main" id="{BBC8D0FB-1FC2-40B4-9DDA-785D5891BFA6}"/>
              </a:ext>
            </a:extLst>
          </p:cNvPr>
          <p:cNvCxnSpPr>
            <a:stCxn id="38" idx="7"/>
            <a:endCxn id="108" idx="4"/>
          </p:cNvCxnSpPr>
          <p:nvPr/>
        </p:nvCxnSpPr>
        <p:spPr>
          <a:xfrm flipV="1">
            <a:off x="1950895" y="1573307"/>
            <a:ext cx="81485" cy="6157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8" name="Straight Arrow Connector 157">
            <a:extLst>
              <a:ext uri="{FF2B5EF4-FFF2-40B4-BE49-F238E27FC236}">
                <a16:creationId xmlns:a16="http://schemas.microsoft.com/office/drawing/2014/main" id="{81B13C1F-41BA-4D49-8D26-2DEBF545FC3F}"/>
              </a:ext>
            </a:extLst>
          </p:cNvPr>
          <p:cNvCxnSpPr>
            <a:stCxn id="39" idx="0"/>
            <a:endCxn id="109" idx="4"/>
          </p:cNvCxnSpPr>
          <p:nvPr/>
        </p:nvCxnSpPr>
        <p:spPr>
          <a:xfrm flipH="1" flipV="1">
            <a:off x="2304845" y="1581156"/>
            <a:ext cx="119304" cy="57737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0" name="Straight Arrow Connector 159">
            <a:extLst>
              <a:ext uri="{FF2B5EF4-FFF2-40B4-BE49-F238E27FC236}">
                <a16:creationId xmlns:a16="http://schemas.microsoft.com/office/drawing/2014/main" id="{2C7680BE-4E1F-4456-82FA-1FEF10580BA9}"/>
              </a:ext>
            </a:extLst>
          </p:cNvPr>
          <p:cNvCxnSpPr>
            <a:stCxn id="39" idx="7"/>
            <a:endCxn id="110" idx="4"/>
          </p:cNvCxnSpPr>
          <p:nvPr/>
        </p:nvCxnSpPr>
        <p:spPr>
          <a:xfrm flipV="1">
            <a:off x="2488332" y="1581157"/>
            <a:ext cx="85454" cy="60395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2" name="Straight Arrow Connector 161">
            <a:extLst>
              <a:ext uri="{FF2B5EF4-FFF2-40B4-BE49-F238E27FC236}">
                <a16:creationId xmlns:a16="http://schemas.microsoft.com/office/drawing/2014/main" id="{755D14F6-C7BF-4E62-BE65-D3715ECA6D05}"/>
              </a:ext>
            </a:extLst>
          </p:cNvPr>
          <p:cNvCxnSpPr>
            <a:stCxn id="40" idx="0"/>
            <a:endCxn id="111" idx="4"/>
          </p:cNvCxnSpPr>
          <p:nvPr/>
        </p:nvCxnSpPr>
        <p:spPr>
          <a:xfrm flipH="1" flipV="1">
            <a:off x="2846377" y="1581155"/>
            <a:ext cx="115940" cy="57737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4" name="Straight Arrow Connector 163">
            <a:extLst>
              <a:ext uri="{FF2B5EF4-FFF2-40B4-BE49-F238E27FC236}">
                <a16:creationId xmlns:a16="http://schemas.microsoft.com/office/drawing/2014/main" id="{7567276A-FD3E-4845-8B56-A10000B7FE7A}"/>
              </a:ext>
            </a:extLst>
          </p:cNvPr>
          <p:cNvCxnSpPr>
            <a:stCxn id="40" idx="7"/>
            <a:endCxn id="112" idx="4"/>
          </p:cNvCxnSpPr>
          <p:nvPr/>
        </p:nvCxnSpPr>
        <p:spPr>
          <a:xfrm flipV="1">
            <a:off x="3026498" y="1581156"/>
            <a:ext cx="88818" cy="6039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6" name="Straight Arrow Connector 165">
            <a:extLst>
              <a:ext uri="{FF2B5EF4-FFF2-40B4-BE49-F238E27FC236}">
                <a16:creationId xmlns:a16="http://schemas.microsoft.com/office/drawing/2014/main" id="{8EFC0DEB-C092-4C1E-970C-7352EE43CE54}"/>
              </a:ext>
            </a:extLst>
          </p:cNvPr>
          <p:cNvCxnSpPr>
            <a:stCxn id="41" idx="0"/>
            <a:endCxn id="113" idx="4"/>
          </p:cNvCxnSpPr>
          <p:nvPr/>
        </p:nvCxnSpPr>
        <p:spPr>
          <a:xfrm flipH="1" flipV="1">
            <a:off x="3384258" y="1584516"/>
            <a:ext cx="116227" cy="5740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8" name="Straight Arrow Connector 167">
            <a:extLst>
              <a:ext uri="{FF2B5EF4-FFF2-40B4-BE49-F238E27FC236}">
                <a16:creationId xmlns:a16="http://schemas.microsoft.com/office/drawing/2014/main" id="{D2263E16-67B9-46D0-A067-E40FAFD76FD3}"/>
              </a:ext>
            </a:extLst>
          </p:cNvPr>
          <p:cNvCxnSpPr>
            <a:stCxn id="41" idx="7"/>
            <a:endCxn id="114" idx="4"/>
          </p:cNvCxnSpPr>
          <p:nvPr/>
        </p:nvCxnSpPr>
        <p:spPr>
          <a:xfrm flipV="1">
            <a:off x="3564665" y="1584517"/>
            <a:ext cx="88532" cy="60059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0" name="Straight Arrow Connector 169">
            <a:extLst>
              <a:ext uri="{FF2B5EF4-FFF2-40B4-BE49-F238E27FC236}">
                <a16:creationId xmlns:a16="http://schemas.microsoft.com/office/drawing/2014/main" id="{585525A6-BDB6-4C18-B2B5-618D78E0659E}"/>
              </a:ext>
            </a:extLst>
          </p:cNvPr>
          <p:cNvCxnSpPr>
            <a:stCxn id="42" idx="0"/>
            <a:endCxn id="115" idx="4"/>
          </p:cNvCxnSpPr>
          <p:nvPr/>
        </p:nvCxnSpPr>
        <p:spPr>
          <a:xfrm flipH="1" flipV="1">
            <a:off x="3925788" y="1584515"/>
            <a:ext cx="112863" cy="57401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2" name="Straight Arrow Connector 171">
            <a:extLst>
              <a:ext uri="{FF2B5EF4-FFF2-40B4-BE49-F238E27FC236}">
                <a16:creationId xmlns:a16="http://schemas.microsoft.com/office/drawing/2014/main" id="{C70AFD3D-C3BE-4BC6-95D0-C312525548D8}"/>
              </a:ext>
            </a:extLst>
          </p:cNvPr>
          <p:cNvCxnSpPr>
            <a:stCxn id="42" idx="7"/>
            <a:endCxn id="116" idx="4"/>
          </p:cNvCxnSpPr>
          <p:nvPr/>
        </p:nvCxnSpPr>
        <p:spPr>
          <a:xfrm flipV="1">
            <a:off x="4102834" y="1584516"/>
            <a:ext cx="91895" cy="6005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4" name="Straight Arrow Connector 173">
            <a:extLst>
              <a:ext uri="{FF2B5EF4-FFF2-40B4-BE49-F238E27FC236}">
                <a16:creationId xmlns:a16="http://schemas.microsoft.com/office/drawing/2014/main" id="{F209D05B-668D-4ECA-A363-124812C37824}"/>
              </a:ext>
            </a:extLst>
          </p:cNvPr>
          <p:cNvCxnSpPr>
            <a:stCxn id="43" idx="0"/>
            <a:endCxn id="117" idx="4"/>
          </p:cNvCxnSpPr>
          <p:nvPr/>
        </p:nvCxnSpPr>
        <p:spPr>
          <a:xfrm flipH="1" flipV="1">
            <a:off x="4467320" y="1577796"/>
            <a:ext cx="109499" cy="5807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6" name="Straight Arrow Connector 175">
            <a:extLst>
              <a:ext uri="{FF2B5EF4-FFF2-40B4-BE49-F238E27FC236}">
                <a16:creationId xmlns:a16="http://schemas.microsoft.com/office/drawing/2014/main" id="{866CC2C4-8221-492B-A0FA-B3F9E51D95E4}"/>
              </a:ext>
            </a:extLst>
          </p:cNvPr>
          <p:cNvCxnSpPr>
            <a:stCxn id="43" idx="7"/>
            <a:endCxn id="118" idx="4"/>
          </p:cNvCxnSpPr>
          <p:nvPr/>
        </p:nvCxnSpPr>
        <p:spPr>
          <a:xfrm flipV="1">
            <a:off x="4641000" y="1577797"/>
            <a:ext cx="95259" cy="60731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8" name="Straight Arrow Connector 177">
            <a:extLst>
              <a:ext uri="{FF2B5EF4-FFF2-40B4-BE49-F238E27FC236}">
                <a16:creationId xmlns:a16="http://schemas.microsoft.com/office/drawing/2014/main" id="{88CFC5A7-722F-4689-99E3-74E5D45D27E4}"/>
              </a:ext>
            </a:extLst>
          </p:cNvPr>
          <p:cNvCxnSpPr>
            <a:stCxn id="44" idx="0"/>
            <a:endCxn id="119" idx="4"/>
          </p:cNvCxnSpPr>
          <p:nvPr/>
        </p:nvCxnSpPr>
        <p:spPr>
          <a:xfrm flipH="1" flipV="1">
            <a:off x="5008849" y="1577795"/>
            <a:ext cx="106136" cy="5807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0" name="Straight Arrow Connector 179">
            <a:extLst>
              <a:ext uri="{FF2B5EF4-FFF2-40B4-BE49-F238E27FC236}">
                <a16:creationId xmlns:a16="http://schemas.microsoft.com/office/drawing/2014/main" id="{246F124D-1371-4CE9-80E0-6A73E2B1A8C5}"/>
              </a:ext>
            </a:extLst>
          </p:cNvPr>
          <p:cNvCxnSpPr>
            <a:stCxn id="44" idx="7"/>
            <a:endCxn id="120" idx="4"/>
          </p:cNvCxnSpPr>
          <p:nvPr/>
        </p:nvCxnSpPr>
        <p:spPr>
          <a:xfrm flipV="1">
            <a:off x="5179168" y="1577796"/>
            <a:ext cx="98623" cy="60731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2" name="Straight Arrow Connector 181">
            <a:extLst>
              <a:ext uri="{FF2B5EF4-FFF2-40B4-BE49-F238E27FC236}">
                <a16:creationId xmlns:a16="http://schemas.microsoft.com/office/drawing/2014/main" id="{5C083C09-DD28-4D1C-856A-B26020B17BBE}"/>
              </a:ext>
            </a:extLst>
          </p:cNvPr>
          <p:cNvCxnSpPr>
            <a:stCxn id="45" idx="0"/>
            <a:endCxn id="121" idx="4"/>
          </p:cNvCxnSpPr>
          <p:nvPr/>
        </p:nvCxnSpPr>
        <p:spPr>
          <a:xfrm flipH="1" flipV="1">
            <a:off x="5546729" y="1581156"/>
            <a:ext cx="106422" cy="57737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4" name="Straight Arrow Connector 183">
            <a:extLst>
              <a:ext uri="{FF2B5EF4-FFF2-40B4-BE49-F238E27FC236}">
                <a16:creationId xmlns:a16="http://schemas.microsoft.com/office/drawing/2014/main" id="{EB1B8283-CBFB-4F17-85FB-23BF0431BC77}"/>
              </a:ext>
            </a:extLst>
          </p:cNvPr>
          <p:cNvCxnSpPr>
            <a:stCxn id="45" idx="7"/>
            <a:endCxn id="122" idx="4"/>
          </p:cNvCxnSpPr>
          <p:nvPr/>
        </p:nvCxnSpPr>
        <p:spPr>
          <a:xfrm flipV="1">
            <a:off x="5717334" y="1581157"/>
            <a:ext cx="98336" cy="60395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6" name="Straight Arrow Connector 185">
            <a:extLst>
              <a:ext uri="{FF2B5EF4-FFF2-40B4-BE49-F238E27FC236}">
                <a16:creationId xmlns:a16="http://schemas.microsoft.com/office/drawing/2014/main" id="{25D72094-E09F-4723-9ADF-13EBD00A30CC}"/>
              </a:ext>
            </a:extLst>
          </p:cNvPr>
          <p:cNvCxnSpPr>
            <a:stCxn id="46" idx="0"/>
            <a:endCxn id="123" idx="4"/>
          </p:cNvCxnSpPr>
          <p:nvPr/>
        </p:nvCxnSpPr>
        <p:spPr>
          <a:xfrm flipH="1" flipV="1">
            <a:off x="6088261" y="1581155"/>
            <a:ext cx="103058" cy="57737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8" name="Straight Arrow Connector 187">
            <a:extLst>
              <a:ext uri="{FF2B5EF4-FFF2-40B4-BE49-F238E27FC236}">
                <a16:creationId xmlns:a16="http://schemas.microsoft.com/office/drawing/2014/main" id="{AD6D1BE3-C296-4080-ACAE-D577D1F018AE}"/>
              </a:ext>
            </a:extLst>
          </p:cNvPr>
          <p:cNvCxnSpPr>
            <a:stCxn id="46" idx="7"/>
            <a:endCxn id="124" idx="4"/>
          </p:cNvCxnSpPr>
          <p:nvPr/>
        </p:nvCxnSpPr>
        <p:spPr>
          <a:xfrm flipV="1">
            <a:off x="6255501" y="1581156"/>
            <a:ext cx="143055" cy="6039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5" name="Flowchart: Connector 64">
            <a:extLst>
              <a:ext uri="{FF2B5EF4-FFF2-40B4-BE49-F238E27FC236}">
                <a16:creationId xmlns:a16="http://schemas.microsoft.com/office/drawing/2014/main" id="{80553D0B-D86E-4516-BD85-3E0706217594}"/>
              </a:ext>
            </a:extLst>
          </p:cNvPr>
          <p:cNvSpPr/>
          <p:nvPr/>
        </p:nvSpPr>
        <p:spPr>
          <a:xfrm>
            <a:off x="6566968" y="2168633"/>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cxnSp>
        <p:nvCxnSpPr>
          <p:cNvPr id="67" name="Straight Arrow Connector 66">
            <a:extLst>
              <a:ext uri="{FF2B5EF4-FFF2-40B4-BE49-F238E27FC236}">
                <a16:creationId xmlns:a16="http://schemas.microsoft.com/office/drawing/2014/main" id="{C6A5D61B-020B-4B94-9CEF-24BE83E36FA2}"/>
              </a:ext>
            </a:extLst>
          </p:cNvPr>
          <p:cNvCxnSpPr>
            <a:stCxn id="65" idx="1"/>
            <a:endCxn id="123" idx="5"/>
          </p:cNvCxnSpPr>
          <p:nvPr/>
        </p:nvCxnSpPr>
        <p:spPr>
          <a:xfrm flipH="1" flipV="1">
            <a:off x="6132238" y="1562939"/>
            <a:ext cx="461315" cy="6322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9" name="Straight Arrow Connector 68">
            <a:extLst>
              <a:ext uri="{FF2B5EF4-FFF2-40B4-BE49-F238E27FC236}">
                <a16:creationId xmlns:a16="http://schemas.microsoft.com/office/drawing/2014/main" id="{79D15C94-3C95-47A3-87B7-7FD2996A7FF4}"/>
              </a:ext>
            </a:extLst>
          </p:cNvPr>
          <p:cNvCxnSpPr>
            <a:stCxn id="65" idx="0"/>
            <a:endCxn id="124" idx="5"/>
          </p:cNvCxnSpPr>
          <p:nvPr/>
        </p:nvCxnSpPr>
        <p:spPr>
          <a:xfrm flipH="1" flipV="1">
            <a:off x="6442532" y="1562940"/>
            <a:ext cx="215202" cy="60569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1" name="Flowchart: Connector 130">
            <a:extLst>
              <a:ext uri="{FF2B5EF4-FFF2-40B4-BE49-F238E27FC236}">
                <a16:creationId xmlns:a16="http://schemas.microsoft.com/office/drawing/2014/main" id="{8FEB4339-E405-4888-9BA7-38F096E76E88}"/>
              </a:ext>
            </a:extLst>
          </p:cNvPr>
          <p:cNvSpPr/>
          <p:nvPr/>
        </p:nvSpPr>
        <p:spPr>
          <a:xfrm>
            <a:off x="7089665" y="2158528"/>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3" name="Flowchart: Connector 132">
            <a:extLst>
              <a:ext uri="{FF2B5EF4-FFF2-40B4-BE49-F238E27FC236}">
                <a16:creationId xmlns:a16="http://schemas.microsoft.com/office/drawing/2014/main" id="{2568A059-5E50-4F53-B219-8AC0F834B8A6}"/>
              </a:ext>
            </a:extLst>
          </p:cNvPr>
          <p:cNvSpPr/>
          <p:nvPr/>
        </p:nvSpPr>
        <p:spPr>
          <a:xfrm>
            <a:off x="6813966" y="3072593"/>
            <a:ext cx="252133" cy="25213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35" name="Straight Arrow Connector 134">
            <a:extLst>
              <a:ext uri="{FF2B5EF4-FFF2-40B4-BE49-F238E27FC236}">
                <a16:creationId xmlns:a16="http://schemas.microsoft.com/office/drawing/2014/main" id="{833CEFF7-9F01-4F35-B7B3-0B7843A6358B}"/>
              </a:ext>
            </a:extLst>
          </p:cNvPr>
          <p:cNvCxnSpPr>
            <a:stCxn id="133" idx="0"/>
          </p:cNvCxnSpPr>
          <p:nvPr/>
        </p:nvCxnSpPr>
        <p:spPr>
          <a:xfrm flipH="1" flipV="1">
            <a:off x="6657735" y="2350168"/>
            <a:ext cx="282297" cy="7224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7" name="Straight Arrow Connector 136">
            <a:extLst>
              <a:ext uri="{FF2B5EF4-FFF2-40B4-BE49-F238E27FC236}">
                <a16:creationId xmlns:a16="http://schemas.microsoft.com/office/drawing/2014/main" id="{6F4C5B2A-BC71-4F8D-9DC1-FC32F4F4126E}"/>
              </a:ext>
            </a:extLst>
          </p:cNvPr>
          <p:cNvCxnSpPr>
            <a:cxnSpLocks/>
            <a:stCxn id="133" idx="7"/>
          </p:cNvCxnSpPr>
          <p:nvPr/>
        </p:nvCxnSpPr>
        <p:spPr>
          <a:xfrm flipV="1">
            <a:off x="7029174" y="2340062"/>
            <a:ext cx="151259" cy="76945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9" name="Flowchart: Connector 138">
            <a:extLst>
              <a:ext uri="{FF2B5EF4-FFF2-40B4-BE49-F238E27FC236}">
                <a16:creationId xmlns:a16="http://schemas.microsoft.com/office/drawing/2014/main" id="{D1248B32-18A8-4A6B-AF47-81DE690E987B}"/>
              </a:ext>
            </a:extLst>
          </p:cNvPr>
          <p:cNvSpPr/>
          <p:nvPr/>
        </p:nvSpPr>
        <p:spPr>
          <a:xfrm>
            <a:off x="6813966" y="3072593"/>
            <a:ext cx="252133" cy="25213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41" name="Straight Arrow Connector 140">
            <a:extLst>
              <a:ext uri="{FF2B5EF4-FFF2-40B4-BE49-F238E27FC236}">
                <a16:creationId xmlns:a16="http://schemas.microsoft.com/office/drawing/2014/main" id="{14B1829B-5841-4A27-A168-4B10EA943DD0}"/>
              </a:ext>
            </a:extLst>
          </p:cNvPr>
          <p:cNvCxnSpPr>
            <a:stCxn id="139" idx="0"/>
          </p:cNvCxnSpPr>
          <p:nvPr/>
        </p:nvCxnSpPr>
        <p:spPr>
          <a:xfrm flipH="1" flipV="1">
            <a:off x="6657735" y="2350168"/>
            <a:ext cx="282297" cy="7224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3" name="Straight Arrow Connector 142">
            <a:extLst>
              <a:ext uri="{FF2B5EF4-FFF2-40B4-BE49-F238E27FC236}">
                <a16:creationId xmlns:a16="http://schemas.microsoft.com/office/drawing/2014/main" id="{AD8EA57A-2113-48A5-9713-42C5E1A2D91C}"/>
              </a:ext>
            </a:extLst>
          </p:cNvPr>
          <p:cNvCxnSpPr>
            <a:cxnSpLocks/>
            <a:stCxn id="139" idx="7"/>
          </p:cNvCxnSpPr>
          <p:nvPr/>
        </p:nvCxnSpPr>
        <p:spPr>
          <a:xfrm flipV="1">
            <a:off x="7029174" y="2340062"/>
            <a:ext cx="151259" cy="76945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5" name="Oval 144">
            <a:extLst>
              <a:ext uri="{FF2B5EF4-FFF2-40B4-BE49-F238E27FC236}">
                <a16:creationId xmlns:a16="http://schemas.microsoft.com/office/drawing/2014/main" id="{5ECE5EB3-1799-4388-AC64-3D19F93DB6FD}"/>
              </a:ext>
            </a:extLst>
          </p:cNvPr>
          <p:cNvSpPr/>
          <p:nvPr/>
        </p:nvSpPr>
        <p:spPr>
          <a:xfrm>
            <a:off x="7803034" y="3059766"/>
            <a:ext cx="252133" cy="252133"/>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147" name="Flowchart: Connector 146">
            <a:extLst>
              <a:ext uri="{FF2B5EF4-FFF2-40B4-BE49-F238E27FC236}">
                <a16:creationId xmlns:a16="http://schemas.microsoft.com/office/drawing/2014/main" id="{80E3827B-AD9A-4991-AF82-0BA1399FBCAD}"/>
              </a:ext>
            </a:extLst>
          </p:cNvPr>
          <p:cNvSpPr/>
          <p:nvPr/>
        </p:nvSpPr>
        <p:spPr>
          <a:xfrm>
            <a:off x="7412496" y="3879474"/>
            <a:ext cx="299225" cy="29922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49" name="Straight Arrow Connector 148">
            <a:extLst>
              <a:ext uri="{FF2B5EF4-FFF2-40B4-BE49-F238E27FC236}">
                <a16:creationId xmlns:a16="http://schemas.microsoft.com/office/drawing/2014/main" id="{A7B93BA8-1AEF-436B-B423-5498A8731778}"/>
              </a:ext>
            </a:extLst>
          </p:cNvPr>
          <p:cNvCxnSpPr>
            <a:cxnSpLocks/>
            <a:stCxn id="147" idx="1"/>
          </p:cNvCxnSpPr>
          <p:nvPr/>
        </p:nvCxnSpPr>
        <p:spPr>
          <a:xfrm flipH="1" flipV="1">
            <a:off x="6940032" y="3324726"/>
            <a:ext cx="516284" cy="59856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1" name="Straight Arrow Connector 150">
            <a:extLst>
              <a:ext uri="{FF2B5EF4-FFF2-40B4-BE49-F238E27FC236}">
                <a16:creationId xmlns:a16="http://schemas.microsoft.com/office/drawing/2014/main" id="{06F245B1-1120-481E-AB84-4D362E538EC9}"/>
              </a:ext>
            </a:extLst>
          </p:cNvPr>
          <p:cNvCxnSpPr>
            <a:cxnSpLocks/>
            <a:stCxn id="147" idx="0"/>
          </p:cNvCxnSpPr>
          <p:nvPr/>
        </p:nvCxnSpPr>
        <p:spPr>
          <a:xfrm flipV="1">
            <a:off x="7562108" y="3311897"/>
            <a:ext cx="366992" cy="56757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53" name="Flowchart: Connector 152">
            <a:extLst>
              <a:ext uri="{FF2B5EF4-FFF2-40B4-BE49-F238E27FC236}">
                <a16:creationId xmlns:a16="http://schemas.microsoft.com/office/drawing/2014/main" id="{47C2E21B-800E-404C-874E-A2203E0F86EA}"/>
              </a:ext>
            </a:extLst>
          </p:cNvPr>
          <p:cNvSpPr/>
          <p:nvPr/>
        </p:nvSpPr>
        <p:spPr>
          <a:xfrm>
            <a:off x="8649303" y="3892598"/>
            <a:ext cx="297148" cy="297148"/>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72535636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5D2136D0-D868-4045-8FC6-2ADD4252BCE0}"/>
              </a:ext>
            </a:extLst>
          </p:cNvPr>
          <p:cNvSpPr/>
          <p:nvPr/>
        </p:nvSpPr>
        <p:spPr>
          <a:xfrm>
            <a:off x="1940188" y="5340165"/>
            <a:ext cx="440391" cy="44039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Flowchart: Connector 2">
            <a:extLst>
              <a:ext uri="{FF2B5EF4-FFF2-40B4-BE49-F238E27FC236}">
                <a16:creationId xmlns:a16="http://schemas.microsoft.com/office/drawing/2014/main" id="{1CF65A4C-0DFE-4F7C-A530-A84E2C258E36}"/>
              </a:ext>
            </a:extLst>
          </p:cNvPr>
          <p:cNvSpPr/>
          <p:nvPr/>
        </p:nvSpPr>
        <p:spPr>
          <a:xfrm>
            <a:off x="-1368266" y="4628845"/>
            <a:ext cx="390646" cy="390646"/>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Flowchart: Connector 3">
            <a:extLst>
              <a:ext uri="{FF2B5EF4-FFF2-40B4-BE49-F238E27FC236}">
                <a16:creationId xmlns:a16="http://schemas.microsoft.com/office/drawing/2014/main" id="{BB6EA33F-EDA7-45CE-B353-232A66833E41}"/>
              </a:ext>
            </a:extLst>
          </p:cNvPr>
          <p:cNvSpPr/>
          <p:nvPr/>
        </p:nvSpPr>
        <p:spPr>
          <a:xfrm>
            <a:off x="3727365" y="4628845"/>
            <a:ext cx="390646" cy="390646"/>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5" name="Straight Arrow Connector 4">
            <a:extLst>
              <a:ext uri="{FF2B5EF4-FFF2-40B4-BE49-F238E27FC236}">
                <a16:creationId xmlns:a16="http://schemas.microsoft.com/office/drawing/2014/main" id="{B2612A21-5C5F-4E37-8239-1FA9B2B2FCFD}"/>
              </a:ext>
            </a:extLst>
          </p:cNvPr>
          <p:cNvCxnSpPr>
            <a:stCxn id="2" idx="1"/>
            <a:endCxn id="3" idx="5"/>
          </p:cNvCxnSpPr>
          <p:nvPr/>
        </p:nvCxnSpPr>
        <p:spPr>
          <a:xfrm flipH="1" flipV="1">
            <a:off x="489173" y="4962283"/>
            <a:ext cx="1515509" cy="44237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 name="Straight Arrow Connector 5">
            <a:extLst>
              <a:ext uri="{FF2B5EF4-FFF2-40B4-BE49-F238E27FC236}">
                <a16:creationId xmlns:a16="http://schemas.microsoft.com/office/drawing/2014/main" id="{2266DCD9-B834-4AB1-A8AF-376A287408AC}"/>
              </a:ext>
            </a:extLst>
          </p:cNvPr>
          <p:cNvCxnSpPr>
            <a:stCxn id="2" idx="7"/>
            <a:endCxn id="4" idx="3"/>
          </p:cNvCxnSpPr>
          <p:nvPr/>
        </p:nvCxnSpPr>
        <p:spPr>
          <a:xfrm flipV="1">
            <a:off x="2316085" y="4962283"/>
            <a:ext cx="1468489" cy="44237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 name="Flowchart: Connector 6">
            <a:extLst>
              <a:ext uri="{FF2B5EF4-FFF2-40B4-BE49-F238E27FC236}">
                <a16:creationId xmlns:a16="http://schemas.microsoft.com/office/drawing/2014/main" id="{292DDADD-05D4-4D2D-B879-2BD04161952D}"/>
              </a:ext>
            </a:extLst>
          </p:cNvPr>
          <p:cNvSpPr/>
          <p:nvPr/>
        </p:nvSpPr>
        <p:spPr>
          <a:xfrm>
            <a:off x="-2353900" y="3862666"/>
            <a:ext cx="302558" cy="30255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Flowchart: Connector 7">
            <a:extLst>
              <a:ext uri="{FF2B5EF4-FFF2-40B4-BE49-F238E27FC236}">
                <a16:creationId xmlns:a16="http://schemas.microsoft.com/office/drawing/2014/main" id="{1E034066-78E5-4670-B565-6C5DF7B0F36E}"/>
              </a:ext>
            </a:extLst>
          </p:cNvPr>
          <p:cNvSpPr/>
          <p:nvPr/>
        </p:nvSpPr>
        <p:spPr>
          <a:xfrm>
            <a:off x="4784254" y="3879474"/>
            <a:ext cx="302558" cy="302558"/>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9" name="Flowchart: Connector 8">
            <a:extLst>
              <a:ext uri="{FF2B5EF4-FFF2-40B4-BE49-F238E27FC236}">
                <a16:creationId xmlns:a16="http://schemas.microsoft.com/office/drawing/2014/main" id="{018A9E25-35E7-442F-88FD-620E26F188AF}"/>
              </a:ext>
            </a:extLst>
          </p:cNvPr>
          <p:cNvSpPr/>
          <p:nvPr/>
        </p:nvSpPr>
        <p:spPr>
          <a:xfrm>
            <a:off x="2806593" y="3892598"/>
            <a:ext cx="302558" cy="30255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Flowchart: Connector 9">
            <a:extLst>
              <a:ext uri="{FF2B5EF4-FFF2-40B4-BE49-F238E27FC236}">
                <a16:creationId xmlns:a16="http://schemas.microsoft.com/office/drawing/2014/main" id="{8BE9021E-C97D-4C2B-8EE3-B72AA3C09740}"/>
              </a:ext>
            </a:extLst>
          </p:cNvPr>
          <p:cNvSpPr/>
          <p:nvPr/>
        </p:nvSpPr>
        <p:spPr>
          <a:xfrm>
            <a:off x="-376238" y="3862666"/>
            <a:ext cx="302558" cy="302558"/>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cxnSp>
        <p:nvCxnSpPr>
          <p:cNvPr id="11" name="Straight Arrow Connector 10">
            <a:extLst>
              <a:ext uri="{FF2B5EF4-FFF2-40B4-BE49-F238E27FC236}">
                <a16:creationId xmlns:a16="http://schemas.microsoft.com/office/drawing/2014/main" id="{7BAA1995-FFE0-4B3B-B30B-C0F33C777619}"/>
              </a:ext>
            </a:extLst>
          </p:cNvPr>
          <p:cNvCxnSpPr>
            <a:stCxn id="3" idx="1"/>
            <a:endCxn id="7" idx="5"/>
          </p:cNvCxnSpPr>
          <p:nvPr/>
        </p:nvCxnSpPr>
        <p:spPr>
          <a:xfrm flipH="1" flipV="1">
            <a:off x="-2095650" y="4120916"/>
            <a:ext cx="784593" cy="56513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F948369A-7CB3-48A1-978A-20F3380F1D22}"/>
              </a:ext>
            </a:extLst>
          </p:cNvPr>
          <p:cNvCxnSpPr>
            <a:stCxn id="3" idx="7"/>
            <a:endCxn id="10" idx="3"/>
          </p:cNvCxnSpPr>
          <p:nvPr/>
        </p:nvCxnSpPr>
        <p:spPr>
          <a:xfrm flipV="1">
            <a:off x="-1034829" y="4120916"/>
            <a:ext cx="702899" cy="56513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E31D394F-8BB9-4F85-ADA7-EC30C4757298}"/>
              </a:ext>
            </a:extLst>
          </p:cNvPr>
          <p:cNvCxnSpPr>
            <a:stCxn id="4" idx="1"/>
            <a:endCxn id="9" idx="5"/>
          </p:cNvCxnSpPr>
          <p:nvPr/>
        </p:nvCxnSpPr>
        <p:spPr>
          <a:xfrm flipH="1" flipV="1">
            <a:off x="3064843" y="4150847"/>
            <a:ext cx="719731" cy="5352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781100D8-F74E-408D-B9CC-4BF35C9BB8FD}"/>
              </a:ext>
            </a:extLst>
          </p:cNvPr>
          <p:cNvCxnSpPr>
            <a:stCxn id="4" idx="7"/>
            <a:endCxn id="8" idx="3"/>
          </p:cNvCxnSpPr>
          <p:nvPr/>
        </p:nvCxnSpPr>
        <p:spPr>
          <a:xfrm flipV="1">
            <a:off x="4060803" y="4137724"/>
            <a:ext cx="767761" cy="5483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5" name="Flowchart: Connector 14">
            <a:extLst>
              <a:ext uri="{FF2B5EF4-FFF2-40B4-BE49-F238E27FC236}">
                <a16:creationId xmlns:a16="http://schemas.microsoft.com/office/drawing/2014/main" id="{DF212BA2-A41F-4482-9F53-801F3FF02115}"/>
              </a:ext>
            </a:extLst>
          </p:cNvPr>
          <p:cNvSpPr/>
          <p:nvPr/>
        </p:nvSpPr>
        <p:spPr>
          <a:xfrm>
            <a:off x="2654563" y="3035669"/>
            <a:ext cx="252133" cy="25213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Flowchart: Connector 15">
            <a:extLst>
              <a:ext uri="{FF2B5EF4-FFF2-40B4-BE49-F238E27FC236}">
                <a16:creationId xmlns:a16="http://schemas.microsoft.com/office/drawing/2014/main" id="{B68850D3-50A0-470A-B14A-A614626153C3}"/>
              </a:ext>
            </a:extLst>
          </p:cNvPr>
          <p:cNvSpPr/>
          <p:nvPr/>
        </p:nvSpPr>
        <p:spPr>
          <a:xfrm>
            <a:off x="3657056" y="3035669"/>
            <a:ext cx="252133" cy="252133"/>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Flowchart: Connector 16">
            <a:extLst>
              <a:ext uri="{FF2B5EF4-FFF2-40B4-BE49-F238E27FC236}">
                <a16:creationId xmlns:a16="http://schemas.microsoft.com/office/drawing/2014/main" id="{31EFD99A-A5C0-4E33-8879-B4A25CBC7B36}"/>
              </a:ext>
            </a:extLst>
          </p:cNvPr>
          <p:cNvSpPr/>
          <p:nvPr/>
        </p:nvSpPr>
        <p:spPr>
          <a:xfrm>
            <a:off x="4659550" y="3035669"/>
            <a:ext cx="252133" cy="25213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Flowchart: Connector 17">
            <a:extLst>
              <a:ext uri="{FF2B5EF4-FFF2-40B4-BE49-F238E27FC236}">
                <a16:creationId xmlns:a16="http://schemas.microsoft.com/office/drawing/2014/main" id="{BD0F5AC5-11D6-494C-8F07-92025CEFED03}"/>
              </a:ext>
            </a:extLst>
          </p:cNvPr>
          <p:cNvSpPr/>
          <p:nvPr/>
        </p:nvSpPr>
        <p:spPr>
          <a:xfrm>
            <a:off x="5710122" y="3035670"/>
            <a:ext cx="252133" cy="252133"/>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Flowchart: Connector 18">
            <a:extLst>
              <a:ext uri="{FF2B5EF4-FFF2-40B4-BE49-F238E27FC236}">
                <a16:creationId xmlns:a16="http://schemas.microsoft.com/office/drawing/2014/main" id="{9E9DF90E-A62A-4048-96E0-B8E8E362DC55}"/>
              </a:ext>
            </a:extLst>
          </p:cNvPr>
          <p:cNvSpPr/>
          <p:nvPr/>
        </p:nvSpPr>
        <p:spPr>
          <a:xfrm>
            <a:off x="-3165487" y="3035669"/>
            <a:ext cx="252133" cy="25213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Flowchart: Connector 19">
            <a:extLst>
              <a:ext uri="{FF2B5EF4-FFF2-40B4-BE49-F238E27FC236}">
                <a16:creationId xmlns:a16="http://schemas.microsoft.com/office/drawing/2014/main" id="{96252E3A-C6E1-4951-BA9E-00D61795460D}"/>
              </a:ext>
            </a:extLst>
          </p:cNvPr>
          <p:cNvSpPr/>
          <p:nvPr/>
        </p:nvSpPr>
        <p:spPr>
          <a:xfrm>
            <a:off x="-2162994" y="3035669"/>
            <a:ext cx="252133" cy="252133"/>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Flowchart: Connector 20">
            <a:extLst>
              <a:ext uri="{FF2B5EF4-FFF2-40B4-BE49-F238E27FC236}">
                <a16:creationId xmlns:a16="http://schemas.microsoft.com/office/drawing/2014/main" id="{24BC58D8-4D61-4B67-B01B-4CF36CF4D886}"/>
              </a:ext>
            </a:extLst>
          </p:cNvPr>
          <p:cNvSpPr/>
          <p:nvPr/>
        </p:nvSpPr>
        <p:spPr>
          <a:xfrm>
            <a:off x="-1160500" y="3035669"/>
            <a:ext cx="252133" cy="25213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Flowchart: Connector 21">
            <a:extLst>
              <a:ext uri="{FF2B5EF4-FFF2-40B4-BE49-F238E27FC236}">
                <a16:creationId xmlns:a16="http://schemas.microsoft.com/office/drawing/2014/main" id="{0616E101-CABC-4F32-AF05-0C28BAF6B8B7}"/>
              </a:ext>
            </a:extLst>
          </p:cNvPr>
          <p:cNvSpPr/>
          <p:nvPr/>
        </p:nvSpPr>
        <p:spPr>
          <a:xfrm>
            <a:off x="1414074" y="3035670"/>
            <a:ext cx="252133" cy="252133"/>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3" name="Straight Arrow Connector 22">
            <a:extLst>
              <a:ext uri="{FF2B5EF4-FFF2-40B4-BE49-F238E27FC236}">
                <a16:creationId xmlns:a16="http://schemas.microsoft.com/office/drawing/2014/main" id="{E525967C-D05B-4117-9DC7-C367786E0574}"/>
              </a:ext>
            </a:extLst>
          </p:cNvPr>
          <p:cNvCxnSpPr>
            <a:stCxn id="7" idx="1"/>
            <a:endCxn id="19" idx="5"/>
          </p:cNvCxnSpPr>
          <p:nvPr/>
        </p:nvCxnSpPr>
        <p:spPr>
          <a:xfrm flipH="1" flipV="1">
            <a:off x="-2950278" y="3250878"/>
            <a:ext cx="640687" cy="6560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FD97E738-F0B7-488D-B207-466C3C0B9A88}"/>
              </a:ext>
            </a:extLst>
          </p:cNvPr>
          <p:cNvCxnSpPr>
            <a:stCxn id="7" idx="0"/>
            <a:endCxn id="20" idx="4"/>
          </p:cNvCxnSpPr>
          <p:nvPr/>
        </p:nvCxnSpPr>
        <p:spPr>
          <a:xfrm flipV="1">
            <a:off x="-2202621" y="3287801"/>
            <a:ext cx="165694" cy="57486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2BE41D73-8C9F-405A-8919-2ECEC3C81100}"/>
              </a:ext>
            </a:extLst>
          </p:cNvPr>
          <p:cNvCxnSpPr>
            <a:stCxn id="10" idx="1"/>
            <a:endCxn id="21" idx="5"/>
          </p:cNvCxnSpPr>
          <p:nvPr/>
        </p:nvCxnSpPr>
        <p:spPr>
          <a:xfrm flipH="1" flipV="1">
            <a:off x="-945291" y="3250878"/>
            <a:ext cx="613361" cy="6560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EFAE659C-CD68-45FF-B36A-26047A188A70}"/>
              </a:ext>
            </a:extLst>
          </p:cNvPr>
          <p:cNvCxnSpPr>
            <a:cxnSpLocks/>
            <a:stCxn id="10" idx="0"/>
            <a:endCxn id="22" idx="4"/>
          </p:cNvCxnSpPr>
          <p:nvPr/>
        </p:nvCxnSpPr>
        <p:spPr>
          <a:xfrm flipV="1">
            <a:off x="1299041" y="3287802"/>
            <a:ext cx="241098" cy="57486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95BAE44B-A7DD-4132-BF52-4173D70FAAE7}"/>
              </a:ext>
            </a:extLst>
          </p:cNvPr>
          <p:cNvCxnSpPr>
            <a:stCxn id="9" idx="0"/>
            <a:endCxn id="15" idx="4"/>
          </p:cNvCxnSpPr>
          <p:nvPr/>
        </p:nvCxnSpPr>
        <p:spPr>
          <a:xfrm flipH="1" flipV="1">
            <a:off x="2780628" y="3287802"/>
            <a:ext cx="177244" cy="6047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8" name="Straight Arrow Connector 27">
            <a:extLst>
              <a:ext uri="{FF2B5EF4-FFF2-40B4-BE49-F238E27FC236}">
                <a16:creationId xmlns:a16="http://schemas.microsoft.com/office/drawing/2014/main" id="{E2FAD70E-C1D5-4B89-BDB8-AD37E8731853}"/>
              </a:ext>
            </a:extLst>
          </p:cNvPr>
          <p:cNvCxnSpPr>
            <a:stCxn id="9" idx="7"/>
            <a:endCxn id="16" idx="3"/>
          </p:cNvCxnSpPr>
          <p:nvPr/>
        </p:nvCxnSpPr>
        <p:spPr>
          <a:xfrm flipV="1">
            <a:off x="3064843" y="3250876"/>
            <a:ext cx="629137" cy="6860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9" name="Straight Arrow Connector 28">
            <a:extLst>
              <a:ext uri="{FF2B5EF4-FFF2-40B4-BE49-F238E27FC236}">
                <a16:creationId xmlns:a16="http://schemas.microsoft.com/office/drawing/2014/main" id="{B0C7C84D-5DD6-4145-BD0B-A0057F77A486}"/>
              </a:ext>
            </a:extLst>
          </p:cNvPr>
          <p:cNvCxnSpPr>
            <a:stCxn id="8" idx="0"/>
            <a:endCxn id="17" idx="4"/>
          </p:cNvCxnSpPr>
          <p:nvPr/>
        </p:nvCxnSpPr>
        <p:spPr>
          <a:xfrm flipH="1" flipV="1">
            <a:off x="4785616" y="3287802"/>
            <a:ext cx="149918" cy="59167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0" name="Straight Arrow Connector 29">
            <a:extLst>
              <a:ext uri="{FF2B5EF4-FFF2-40B4-BE49-F238E27FC236}">
                <a16:creationId xmlns:a16="http://schemas.microsoft.com/office/drawing/2014/main" id="{85EF6773-C2D1-48C9-A671-DD0C14ECA72E}"/>
              </a:ext>
            </a:extLst>
          </p:cNvPr>
          <p:cNvCxnSpPr>
            <a:stCxn id="8" idx="7"/>
            <a:endCxn id="18" idx="3"/>
          </p:cNvCxnSpPr>
          <p:nvPr/>
        </p:nvCxnSpPr>
        <p:spPr>
          <a:xfrm flipV="1">
            <a:off x="5042505" y="3250878"/>
            <a:ext cx="704541" cy="67290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1" name="Flowchart: Connector 30">
            <a:extLst>
              <a:ext uri="{FF2B5EF4-FFF2-40B4-BE49-F238E27FC236}">
                <a16:creationId xmlns:a16="http://schemas.microsoft.com/office/drawing/2014/main" id="{5D8FC121-554F-4001-BA83-3D9D353C0DF6}"/>
              </a:ext>
            </a:extLst>
          </p:cNvPr>
          <p:cNvSpPr/>
          <p:nvPr/>
        </p:nvSpPr>
        <p:spPr>
          <a:xfrm>
            <a:off x="-3495225" y="2162501"/>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Flowchart: Connector 31">
            <a:extLst>
              <a:ext uri="{FF2B5EF4-FFF2-40B4-BE49-F238E27FC236}">
                <a16:creationId xmlns:a16="http://schemas.microsoft.com/office/drawing/2014/main" id="{CE9D08FD-9133-444C-A9C8-81890043B5B2}"/>
              </a:ext>
            </a:extLst>
          </p:cNvPr>
          <p:cNvSpPr/>
          <p:nvPr/>
        </p:nvSpPr>
        <p:spPr>
          <a:xfrm>
            <a:off x="-2957058" y="2162501"/>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33" name="Flowchart: Connector 32">
            <a:extLst>
              <a:ext uri="{FF2B5EF4-FFF2-40B4-BE49-F238E27FC236}">
                <a16:creationId xmlns:a16="http://schemas.microsoft.com/office/drawing/2014/main" id="{5E14C031-3278-4C46-9409-AD0E7D6C3B45}"/>
              </a:ext>
            </a:extLst>
          </p:cNvPr>
          <p:cNvSpPr/>
          <p:nvPr/>
        </p:nvSpPr>
        <p:spPr>
          <a:xfrm>
            <a:off x="-2418891" y="2162501"/>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Flowchart: Connector 33">
            <a:extLst>
              <a:ext uri="{FF2B5EF4-FFF2-40B4-BE49-F238E27FC236}">
                <a16:creationId xmlns:a16="http://schemas.microsoft.com/office/drawing/2014/main" id="{AC80B7F7-6215-42E0-B005-BDC29C02042C}"/>
              </a:ext>
            </a:extLst>
          </p:cNvPr>
          <p:cNvSpPr/>
          <p:nvPr/>
        </p:nvSpPr>
        <p:spPr>
          <a:xfrm>
            <a:off x="-1880724" y="2162501"/>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35" name="Flowchart: Connector 34">
            <a:extLst>
              <a:ext uri="{FF2B5EF4-FFF2-40B4-BE49-F238E27FC236}">
                <a16:creationId xmlns:a16="http://schemas.microsoft.com/office/drawing/2014/main" id="{5EF95050-336C-4BE8-8CD9-84742A7BAF3B}"/>
              </a:ext>
            </a:extLst>
          </p:cNvPr>
          <p:cNvSpPr/>
          <p:nvPr/>
        </p:nvSpPr>
        <p:spPr>
          <a:xfrm>
            <a:off x="-1342557" y="2162501"/>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Flowchart: Connector 35">
            <a:extLst>
              <a:ext uri="{FF2B5EF4-FFF2-40B4-BE49-F238E27FC236}">
                <a16:creationId xmlns:a16="http://schemas.microsoft.com/office/drawing/2014/main" id="{2AC647C3-FB26-47F7-A6D9-3DB98F77815D}"/>
              </a:ext>
            </a:extLst>
          </p:cNvPr>
          <p:cNvSpPr/>
          <p:nvPr/>
        </p:nvSpPr>
        <p:spPr>
          <a:xfrm>
            <a:off x="-804390" y="2162501"/>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37" name="Flowchart: Connector 36">
            <a:extLst>
              <a:ext uri="{FF2B5EF4-FFF2-40B4-BE49-F238E27FC236}">
                <a16:creationId xmlns:a16="http://schemas.microsoft.com/office/drawing/2014/main" id="{52ACD0C5-6E04-402C-87D4-7E99ED9D8486}"/>
              </a:ext>
            </a:extLst>
          </p:cNvPr>
          <p:cNvSpPr/>
          <p:nvPr/>
        </p:nvSpPr>
        <p:spPr>
          <a:xfrm>
            <a:off x="-266223" y="2162501"/>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8" name="Flowchart: Connector 37">
            <a:extLst>
              <a:ext uri="{FF2B5EF4-FFF2-40B4-BE49-F238E27FC236}">
                <a16:creationId xmlns:a16="http://schemas.microsoft.com/office/drawing/2014/main" id="{DE0C39E2-0088-4C4C-88BB-9B7AC705CD6E}"/>
              </a:ext>
            </a:extLst>
          </p:cNvPr>
          <p:cNvSpPr/>
          <p:nvPr/>
        </p:nvSpPr>
        <p:spPr>
          <a:xfrm>
            <a:off x="1795946" y="2162501"/>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39" name="Flowchart: Connector 38">
            <a:extLst>
              <a:ext uri="{FF2B5EF4-FFF2-40B4-BE49-F238E27FC236}">
                <a16:creationId xmlns:a16="http://schemas.microsoft.com/office/drawing/2014/main" id="{A32F0A41-4F5A-45C2-95C3-D12E7AF13DB4}"/>
              </a:ext>
            </a:extLst>
          </p:cNvPr>
          <p:cNvSpPr/>
          <p:nvPr/>
        </p:nvSpPr>
        <p:spPr>
          <a:xfrm>
            <a:off x="2333383" y="2158529"/>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0" name="Flowchart: Connector 39">
            <a:extLst>
              <a:ext uri="{FF2B5EF4-FFF2-40B4-BE49-F238E27FC236}">
                <a16:creationId xmlns:a16="http://schemas.microsoft.com/office/drawing/2014/main" id="{5955207F-EA80-44F0-BE4E-931DAB7DAD54}"/>
              </a:ext>
            </a:extLst>
          </p:cNvPr>
          <p:cNvSpPr/>
          <p:nvPr/>
        </p:nvSpPr>
        <p:spPr>
          <a:xfrm>
            <a:off x="2871550" y="2158529"/>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41" name="Flowchart: Connector 40">
            <a:extLst>
              <a:ext uri="{FF2B5EF4-FFF2-40B4-BE49-F238E27FC236}">
                <a16:creationId xmlns:a16="http://schemas.microsoft.com/office/drawing/2014/main" id="{F49ADC62-EF48-4AD5-AB49-E560A6DBF864}"/>
              </a:ext>
            </a:extLst>
          </p:cNvPr>
          <p:cNvSpPr/>
          <p:nvPr/>
        </p:nvSpPr>
        <p:spPr>
          <a:xfrm>
            <a:off x="3409717" y="2158529"/>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2" name="Flowchart: Connector 41">
            <a:extLst>
              <a:ext uri="{FF2B5EF4-FFF2-40B4-BE49-F238E27FC236}">
                <a16:creationId xmlns:a16="http://schemas.microsoft.com/office/drawing/2014/main" id="{118B206B-7F87-44C3-8F17-9AC390278AE6}"/>
              </a:ext>
            </a:extLst>
          </p:cNvPr>
          <p:cNvSpPr/>
          <p:nvPr/>
        </p:nvSpPr>
        <p:spPr>
          <a:xfrm>
            <a:off x="3947884" y="2158529"/>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43" name="Flowchart: Connector 42">
            <a:extLst>
              <a:ext uri="{FF2B5EF4-FFF2-40B4-BE49-F238E27FC236}">
                <a16:creationId xmlns:a16="http://schemas.microsoft.com/office/drawing/2014/main" id="{E72F5553-51E4-408E-AD8D-1ECD8136CB3E}"/>
              </a:ext>
            </a:extLst>
          </p:cNvPr>
          <p:cNvSpPr/>
          <p:nvPr/>
        </p:nvSpPr>
        <p:spPr>
          <a:xfrm>
            <a:off x="4486051" y="2158529"/>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4" name="Flowchart: Connector 43">
            <a:extLst>
              <a:ext uri="{FF2B5EF4-FFF2-40B4-BE49-F238E27FC236}">
                <a16:creationId xmlns:a16="http://schemas.microsoft.com/office/drawing/2014/main" id="{2D87D6CE-1CF5-4016-B037-13E5A77ED2C8}"/>
              </a:ext>
            </a:extLst>
          </p:cNvPr>
          <p:cNvSpPr/>
          <p:nvPr/>
        </p:nvSpPr>
        <p:spPr>
          <a:xfrm>
            <a:off x="5024218" y="2158529"/>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45" name="Flowchart: Connector 44">
            <a:extLst>
              <a:ext uri="{FF2B5EF4-FFF2-40B4-BE49-F238E27FC236}">
                <a16:creationId xmlns:a16="http://schemas.microsoft.com/office/drawing/2014/main" id="{830B43C0-4AAB-4CC3-9C3C-B48A793B7714}"/>
              </a:ext>
            </a:extLst>
          </p:cNvPr>
          <p:cNvSpPr/>
          <p:nvPr/>
        </p:nvSpPr>
        <p:spPr>
          <a:xfrm>
            <a:off x="5562385" y="2158529"/>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6" name="Flowchart: Connector 45">
            <a:extLst>
              <a:ext uri="{FF2B5EF4-FFF2-40B4-BE49-F238E27FC236}">
                <a16:creationId xmlns:a16="http://schemas.microsoft.com/office/drawing/2014/main" id="{93C185A8-7E19-4B01-AC28-451739859417}"/>
              </a:ext>
            </a:extLst>
          </p:cNvPr>
          <p:cNvSpPr/>
          <p:nvPr/>
        </p:nvSpPr>
        <p:spPr>
          <a:xfrm>
            <a:off x="6100552" y="2158529"/>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cxnSp>
        <p:nvCxnSpPr>
          <p:cNvPr id="47" name="Straight Arrow Connector 46">
            <a:extLst>
              <a:ext uri="{FF2B5EF4-FFF2-40B4-BE49-F238E27FC236}">
                <a16:creationId xmlns:a16="http://schemas.microsoft.com/office/drawing/2014/main" id="{3D6CE5A5-E4C2-4F5D-9A93-A60B10E0B633}"/>
              </a:ext>
            </a:extLst>
          </p:cNvPr>
          <p:cNvCxnSpPr>
            <a:stCxn id="19" idx="0"/>
            <a:endCxn id="32" idx="4"/>
          </p:cNvCxnSpPr>
          <p:nvPr/>
        </p:nvCxnSpPr>
        <p:spPr>
          <a:xfrm flipV="1">
            <a:off x="-3039420" y="2344036"/>
            <a:ext cx="173130" cy="6916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8" name="Straight Arrow Connector 47">
            <a:extLst>
              <a:ext uri="{FF2B5EF4-FFF2-40B4-BE49-F238E27FC236}">
                <a16:creationId xmlns:a16="http://schemas.microsoft.com/office/drawing/2014/main" id="{ED7FE735-30DE-4033-8C68-0570431D0E5E}"/>
              </a:ext>
            </a:extLst>
          </p:cNvPr>
          <p:cNvCxnSpPr>
            <a:stCxn id="19" idx="1"/>
            <a:endCxn id="31" idx="4"/>
          </p:cNvCxnSpPr>
          <p:nvPr/>
        </p:nvCxnSpPr>
        <p:spPr>
          <a:xfrm flipH="1" flipV="1">
            <a:off x="-3404457" y="2344036"/>
            <a:ext cx="275894" cy="7285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9" name="Straight Arrow Connector 48">
            <a:extLst>
              <a:ext uri="{FF2B5EF4-FFF2-40B4-BE49-F238E27FC236}">
                <a16:creationId xmlns:a16="http://schemas.microsoft.com/office/drawing/2014/main" id="{6FF5F379-2A29-43E4-A252-545630095E42}"/>
              </a:ext>
            </a:extLst>
          </p:cNvPr>
          <p:cNvCxnSpPr>
            <a:stCxn id="20" idx="1"/>
            <a:endCxn id="33" idx="4"/>
          </p:cNvCxnSpPr>
          <p:nvPr/>
        </p:nvCxnSpPr>
        <p:spPr>
          <a:xfrm flipH="1" flipV="1">
            <a:off x="-2328123" y="2344036"/>
            <a:ext cx="202054" cy="7285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0" name="Straight Arrow Connector 49">
            <a:extLst>
              <a:ext uri="{FF2B5EF4-FFF2-40B4-BE49-F238E27FC236}">
                <a16:creationId xmlns:a16="http://schemas.microsoft.com/office/drawing/2014/main" id="{FAE8B2CF-E7BE-4DC0-A5B1-D1B49A62C7E9}"/>
              </a:ext>
            </a:extLst>
          </p:cNvPr>
          <p:cNvCxnSpPr>
            <a:stCxn id="20" idx="0"/>
            <a:endCxn id="34" idx="4"/>
          </p:cNvCxnSpPr>
          <p:nvPr/>
        </p:nvCxnSpPr>
        <p:spPr>
          <a:xfrm flipV="1">
            <a:off x="-2036927" y="2344036"/>
            <a:ext cx="246971" cy="6916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1" name="Straight Arrow Connector 50">
            <a:extLst>
              <a:ext uri="{FF2B5EF4-FFF2-40B4-BE49-F238E27FC236}">
                <a16:creationId xmlns:a16="http://schemas.microsoft.com/office/drawing/2014/main" id="{AB10E6EB-4A1C-490D-AB08-3FA5C5A37441}"/>
              </a:ext>
            </a:extLst>
          </p:cNvPr>
          <p:cNvCxnSpPr>
            <a:stCxn id="21" idx="1"/>
            <a:endCxn id="35" idx="4"/>
          </p:cNvCxnSpPr>
          <p:nvPr/>
        </p:nvCxnSpPr>
        <p:spPr>
          <a:xfrm flipH="1" flipV="1">
            <a:off x="-1251789" y="2344036"/>
            <a:ext cx="128213" cy="7285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2" name="Straight Arrow Connector 51">
            <a:extLst>
              <a:ext uri="{FF2B5EF4-FFF2-40B4-BE49-F238E27FC236}">
                <a16:creationId xmlns:a16="http://schemas.microsoft.com/office/drawing/2014/main" id="{458C3B1C-1DD7-4386-8931-7415DE43852C}"/>
              </a:ext>
            </a:extLst>
          </p:cNvPr>
          <p:cNvCxnSpPr>
            <a:stCxn id="21" idx="0"/>
            <a:endCxn id="36" idx="4"/>
          </p:cNvCxnSpPr>
          <p:nvPr/>
        </p:nvCxnSpPr>
        <p:spPr>
          <a:xfrm flipV="1">
            <a:off x="-1034433" y="2344036"/>
            <a:ext cx="320811" cy="6916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3" name="Straight Arrow Connector 52">
            <a:extLst>
              <a:ext uri="{FF2B5EF4-FFF2-40B4-BE49-F238E27FC236}">
                <a16:creationId xmlns:a16="http://schemas.microsoft.com/office/drawing/2014/main" id="{D0D0347F-C41B-4B8C-9A87-DBF817C735A5}"/>
              </a:ext>
            </a:extLst>
          </p:cNvPr>
          <p:cNvCxnSpPr>
            <a:cxnSpLocks/>
            <a:stCxn id="15" idx="0"/>
            <a:endCxn id="39" idx="4"/>
          </p:cNvCxnSpPr>
          <p:nvPr/>
        </p:nvCxnSpPr>
        <p:spPr>
          <a:xfrm flipH="1" flipV="1">
            <a:off x="2424151" y="2340062"/>
            <a:ext cx="356479" cy="6956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4" name="Straight Arrow Connector 53">
            <a:extLst>
              <a:ext uri="{FF2B5EF4-FFF2-40B4-BE49-F238E27FC236}">
                <a16:creationId xmlns:a16="http://schemas.microsoft.com/office/drawing/2014/main" id="{C9621E5F-CB06-4953-8461-C9FD090E9108}"/>
              </a:ext>
            </a:extLst>
          </p:cNvPr>
          <p:cNvCxnSpPr>
            <a:cxnSpLocks/>
            <a:stCxn id="15" idx="7"/>
            <a:endCxn id="40" idx="4"/>
          </p:cNvCxnSpPr>
          <p:nvPr/>
        </p:nvCxnSpPr>
        <p:spPr>
          <a:xfrm flipV="1">
            <a:off x="2869771" y="2340062"/>
            <a:ext cx="92546" cy="7325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5" name="Straight Arrow Connector 54">
            <a:extLst>
              <a:ext uri="{FF2B5EF4-FFF2-40B4-BE49-F238E27FC236}">
                <a16:creationId xmlns:a16="http://schemas.microsoft.com/office/drawing/2014/main" id="{0B133120-43DD-4D82-B0A3-5A9708104CA2}"/>
              </a:ext>
            </a:extLst>
          </p:cNvPr>
          <p:cNvCxnSpPr>
            <a:stCxn id="16" idx="0"/>
            <a:endCxn id="41" idx="4"/>
          </p:cNvCxnSpPr>
          <p:nvPr/>
        </p:nvCxnSpPr>
        <p:spPr>
          <a:xfrm flipH="1" flipV="1">
            <a:off x="3500484" y="2340062"/>
            <a:ext cx="282638" cy="6956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6" name="Straight Arrow Connector 55">
            <a:extLst>
              <a:ext uri="{FF2B5EF4-FFF2-40B4-BE49-F238E27FC236}">
                <a16:creationId xmlns:a16="http://schemas.microsoft.com/office/drawing/2014/main" id="{6678C94C-0B71-4BCB-971D-451DF52ECEE6}"/>
              </a:ext>
            </a:extLst>
          </p:cNvPr>
          <p:cNvCxnSpPr>
            <a:stCxn id="16" idx="7"/>
            <a:endCxn id="42" idx="4"/>
          </p:cNvCxnSpPr>
          <p:nvPr/>
        </p:nvCxnSpPr>
        <p:spPr>
          <a:xfrm flipV="1">
            <a:off x="3872265" y="2340062"/>
            <a:ext cx="166387" cy="7325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7" name="Straight Arrow Connector 56">
            <a:extLst>
              <a:ext uri="{FF2B5EF4-FFF2-40B4-BE49-F238E27FC236}">
                <a16:creationId xmlns:a16="http://schemas.microsoft.com/office/drawing/2014/main" id="{C3D232FA-3DB9-4A00-A767-4ADFE30B66E6}"/>
              </a:ext>
            </a:extLst>
          </p:cNvPr>
          <p:cNvCxnSpPr>
            <a:stCxn id="17" idx="0"/>
            <a:endCxn id="43" idx="4"/>
          </p:cNvCxnSpPr>
          <p:nvPr/>
        </p:nvCxnSpPr>
        <p:spPr>
          <a:xfrm flipH="1" flipV="1">
            <a:off x="4576818" y="2340062"/>
            <a:ext cx="208798" cy="6956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8" name="Straight Arrow Connector 57">
            <a:extLst>
              <a:ext uri="{FF2B5EF4-FFF2-40B4-BE49-F238E27FC236}">
                <a16:creationId xmlns:a16="http://schemas.microsoft.com/office/drawing/2014/main" id="{ADD6467E-F6EE-41F8-B20D-E8FB7D253737}"/>
              </a:ext>
            </a:extLst>
          </p:cNvPr>
          <p:cNvCxnSpPr>
            <a:stCxn id="17" idx="7"/>
            <a:endCxn id="44" idx="4"/>
          </p:cNvCxnSpPr>
          <p:nvPr/>
        </p:nvCxnSpPr>
        <p:spPr>
          <a:xfrm flipV="1">
            <a:off x="4874759" y="2340062"/>
            <a:ext cx="240227" cy="7325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9" name="Straight Arrow Connector 58">
            <a:extLst>
              <a:ext uri="{FF2B5EF4-FFF2-40B4-BE49-F238E27FC236}">
                <a16:creationId xmlns:a16="http://schemas.microsoft.com/office/drawing/2014/main" id="{45EF4C76-60BA-4219-BD92-A10DB26D12B2}"/>
              </a:ext>
            </a:extLst>
          </p:cNvPr>
          <p:cNvCxnSpPr>
            <a:stCxn id="18" idx="0"/>
            <a:endCxn id="45" idx="4"/>
          </p:cNvCxnSpPr>
          <p:nvPr/>
        </p:nvCxnSpPr>
        <p:spPr>
          <a:xfrm flipH="1" flipV="1">
            <a:off x="5653151" y="2340063"/>
            <a:ext cx="183036" cy="6956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0" name="Straight Arrow Connector 59">
            <a:extLst>
              <a:ext uri="{FF2B5EF4-FFF2-40B4-BE49-F238E27FC236}">
                <a16:creationId xmlns:a16="http://schemas.microsoft.com/office/drawing/2014/main" id="{822FD1AB-E126-49FE-A0E9-980F6FCFF3DA}"/>
              </a:ext>
            </a:extLst>
          </p:cNvPr>
          <p:cNvCxnSpPr>
            <a:stCxn id="18" idx="7"/>
            <a:endCxn id="46" idx="4"/>
          </p:cNvCxnSpPr>
          <p:nvPr/>
        </p:nvCxnSpPr>
        <p:spPr>
          <a:xfrm flipV="1">
            <a:off x="5925330" y="2340063"/>
            <a:ext cx="265989" cy="7325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1" name="Straight Arrow Connector 60">
            <a:extLst>
              <a:ext uri="{FF2B5EF4-FFF2-40B4-BE49-F238E27FC236}">
                <a16:creationId xmlns:a16="http://schemas.microsoft.com/office/drawing/2014/main" id="{56C8B9DB-8141-4068-94FC-F8324AE13BD6}"/>
              </a:ext>
            </a:extLst>
          </p:cNvPr>
          <p:cNvCxnSpPr>
            <a:stCxn id="22" idx="1"/>
            <a:endCxn id="37" idx="4"/>
          </p:cNvCxnSpPr>
          <p:nvPr/>
        </p:nvCxnSpPr>
        <p:spPr>
          <a:xfrm flipH="1" flipV="1">
            <a:off x="-175456" y="2344035"/>
            <a:ext cx="102452" cy="72855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2" name="Straight Arrow Connector 61">
            <a:extLst>
              <a:ext uri="{FF2B5EF4-FFF2-40B4-BE49-F238E27FC236}">
                <a16:creationId xmlns:a16="http://schemas.microsoft.com/office/drawing/2014/main" id="{B16BC2CD-3B82-4C16-B1D5-CF192361719F}"/>
              </a:ext>
            </a:extLst>
          </p:cNvPr>
          <p:cNvCxnSpPr>
            <a:stCxn id="22" idx="0"/>
            <a:endCxn id="38" idx="4"/>
          </p:cNvCxnSpPr>
          <p:nvPr/>
        </p:nvCxnSpPr>
        <p:spPr>
          <a:xfrm flipV="1">
            <a:off x="1540141" y="2344035"/>
            <a:ext cx="346573" cy="69163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3" name="Flowchart: Connector 62">
            <a:extLst>
              <a:ext uri="{FF2B5EF4-FFF2-40B4-BE49-F238E27FC236}">
                <a16:creationId xmlns:a16="http://schemas.microsoft.com/office/drawing/2014/main" id="{42E9EB8B-0E65-449F-8CA6-9148E1307790}"/>
              </a:ext>
            </a:extLst>
          </p:cNvPr>
          <p:cNvSpPr/>
          <p:nvPr/>
        </p:nvSpPr>
        <p:spPr>
          <a:xfrm>
            <a:off x="-3606171" y="1448921"/>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4" name="Flowchart: Connector 63">
            <a:extLst>
              <a:ext uri="{FF2B5EF4-FFF2-40B4-BE49-F238E27FC236}">
                <a16:creationId xmlns:a16="http://schemas.microsoft.com/office/drawing/2014/main" id="{BD8BECB1-BC51-48E8-AF35-BCCD77DC2B4D}"/>
              </a:ext>
            </a:extLst>
          </p:cNvPr>
          <p:cNvSpPr/>
          <p:nvPr/>
        </p:nvSpPr>
        <p:spPr>
          <a:xfrm>
            <a:off x="-3337230" y="1448922"/>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5" name="Flowchart: Connector 94">
            <a:extLst>
              <a:ext uri="{FF2B5EF4-FFF2-40B4-BE49-F238E27FC236}">
                <a16:creationId xmlns:a16="http://schemas.microsoft.com/office/drawing/2014/main" id="{284869D2-709D-46AB-A907-69F966DB4752}"/>
              </a:ext>
            </a:extLst>
          </p:cNvPr>
          <p:cNvSpPr/>
          <p:nvPr/>
        </p:nvSpPr>
        <p:spPr>
          <a:xfrm>
            <a:off x="-3064640" y="144892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6" name="Flowchart: Connector 95">
            <a:extLst>
              <a:ext uri="{FF2B5EF4-FFF2-40B4-BE49-F238E27FC236}">
                <a16:creationId xmlns:a16="http://schemas.microsoft.com/office/drawing/2014/main" id="{EF1F4944-3792-4DE1-A470-4CC0FFEA3B6C}"/>
              </a:ext>
            </a:extLst>
          </p:cNvPr>
          <p:cNvSpPr/>
          <p:nvPr/>
        </p:nvSpPr>
        <p:spPr>
          <a:xfrm>
            <a:off x="-2795700" y="144892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7" name="Flowchart: Connector 96">
            <a:extLst>
              <a:ext uri="{FF2B5EF4-FFF2-40B4-BE49-F238E27FC236}">
                <a16:creationId xmlns:a16="http://schemas.microsoft.com/office/drawing/2014/main" id="{F4945139-D40D-49BC-8579-4D5ADF01BFF2}"/>
              </a:ext>
            </a:extLst>
          </p:cNvPr>
          <p:cNvSpPr/>
          <p:nvPr/>
        </p:nvSpPr>
        <p:spPr>
          <a:xfrm>
            <a:off x="-2526759" y="1452281"/>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8" name="Flowchart: Connector 97">
            <a:extLst>
              <a:ext uri="{FF2B5EF4-FFF2-40B4-BE49-F238E27FC236}">
                <a16:creationId xmlns:a16="http://schemas.microsoft.com/office/drawing/2014/main" id="{10BD9E79-E09C-41EF-AF37-16A76126FDBB}"/>
              </a:ext>
            </a:extLst>
          </p:cNvPr>
          <p:cNvSpPr/>
          <p:nvPr/>
        </p:nvSpPr>
        <p:spPr>
          <a:xfrm>
            <a:off x="-2257819" y="1452282"/>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9" name="Flowchart: Connector 98">
            <a:extLst>
              <a:ext uri="{FF2B5EF4-FFF2-40B4-BE49-F238E27FC236}">
                <a16:creationId xmlns:a16="http://schemas.microsoft.com/office/drawing/2014/main" id="{F49AA3C9-D92D-45D8-9980-BDBFCD781BA2}"/>
              </a:ext>
            </a:extLst>
          </p:cNvPr>
          <p:cNvSpPr/>
          <p:nvPr/>
        </p:nvSpPr>
        <p:spPr>
          <a:xfrm>
            <a:off x="-1985229" y="145228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0" name="Flowchart: Connector 99">
            <a:extLst>
              <a:ext uri="{FF2B5EF4-FFF2-40B4-BE49-F238E27FC236}">
                <a16:creationId xmlns:a16="http://schemas.microsoft.com/office/drawing/2014/main" id="{EAA4B0F3-0A9F-4BDE-A352-A7345C49F3BD}"/>
              </a:ext>
            </a:extLst>
          </p:cNvPr>
          <p:cNvSpPr/>
          <p:nvPr/>
        </p:nvSpPr>
        <p:spPr>
          <a:xfrm>
            <a:off x="-1716288" y="145228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1" name="Flowchart: Connector 100">
            <a:extLst>
              <a:ext uri="{FF2B5EF4-FFF2-40B4-BE49-F238E27FC236}">
                <a16:creationId xmlns:a16="http://schemas.microsoft.com/office/drawing/2014/main" id="{2847425D-2220-4812-ABCC-2E8472B3892A}"/>
              </a:ext>
            </a:extLst>
          </p:cNvPr>
          <p:cNvSpPr/>
          <p:nvPr/>
        </p:nvSpPr>
        <p:spPr>
          <a:xfrm>
            <a:off x="-1443698" y="1445561"/>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2" name="Flowchart: Connector 101">
            <a:extLst>
              <a:ext uri="{FF2B5EF4-FFF2-40B4-BE49-F238E27FC236}">
                <a16:creationId xmlns:a16="http://schemas.microsoft.com/office/drawing/2014/main" id="{D48CD337-F866-49B9-81EF-62EEF2BE947E}"/>
              </a:ext>
            </a:extLst>
          </p:cNvPr>
          <p:cNvSpPr/>
          <p:nvPr/>
        </p:nvSpPr>
        <p:spPr>
          <a:xfrm>
            <a:off x="-1174758" y="1445562"/>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3" name="Flowchart: Connector 102">
            <a:extLst>
              <a:ext uri="{FF2B5EF4-FFF2-40B4-BE49-F238E27FC236}">
                <a16:creationId xmlns:a16="http://schemas.microsoft.com/office/drawing/2014/main" id="{28C2A5F9-61BA-4A95-BEAA-AB7B22B4EA0A}"/>
              </a:ext>
            </a:extLst>
          </p:cNvPr>
          <p:cNvSpPr/>
          <p:nvPr/>
        </p:nvSpPr>
        <p:spPr>
          <a:xfrm>
            <a:off x="-902167" y="144556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4" name="Flowchart: Connector 103">
            <a:extLst>
              <a:ext uri="{FF2B5EF4-FFF2-40B4-BE49-F238E27FC236}">
                <a16:creationId xmlns:a16="http://schemas.microsoft.com/office/drawing/2014/main" id="{7E70AF2C-6E78-4A15-A887-1184142CE7F1}"/>
              </a:ext>
            </a:extLst>
          </p:cNvPr>
          <p:cNvSpPr/>
          <p:nvPr/>
        </p:nvSpPr>
        <p:spPr>
          <a:xfrm>
            <a:off x="-633227" y="144556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5" name="Flowchart: Connector 104">
            <a:extLst>
              <a:ext uri="{FF2B5EF4-FFF2-40B4-BE49-F238E27FC236}">
                <a16:creationId xmlns:a16="http://schemas.microsoft.com/office/drawing/2014/main" id="{327A0CE7-9CB2-4AB2-A6F0-B9FBAA4C97EE}"/>
              </a:ext>
            </a:extLst>
          </p:cNvPr>
          <p:cNvSpPr/>
          <p:nvPr/>
        </p:nvSpPr>
        <p:spPr>
          <a:xfrm>
            <a:off x="-364287" y="1448921"/>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6" name="Flowchart: Connector 105">
            <a:extLst>
              <a:ext uri="{FF2B5EF4-FFF2-40B4-BE49-F238E27FC236}">
                <a16:creationId xmlns:a16="http://schemas.microsoft.com/office/drawing/2014/main" id="{F1E30069-2FAA-41D8-AC7E-D8E9A4F9541E}"/>
              </a:ext>
            </a:extLst>
          </p:cNvPr>
          <p:cNvSpPr/>
          <p:nvPr/>
        </p:nvSpPr>
        <p:spPr>
          <a:xfrm>
            <a:off x="1428655" y="1448922"/>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7" name="Flowchart: Connector 106">
            <a:extLst>
              <a:ext uri="{FF2B5EF4-FFF2-40B4-BE49-F238E27FC236}">
                <a16:creationId xmlns:a16="http://schemas.microsoft.com/office/drawing/2014/main" id="{D07EF240-6E4A-44EA-86F8-8ABD95F3D9FF}"/>
              </a:ext>
            </a:extLst>
          </p:cNvPr>
          <p:cNvSpPr/>
          <p:nvPr/>
        </p:nvSpPr>
        <p:spPr>
          <a:xfrm>
            <a:off x="1701246" y="144892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8" name="Flowchart: Connector 107">
            <a:extLst>
              <a:ext uri="{FF2B5EF4-FFF2-40B4-BE49-F238E27FC236}">
                <a16:creationId xmlns:a16="http://schemas.microsoft.com/office/drawing/2014/main" id="{B54E03D5-33D5-4A05-A68E-676F14678200}"/>
              </a:ext>
            </a:extLst>
          </p:cNvPr>
          <p:cNvSpPr/>
          <p:nvPr/>
        </p:nvSpPr>
        <p:spPr>
          <a:xfrm>
            <a:off x="1970186" y="144892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9" name="Flowchart: Connector 108">
            <a:extLst>
              <a:ext uri="{FF2B5EF4-FFF2-40B4-BE49-F238E27FC236}">
                <a16:creationId xmlns:a16="http://schemas.microsoft.com/office/drawing/2014/main" id="{DA99D652-14FB-459A-88D1-ECA1DB44E002}"/>
              </a:ext>
            </a:extLst>
          </p:cNvPr>
          <p:cNvSpPr/>
          <p:nvPr/>
        </p:nvSpPr>
        <p:spPr>
          <a:xfrm>
            <a:off x="2242653" y="145677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0" name="Flowchart: Connector 109">
            <a:extLst>
              <a:ext uri="{FF2B5EF4-FFF2-40B4-BE49-F238E27FC236}">
                <a16:creationId xmlns:a16="http://schemas.microsoft.com/office/drawing/2014/main" id="{83F559A9-08AF-4168-8D58-B50BBA4DDCFF}"/>
              </a:ext>
            </a:extLst>
          </p:cNvPr>
          <p:cNvSpPr/>
          <p:nvPr/>
        </p:nvSpPr>
        <p:spPr>
          <a:xfrm>
            <a:off x="2511593" y="145677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1" name="Flowchart: Connector 110">
            <a:extLst>
              <a:ext uri="{FF2B5EF4-FFF2-40B4-BE49-F238E27FC236}">
                <a16:creationId xmlns:a16="http://schemas.microsoft.com/office/drawing/2014/main" id="{4C9AE467-97FA-4D18-9072-519BDC087B8E}"/>
              </a:ext>
            </a:extLst>
          </p:cNvPr>
          <p:cNvSpPr/>
          <p:nvPr/>
        </p:nvSpPr>
        <p:spPr>
          <a:xfrm>
            <a:off x="2784184" y="1456769"/>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2" name="Flowchart: Connector 111">
            <a:extLst>
              <a:ext uri="{FF2B5EF4-FFF2-40B4-BE49-F238E27FC236}">
                <a16:creationId xmlns:a16="http://schemas.microsoft.com/office/drawing/2014/main" id="{6461894F-826D-426B-A5DB-CA106F049DC9}"/>
              </a:ext>
            </a:extLst>
          </p:cNvPr>
          <p:cNvSpPr/>
          <p:nvPr/>
        </p:nvSpPr>
        <p:spPr>
          <a:xfrm>
            <a:off x="3053124" y="1456770"/>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3" name="Flowchart: Connector 112">
            <a:extLst>
              <a:ext uri="{FF2B5EF4-FFF2-40B4-BE49-F238E27FC236}">
                <a16:creationId xmlns:a16="http://schemas.microsoft.com/office/drawing/2014/main" id="{8FCC000B-6CC5-44FB-AB9C-19BCE34AE3A8}"/>
              </a:ext>
            </a:extLst>
          </p:cNvPr>
          <p:cNvSpPr/>
          <p:nvPr/>
        </p:nvSpPr>
        <p:spPr>
          <a:xfrm>
            <a:off x="3322064" y="146013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4" name="Flowchart: Connector 113">
            <a:extLst>
              <a:ext uri="{FF2B5EF4-FFF2-40B4-BE49-F238E27FC236}">
                <a16:creationId xmlns:a16="http://schemas.microsoft.com/office/drawing/2014/main" id="{B844D140-65C1-41E6-9A51-94CDE39405A8}"/>
              </a:ext>
            </a:extLst>
          </p:cNvPr>
          <p:cNvSpPr/>
          <p:nvPr/>
        </p:nvSpPr>
        <p:spPr>
          <a:xfrm>
            <a:off x="3591004" y="146013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5" name="Flowchart: Connector 114">
            <a:extLst>
              <a:ext uri="{FF2B5EF4-FFF2-40B4-BE49-F238E27FC236}">
                <a16:creationId xmlns:a16="http://schemas.microsoft.com/office/drawing/2014/main" id="{FCC4BDE3-9084-4470-B2A1-6A90CA6A87DD}"/>
              </a:ext>
            </a:extLst>
          </p:cNvPr>
          <p:cNvSpPr/>
          <p:nvPr/>
        </p:nvSpPr>
        <p:spPr>
          <a:xfrm>
            <a:off x="3863595" y="1460129"/>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6" name="Flowchart: Connector 115">
            <a:extLst>
              <a:ext uri="{FF2B5EF4-FFF2-40B4-BE49-F238E27FC236}">
                <a16:creationId xmlns:a16="http://schemas.microsoft.com/office/drawing/2014/main" id="{7660CF73-50A9-4C0A-8454-0D9856064980}"/>
              </a:ext>
            </a:extLst>
          </p:cNvPr>
          <p:cNvSpPr/>
          <p:nvPr/>
        </p:nvSpPr>
        <p:spPr>
          <a:xfrm>
            <a:off x="4132535" y="1460130"/>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7" name="Flowchart: Connector 116">
            <a:extLst>
              <a:ext uri="{FF2B5EF4-FFF2-40B4-BE49-F238E27FC236}">
                <a16:creationId xmlns:a16="http://schemas.microsoft.com/office/drawing/2014/main" id="{BCA56800-AB12-4F27-9AFD-1B7A30B4B978}"/>
              </a:ext>
            </a:extLst>
          </p:cNvPr>
          <p:cNvSpPr/>
          <p:nvPr/>
        </p:nvSpPr>
        <p:spPr>
          <a:xfrm>
            <a:off x="4405126" y="145341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8" name="Flowchart: Connector 117">
            <a:extLst>
              <a:ext uri="{FF2B5EF4-FFF2-40B4-BE49-F238E27FC236}">
                <a16:creationId xmlns:a16="http://schemas.microsoft.com/office/drawing/2014/main" id="{640BEAC9-CF7C-4B7F-AB4F-79744F010940}"/>
              </a:ext>
            </a:extLst>
          </p:cNvPr>
          <p:cNvSpPr/>
          <p:nvPr/>
        </p:nvSpPr>
        <p:spPr>
          <a:xfrm>
            <a:off x="4674066" y="145341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9" name="Flowchart: Connector 118">
            <a:extLst>
              <a:ext uri="{FF2B5EF4-FFF2-40B4-BE49-F238E27FC236}">
                <a16:creationId xmlns:a16="http://schemas.microsoft.com/office/drawing/2014/main" id="{4B2A39EA-461B-438A-8C30-CA97EE215051}"/>
              </a:ext>
            </a:extLst>
          </p:cNvPr>
          <p:cNvSpPr/>
          <p:nvPr/>
        </p:nvSpPr>
        <p:spPr>
          <a:xfrm>
            <a:off x="4946656" y="1453409"/>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0" name="Flowchart: Connector 119">
            <a:extLst>
              <a:ext uri="{FF2B5EF4-FFF2-40B4-BE49-F238E27FC236}">
                <a16:creationId xmlns:a16="http://schemas.microsoft.com/office/drawing/2014/main" id="{EAC4731E-A514-40A8-BF32-BC0789D54752}"/>
              </a:ext>
            </a:extLst>
          </p:cNvPr>
          <p:cNvSpPr/>
          <p:nvPr/>
        </p:nvSpPr>
        <p:spPr>
          <a:xfrm>
            <a:off x="5215597" y="1453410"/>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1" name="Flowchart: Connector 120">
            <a:extLst>
              <a:ext uri="{FF2B5EF4-FFF2-40B4-BE49-F238E27FC236}">
                <a16:creationId xmlns:a16="http://schemas.microsoft.com/office/drawing/2014/main" id="{DAE858E1-199B-48DA-A934-254D097C5EA6}"/>
              </a:ext>
            </a:extLst>
          </p:cNvPr>
          <p:cNvSpPr/>
          <p:nvPr/>
        </p:nvSpPr>
        <p:spPr>
          <a:xfrm>
            <a:off x="5484537" y="145677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2" name="Flowchart: Connector 121">
            <a:extLst>
              <a:ext uri="{FF2B5EF4-FFF2-40B4-BE49-F238E27FC236}">
                <a16:creationId xmlns:a16="http://schemas.microsoft.com/office/drawing/2014/main" id="{027FC311-5FF1-4E75-954B-AA9744F88AC8}"/>
              </a:ext>
            </a:extLst>
          </p:cNvPr>
          <p:cNvSpPr/>
          <p:nvPr/>
        </p:nvSpPr>
        <p:spPr>
          <a:xfrm>
            <a:off x="5753477" y="145677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3" name="Flowchart: Connector 122">
            <a:extLst>
              <a:ext uri="{FF2B5EF4-FFF2-40B4-BE49-F238E27FC236}">
                <a16:creationId xmlns:a16="http://schemas.microsoft.com/office/drawing/2014/main" id="{B240C651-06E6-4077-9B48-75175F84CE06}"/>
              </a:ext>
            </a:extLst>
          </p:cNvPr>
          <p:cNvSpPr/>
          <p:nvPr/>
        </p:nvSpPr>
        <p:spPr>
          <a:xfrm>
            <a:off x="6026068" y="1456769"/>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4" name="Flowchart: Connector 123">
            <a:extLst>
              <a:ext uri="{FF2B5EF4-FFF2-40B4-BE49-F238E27FC236}">
                <a16:creationId xmlns:a16="http://schemas.microsoft.com/office/drawing/2014/main" id="{B90712F7-BC26-4AA9-82FB-452264750DB0}"/>
              </a:ext>
            </a:extLst>
          </p:cNvPr>
          <p:cNvSpPr/>
          <p:nvPr/>
        </p:nvSpPr>
        <p:spPr>
          <a:xfrm>
            <a:off x="6336363" y="1456770"/>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26" name="Straight Arrow Connector 125">
            <a:extLst>
              <a:ext uri="{FF2B5EF4-FFF2-40B4-BE49-F238E27FC236}">
                <a16:creationId xmlns:a16="http://schemas.microsoft.com/office/drawing/2014/main" id="{0ABBEE9F-744B-4BCF-82C7-3705504CD0EC}"/>
              </a:ext>
            </a:extLst>
          </p:cNvPr>
          <p:cNvCxnSpPr>
            <a:stCxn id="31" idx="1"/>
            <a:endCxn id="63" idx="4"/>
          </p:cNvCxnSpPr>
          <p:nvPr/>
        </p:nvCxnSpPr>
        <p:spPr>
          <a:xfrm flipH="1" flipV="1">
            <a:off x="-3543977" y="1573307"/>
            <a:ext cx="75337" cy="6157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8" name="Straight Arrow Connector 127">
            <a:extLst>
              <a:ext uri="{FF2B5EF4-FFF2-40B4-BE49-F238E27FC236}">
                <a16:creationId xmlns:a16="http://schemas.microsoft.com/office/drawing/2014/main" id="{14D31672-AE65-4FA6-894C-3B3418C32A8A}"/>
              </a:ext>
            </a:extLst>
          </p:cNvPr>
          <p:cNvCxnSpPr>
            <a:stCxn id="31" idx="0"/>
            <a:endCxn id="64" idx="4"/>
          </p:cNvCxnSpPr>
          <p:nvPr/>
        </p:nvCxnSpPr>
        <p:spPr>
          <a:xfrm flipV="1">
            <a:off x="-3404457" y="1573308"/>
            <a:ext cx="129421" cy="58919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0" name="Straight Arrow Connector 129">
            <a:extLst>
              <a:ext uri="{FF2B5EF4-FFF2-40B4-BE49-F238E27FC236}">
                <a16:creationId xmlns:a16="http://schemas.microsoft.com/office/drawing/2014/main" id="{7A668869-08B0-434A-B445-A282C522F739}"/>
              </a:ext>
            </a:extLst>
          </p:cNvPr>
          <p:cNvCxnSpPr>
            <a:stCxn id="32" idx="1"/>
            <a:endCxn id="95" idx="4"/>
          </p:cNvCxnSpPr>
          <p:nvPr/>
        </p:nvCxnSpPr>
        <p:spPr>
          <a:xfrm flipH="1" flipV="1">
            <a:off x="-3002446" y="1573307"/>
            <a:ext cx="71973" cy="6157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2" name="Straight Arrow Connector 131">
            <a:extLst>
              <a:ext uri="{FF2B5EF4-FFF2-40B4-BE49-F238E27FC236}">
                <a16:creationId xmlns:a16="http://schemas.microsoft.com/office/drawing/2014/main" id="{F57194C3-57DC-48EA-BC5F-B361F231CC24}"/>
              </a:ext>
            </a:extLst>
          </p:cNvPr>
          <p:cNvCxnSpPr>
            <a:stCxn id="32" idx="0"/>
            <a:endCxn id="96" idx="4"/>
          </p:cNvCxnSpPr>
          <p:nvPr/>
        </p:nvCxnSpPr>
        <p:spPr>
          <a:xfrm flipV="1">
            <a:off x="-2866291" y="1573308"/>
            <a:ext cx="132785" cy="58919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4" name="Straight Arrow Connector 133">
            <a:extLst>
              <a:ext uri="{FF2B5EF4-FFF2-40B4-BE49-F238E27FC236}">
                <a16:creationId xmlns:a16="http://schemas.microsoft.com/office/drawing/2014/main" id="{5784D5D9-6684-44D7-A55C-9196968AC6CC}"/>
              </a:ext>
            </a:extLst>
          </p:cNvPr>
          <p:cNvCxnSpPr>
            <a:stCxn id="33" idx="1"/>
            <a:endCxn id="97" idx="4"/>
          </p:cNvCxnSpPr>
          <p:nvPr/>
        </p:nvCxnSpPr>
        <p:spPr>
          <a:xfrm flipH="1" flipV="1">
            <a:off x="-2464566" y="1576667"/>
            <a:ext cx="72260" cy="61241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6" name="Straight Arrow Connector 135">
            <a:extLst>
              <a:ext uri="{FF2B5EF4-FFF2-40B4-BE49-F238E27FC236}">
                <a16:creationId xmlns:a16="http://schemas.microsoft.com/office/drawing/2014/main" id="{D206BDBF-948F-4475-B1BF-A34FDDD7B5A0}"/>
              </a:ext>
            </a:extLst>
          </p:cNvPr>
          <p:cNvCxnSpPr>
            <a:stCxn id="33" idx="0"/>
            <a:endCxn id="98" idx="4"/>
          </p:cNvCxnSpPr>
          <p:nvPr/>
        </p:nvCxnSpPr>
        <p:spPr>
          <a:xfrm flipV="1">
            <a:off x="-2328123" y="1576668"/>
            <a:ext cx="132498" cy="5858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8" name="Straight Arrow Connector 137">
            <a:extLst>
              <a:ext uri="{FF2B5EF4-FFF2-40B4-BE49-F238E27FC236}">
                <a16:creationId xmlns:a16="http://schemas.microsoft.com/office/drawing/2014/main" id="{9382852A-E3B5-4996-91FB-3BE972A1D300}"/>
              </a:ext>
            </a:extLst>
          </p:cNvPr>
          <p:cNvCxnSpPr>
            <a:stCxn id="34" idx="1"/>
            <a:endCxn id="99" idx="4"/>
          </p:cNvCxnSpPr>
          <p:nvPr/>
        </p:nvCxnSpPr>
        <p:spPr>
          <a:xfrm flipH="1" flipV="1">
            <a:off x="-1923035" y="1576667"/>
            <a:ext cx="68896" cy="61241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0" name="Straight Arrow Connector 139">
            <a:extLst>
              <a:ext uri="{FF2B5EF4-FFF2-40B4-BE49-F238E27FC236}">
                <a16:creationId xmlns:a16="http://schemas.microsoft.com/office/drawing/2014/main" id="{A85FDFA9-39EF-41C3-A230-32170AD360A1}"/>
              </a:ext>
            </a:extLst>
          </p:cNvPr>
          <p:cNvCxnSpPr>
            <a:stCxn id="34" idx="0"/>
            <a:endCxn id="100" idx="4"/>
          </p:cNvCxnSpPr>
          <p:nvPr/>
        </p:nvCxnSpPr>
        <p:spPr>
          <a:xfrm flipV="1">
            <a:off x="-1789956" y="1576668"/>
            <a:ext cx="135862" cy="5858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2" name="Straight Arrow Connector 141">
            <a:extLst>
              <a:ext uri="{FF2B5EF4-FFF2-40B4-BE49-F238E27FC236}">
                <a16:creationId xmlns:a16="http://schemas.microsoft.com/office/drawing/2014/main" id="{0779B472-F008-403A-8D15-74863D63BC99}"/>
              </a:ext>
            </a:extLst>
          </p:cNvPr>
          <p:cNvCxnSpPr>
            <a:stCxn id="35" idx="1"/>
            <a:endCxn id="101" idx="4"/>
          </p:cNvCxnSpPr>
          <p:nvPr/>
        </p:nvCxnSpPr>
        <p:spPr>
          <a:xfrm flipH="1" flipV="1">
            <a:off x="-1381504" y="1569947"/>
            <a:ext cx="65532" cy="61913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4" name="Straight Arrow Connector 143">
            <a:extLst>
              <a:ext uri="{FF2B5EF4-FFF2-40B4-BE49-F238E27FC236}">
                <a16:creationId xmlns:a16="http://schemas.microsoft.com/office/drawing/2014/main" id="{D3F295D7-26B6-4FF8-A03B-E7803A100E45}"/>
              </a:ext>
            </a:extLst>
          </p:cNvPr>
          <p:cNvCxnSpPr>
            <a:stCxn id="35" idx="0"/>
            <a:endCxn id="102" idx="4"/>
          </p:cNvCxnSpPr>
          <p:nvPr/>
        </p:nvCxnSpPr>
        <p:spPr>
          <a:xfrm flipV="1">
            <a:off x="-1251790" y="1569948"/>
            <a:ext cx="139226" cy="59255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6" name="Straight Arrow Connector 145">
            <a:extLst>
              <a:ext uri="{FF2B5EF4-FFF2-40B4-BE49-F238E27FC236}">
                <a16:creationId xmlns:a16="http://schemas.microsoft.com/office/drawing/2014/main" id="{F14BD83A-6FE1-4AC2-A5F4-1167B4B4FB5F}"/>
              </a:ext>
            </a:extLst>
          </p:cNvPr>
          <p:cNvCxnSpPr>
            <a:stCxn id="36" idx="1"/>
            <a:endCxn id="103" idx="4"/>
          </p:cNvCxnSpPr>
          <p:nvPr/>
        </p:nvCxnSpPr>
        <p:spPr>
          <a:xfrm flipH="1" flipV="1">
            <a:off x="-839973" y="1569947"/>
            <a:ext cx="62168" cy="61913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8" name="Straight Arrow Connector 147">
            <a:extLst>
              <a:ext uri="{FF2B5EF4-FFF2-40B4-BE49-F238E27FC236}">
                <a16:creationId xmlns:a16="http://schemas.microsoft.com/office/drawing/2014/main" id="{142B57A2-7640-4948-BB31-60DB925AEDFC}"/>
              </a:ext>
            </a:extLst>
          </p:cNvPr>
          <p:cNvCxnSpPr>
            <a:stCxn id="36" idx="0"/>
            <a:endCxn id="104" idx="4"/>
          </p:cNvCxnSpPr>
          <p:nvPr/>
        </p:nvCxnSpPr>
        <p:spPr>
          <a:xfrm flipV="1">
            <a:off x="-713622" y="1569948"/>
            <a:ext cx="142589" cy="59255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0" name="Straight Arrow Connector 149">
            <a:extLst>
              <a:ext uri="{FF2B5EF4-FFF2-40B4-BE49-F238E27FC236}">
                <a16:creationId xmlns:a16="http://schemas.microsoft.com/office/drawing/2014/main" id="{61A504CA-584C-46D5-9AE9-3AA748567173}"/>
              </a:ext>
            </a:extLst>
          </p:cNvPr>
          <p:cNvCxnSpPr>
            <a:stCxn id="37" idx="0"/>
            <a:endCxn id="105" idx="4"/>
          </p:cNvCxnSpPr>
          <p:nvPr/>
        </p:nvCxnSpPr>
        <p:spPr>
          <a:xfrm flipH="1" flipV="1">
            <a:off x="-302093" y="1573308"/>
            <a:ext cx="126638" cy="58919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2" name="Straight Arrow Connector 151">
            <a:extLst>
              <a:ext uri="{FF2B5EF4-FFF2-40B4-BE49-F238E27FC236}">
                <a16:creationId xmlns:a16="http://schemas.microsoft.com/office/drawing/2014/main" id="{56757E19-66DF-4167-8EC9-9978C51C58E3}"/>
              </a:ext>
            </a:extLst>
          </p:cNvPr>
          <p:cNvCxnSpPr>
            <a:stCxn id="37" idx="7"/>
            <a:endCxn id="106" idx="4"/>
          </p:cNvCxnSpPr>
          <p:nvPr/>
        </p:nvCxnSpPr>
        <p:spPr>
          <a:xfrm flipV="1">
            <a:off x="-111273" y="1573308"/>
            <a:ext cx="78121" cy="61577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4" name="Straight Arrow Connector 153">
            <a:extLst>
              <a:ext uri="{FF2B5EF4-FFF2-40B4-BE49-F238E27FC236}">
                <a16:creationId xmlns:a16="http://schemas.microsoft.com/office/drawing/2014/main" id="{E10BA001-595C-4EEE-9598-6669B0E2A693}"/>
              </a:ext>
            </a:extLst>
          </p:cNvPr>
          <p:cNvCxnSpPr>
            <a:stCxn id="38" idx="0"/>
            <a:endCxn id="107" idx="4"/>
          </p:cNvCxnSpPr>
          <p:nvPr/>
        </p:nvCxnSpPr>
        <p:spPr>
          <a:xfrm flipH="1" flipV="1">
            <a:off x="1763439" y="1573306"/>
            <a:ext cx="123274" cy="58919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6" name="Straight Arrow Connector 155">
            <a:extLst>
              <a:ext uri="{FF2B5EF4-FFF2-40B4-BE49-F238E27FC236}">
                <a16:creationId xmlns:a16="http://schemas.microsoft.com/office/drawing/2014/main" id="{BBC8D0FB-1FC2-40B4-9DDA-785D5891BFA6}"/>
              </a:ext>
            </a:extLst>
          </p:cNvPr>
          <p:cNvCxnSpPr>
            <a:stCxn id="38" idx="7"/>
            <a:endCxn id="108" idx="4"/>
          </p:cNvCxnSpPr>
          <p:nvPr/>
        </p:nvCxnSpPr>
        <p:spPr>
          <a:xfrm flipV="1">
            <a:off x="1950895" y="1573307"/>
            <a:ext cx="81485" cy="6157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8" name="Straight Arrow Connector 157">
            <a:extLst>
              <a:ext uri="{FF2B5EF4-FFF2-40B4-BE49-F238E27FC236}">
                <a16:creationId xmlns:a16="http://schemas.microsoft.com/office/drawing/2014/main" id="{81B13C1F-41BA-4D49-8D26-2DEBF545FC3F}"/>
              </a:ext>
            </a:extLst>
          </p:cNvPr>
          <p:cNvCxnSpPr>
            <a:stCxn id="39" idx="0"/>
            <a:endCxn id="109" idx="4"/>
          </p:cNvCxnSpPr>
          <p:nvPr/>
        </p:nvCxnSpPr>
        <p:spPr>
          <a:xfrm flipH="1" flipV="1">
            <a:off x="2304845" y="1581156"/>
            <a:ext cx="119304" cy="57737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0" name="Straight Arrow Connector 159">
            <a:extLst>
              <a:ext uri="{FF2B5EF4-FFF2-40B4-BE49-F238E27FC236}">
                <a16:creationId xmlns:a16="http://schemas.microsoft.com/office/drawing/2014/main" id="{2C7680BE-4E1F-4456-82FA-1FEF10580BA9}"/>
              </a:ext>
            </a:extLst>
          </p:cNvPr>
          <p:cNvCxnSpPr>
            <a:stCxn id="39" idx="7"/>
            <a:endCxn id="110" idx="4"/>
          </p:cNvCxnSpPr>
          <p:nvPr/>
        </p:nvCxnSpPr>
        <p:spPr>
          <a:xfrm flipV="1">
            <a:off x="2488332" y="1581157"/>
            <a:ext cx="85454" cy="60395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2" name="Straight Arrow Connector 161">
            <a:extLst>
              <a:ext uri="{FF2B5EF4-FFF2-40B4-BE49-F238E27FC236}">
                <a16:creationId xmlns:a16="http://schemas.microsoft.com/office/drawing/2014/main" id="{755D14F6-C7BF-4E62-BE65-D3715ECA6D05}"/>
              </a:ext>
            </a:extLst>
          </p:cNvPr>
          <p:cNvCxnSpPr>
            <a:stCxn id="40" idx="0"/>
            <a:endCxn id="111" idx="4"/>
          </p:cNvCxnSpPr>
          <p:nvPr/>
        </p:nvCxnSpPr>
        <p:spPr>
          <a:xfrm flipH="1" flipV="1">
            <a:off x="2846377" y="1581155"/>
            <a:ext cx="115940" cy="57737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4" name="Straight Arrow Connector 163">
            <a:extLst>
              <a:ext uri="{FF2B5EF4-FFF2-40B4-BE49-F238E27FC236}">
                <a16:creationId xmlns:a16="http://schemas.microsoft.com/office/drawing/2014/main" id="{7567276A-FD3E-4845-8B56-A10000B7FE7A}"/>
              </a:ext>
            </a:extLst>
          </p:cNvPr>
          <p:cNvCxnSpPr>
            <a:stCxn id="40" idx="7"/>
            <a:endCxn id="112" idx="4"/>
          </p:cNvCxnSpPr>
          <p:nvPr/>
        </p:nvCxnSpPr>
        <p:spPr>
          <a:xfrm flipV="1">
            <a:off x="3026498" y="1581156"/>
            <a:ext cx="88818" cy="6039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6" name="Straight Arrow Connector 165">
            <a:extLst>
              <a:ext uri="{FF2B5EF4-FFF2-40B4-BE49-F238E27FC236}">
                <a16:creationId xmlns:a16="http://schemas.microsoft.com/office/drawing/2014/main" id="{8EFC0DEB-C092-4C1E-970C-7352EE43CE54}"/>
              </a:ext>
            </a:extLst>
          </p:cNvPr>
          <p:cNvCxnSpPr>
            <a:stCxn id="41" idx="0"/>
            <a:endCxn id="113" idx="4"/>
          </p:cNvCxnSpPr>
          <p:nvPr/>
        </p:nvCxnSpPr>
        <p:spPr>
          <a:xfrm flipH="1" flipV="1">
            <a:off x="3384258" y="1584516"/>
            <a:ext cx="116227" cy="5740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8" name="Straight Arrow Connector 167">
            <a:extLst>
              <a:ext uri="{FF2B5EF4-FFF2-40B4-BE49-F238E27FC236}">
                <a16:creationId xmlns:a16="http://schemas.microsoft.com/office/drawing/2014/main" id="{D2263E16-67B9-46D0-A067-E40FAFD76FD3}"/>
              </a:ext>
            </a:extLst>
          </p:cNvPr>
          <p:cNvCxnSpPr>
            <a:stCxn id="41" idx="7"/>
            <a:endCxn id="114" idx="4"/>
          </p:cNvCxnSpPr>
          <p:nvPr/>
        </p:nvCxnSpPr>
        <p:spPr>
          <a:xfrm flipV="1">
            <a:off x="3564665" y="1584517"/>
            <a:ext cx="88532" cy="60059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0" name="Straight Arrow Connector 169">
            <a:extLst>
              <a:ext uri="{FF2B5EF4-FFF2-40B4-BE49-F238E27FC236}">
                <a16:creationId xmlns:a16="http://schemas.microsoft.com/office/drawing/2014/main" id="{585525A6-BDB6-4C18-B2B5-618D78E0659E}"/>
              </a:ext>
            </a:extLst>
          </p:cNvPr>
          <p:cNvCxnSpPr>
            <a:stCxn id="42" idx="0"/>
            <a:endCxn id="115" idx="4"/>
          </p:cNvCxnSpPr>
          <p:nvPr/>
        </p:nvCxnSpPr>
        <p:spPr>
          <a:xfrm flipH="1" flipV="1">
            <a:off x="3925788" y="1584515"/>
            <a:ext cx="112863" cy="57401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2" name="Straight Arrow Connector 171">
            <a:extLst>
              <a:ext uri="{FF2B5EF4-FFF2-40B4-BE49-F238E27FC236}">
                <a16:creationId xmlns:a16="http://schemas.microsoft.com/office/drawing/2014/main" id="{C70AFD3D-C3BE-4BC6-95D0-C312525548D8}"/>
              </a:ext>
            </a:extLst>
          </p:cNvPr>
          <p:cNvCxnSpPr>
            <a:stCxn id="42" idx="7"/>
            <a:endCxn id="116" idx="4"/>
          </p:cNvCxnSpPr>
          <p:nvPr/>
        </p:nvCxnSpPr>
        <p:spPr>
          <a:xfrm flipV="1">
            <a:off x="4102834" y="1584516"/>
            <a:ext cx="91895" cy="6005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4" name="Straight Arrow Connector 173">
            <a:extLst>
              <a:ext uri="{FF2B5EF4-FFF2-40B4-BE49-F238E27FC236}">
                <a16:creationId xmlns:a16="http://schemas.microsoft.com/office/drawing/2014/main" id="{F209D05B-668D-4ECA-A363-124812C37824}"/>
              </a:ext>
            </a:extLst>
          </p:cNvPr>
          <p:cNvCxnSpPr>
            <a:stCxn id="43" idx="0"/>
            <a:endCxn id="117" idx="4"/>
          </p:cNvCxnSpPr>
          <p:nvPr/>
        </p:nvCxnSpPr>
        <p:spPr>
          <a:xfrm flipH="1" flipV="1">
            <a:off x="4467320" y="1577796"/>
            <a:ext cx="109499" cy="5807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6" name="Straight Arrow Connector 175">
            <a:extLst>
              <a:ext uri="{FF2B5EF4-FFF2-40B4-BE49-F238E27FC236}">
                <a16:creationId xmlns:a16="http://schemas.microsoft.com/office/drawing/2014/main" id="{866CC2C4-8221-492B-A0FA-B3F9E51D95E4}"/>
              </a:ext>
            </a:extLst>
          </p:cNvPr>
          <p:cNvCxnSpPr>
            <a:stCxn id="43" idx="7"/>
            <a:endCxn id="118" idx="4"/>
          </p:cNvCxnSpPr>
          <p:nvPr/>
        </p:nvCxnSpPr>
        <p:spPr>
          <a:xfrm flipV="1">
            <a:off x="4641000" y="1577797"/>
            <a:ext cx="95259" cy="60731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8" name="Straight Arrow Connector 177">
            <a:extLst>
              <a:ext uri="{FF2B5EF4-FFF2-40B4-BE49-F238E27FC236}">
                <a16:creationId xmlns:a16="http://schemas.microsoft.com/office/drawing/2014/main" id="{88CFC5A7-722F-4689-99E3-74E5D45D27E4}"/>
              </a:ext>
            </a:extLst>
          </p:cNvPr>
          <p:cNvCxnSpPr>
            <a:stCxn id="44" idx="0"/>
            <a:endCxn id="119" idx="4"/>
          </p:cNvCxnSpPr>
          <p:nvPr/>
        </p:nvCxnSpPr>
        <p:spPr>
          <a:xfrm flipH="1" flipV="1">
            <a:off x="5008849" y="1577795"/>
            <a:ext cx="106136" cy="5807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0" name="Straight Arrow Connector 179">
            <a:extLst>
              <a:ext uri="{FF2B5EF4-FFF2-40B4-BE49-F238E27FC236}">
                <a16:creationId xmlns:a16="http://schemas.microsoft.com/office/drawing/2014/main" id="{246F124D-1371-4CE9-80E0-6A73E2B1A8C5}"/>
              </a:ext>
            </a:extLst>
          </p:cNvPr>
          <p:cNvCxnSpPr>
            <a:stCxn id="44" idx="7"/>
            <a:endCxn id="120" idx="4"/>
          </p:cNvCxnSpPr>
          <p:nvPr/>
        </p:nvCxnSpPr>
        <p:spPr>
          <a:xfrm flipV="1">
            <a:off x="5179168" y="1577796"/>
            <a:ext cx="98623" cy="60731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2" name="Straight Arrow Connector 181">
            <a:extLst>
              <a:ext uri="{FF2B5EF4-FFF2-40B4-BE49-F238E27FC236}">
                <a16:creationId xmlns:a16="http://schemas.microsoft.com/office/drawing/2014/main" id="{5C083C09-DD28-4D1C-856A-B26020B17BBE}"/>
              </a:ext>
            </a:extLst>
          </p:cNvPr>
          <p:cNvCxnSpPr>
            <a:stCxn id="45" idx="0"/>
            <a:endCxn id="121" idx="4"/>
          </p:cNvCxnSpPr>
          <p:nvPr/>
        </p:nvCxnSpPr>
        <p:spPr>
          <a:xfrm flipH="1" flipV="1">
            <a:off x="5546729" y="1581156"/>
            <a:ext cx="106422" cy="57737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4" name="Straight Arrow Connector 183">
            <a:extLst>
              <a:ext uri="{FF2B5EF4-FFF2-40B4-BE49-F238E27FC236}">
                <a16:creationId xmlns:a16="http://schemas.microsoft.com/office/drawing/2014/main" id="{EB1B8283-CBFB-4F17-85FB-23BF0431BC77}"/>
              </a:ext>
            </a:extLst>
          </p:cNvPr>
          <p:cNvCxnSpPr>
            <a:stCxn id="45" idx="7"/>
            <a:endCxn id="122" idx="4"/>
          </p:cNvCxnSpPr>
          <p:nvPr/>
        </p:nvCxnSpPr>
        <p:spPr>
          <a:xfrm flipV="1">
            <a:off x="5717334" y="1581157"/>
            <a:ext cx="98336" cy="60395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6" name="Straight Arrow Connector 185">
            <a:extLst>
              <a:ext uri="{FF2B5EF4-FFF2-40B4-BE49-F238E27FC236}">
                <a16:creationId xmlns:a16="http://schemas.microsoft.com/office/drawing/2014/main" id="{25D72094-E09F-4723-9ADF-13EBD00A30CC}"/>
              </a:ext>
            </a:extLst>
          </p:cNvPr>
          <p:cNvCxnSpPr>
            <a:stCxn id="46" idx="0"/>
            <a:endCxn id="123" idx="4"/>
          </p:cNvCxnSpPr>
          <p:nvPr/>
        </p:nvCxnSpPr>
        <p:spPr>
          <a:xfrm flipH="1" flipV="1">
            <a:off x="6088261" y="1581155"/>
            <a:ext cx="103058" cy="57737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8" name="Straight Arrow Connector 187">
            <a:extLst>
              <a:ext uri="{FF2B5EF4-FFF2-40B4-BE49-F238E27FC236}">
                <a16:creationId xmlns:a16="http://schemas.microsoft.com/office/drawing/2014/main" id="{AD6D1BE3-C296-4080-ACAE-D577D1F018AE}"/>
              </a:ext>
            </a:extLst>
          </p:cNvPr>
          <p:cNvCxnSpPr>
            <a:stCxn id="46" idx="7"/>
            <a:endCxn id="124" idx="4"/>
          </p:cNvCxnSpPr>
          <p:nvPr/>
        </p:nvCxnSpPr>
        <p:spPr>
          <a:xfrm flipV="1">
            <a:off x="6255501" y="1581156"/>
            <a:ext cx="143055" cy="6039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5" name="Flowchart: Connector 64">
            <a:extLst>
              <a:ext uri="{FF2B5EF4-FFF2-40B4-BE49-F238E27FC236}">
                <a16:creationId xmlns:a16="http://schemas.microsoft.com/office/drawing/2014/main" id="{80553D0B-D86E-4516-BD85-3E0706217594}"/>
              </a:ext>
            </a:extLst>
          </p:cNvPr>
          <p:cNvSpPr/>
          <p:nvPr/>
        </p:nvSpPr>
        <p:spPr>
          <a:xfrm>
            <a:off x="6566968" y="2168633"/>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cxnSp>
        <p:nvCxnSpPr>
          <p:cNvPr id="67" name="Straight Arrow Connector 66">
            <a:extLst>
              <a:ext uri="{FF2B5EF4-FFF2-40B4-BE49-F238E27FC236}">
                <a16:creationId xmlns:a16="http://schemas.microsoft.com/office/drawing/2014/main" id="{C6A5D61B-020B-4B94-9CEF-24BE83E36FA2}"/>
              </a:ext>
            </a:extLst>
          </p:cNvPr>
          <p:cNvCxnSpPr>
            <a:stCxn id="65" idx="1"/>
            <a:endCxn id="123" idx="5"/>
          </p:cNvCxnSpPr>
          <p:nvPr/>
        </p:nvCxnSpPr>
        <p:spPr>
          <a:xfrm flipH="1" flipV="1">
            <a:off x="6132238" y="1562939"/>
            <a:ext cx="461315" cy="6322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9" name="Straight Arrow Connector 68">
            <a:extLst>
              <a:ext uri="{FF2B5EF4-FFF2-40B4-BE49-F238E27FC236}">
                <a16:creationId xmlns:a16="http://schemas.microsoft.com/office/drawing/2014/main" id="{79D15C94-3C95-47A3-87B7-7FD2996A7FF4}"/>
              </a:ext>
            </a:extLst>
          </p:cNvPr>
          <p:cNvCxnSpPr>
            <a:stCxn id="65" idx="0"/>
            <a:endCxn id="124" idx="5"/>
          </p:cNvCxnSpPr>
          <p:nvPr/>
        </p:nvCxnSpPr>
        <p:spPr>
          <a:xfrm flipH="1" flipV="1">
            <a:off x="6442532" y="1562940"/>
            <a:ext cx="215202" cy="60569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1" name="Flowchart: Connector 130">
            <a:extLst>
              <a:ext uri="{FF2B5EF4-FFF2-40B4-BE49-F238E27FC236}">
                <a16:creationId xmlns:a16="http://schemas.microsoft.com/office/drawing/2014/main" id="{8FEB4339-E405-4888-9BA7-38F096E76E88}"/>
              </a:ext>
            </a:extLst>
          </p:cNvPr>
          <p:cNvSpPr/>
          <p:nvPr/>
        </p:nvSpPr>
        <p:spPr>
          <a:xfrm>
            <a:off x="7089665" y="2158528"/>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3" name="Flowchart: Connector 132">
            <a:extLst>
              <a:ext uri="{FF2B5EF4-FFF2-40B4-BE49-F238E27FC236}">
                <a16:creationId xmlns:a16="http://schemas.microsoft.com/office/drawing/2014/main" id="{2568A059-5E50-4F53-B219-8AC0F834B8A6}"/>
              </a:ext>
            </a:extLst>
          </p:cNvPr>
          <p:cNvSpPr/>
          <p:nvPr/>
        </p:nvSpPr>
        <p:spPr>
          <a:xfrm>
            <a:off x="6813966" y="3072593"/>
            <a:ext cx="252133" cy="25213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35" name="Straight Arrow Connector 134">
            <a:extLst>
              <a:ext uri="{FF2B5EF4-FFF2-40B4-BE49-F238E27FC236}">
                <a16:creationId xmlns:a16="http://schemas.microsoft.com/office/drawing/2014/main" id="{833CEFF7-9F01-4F35-B7B3-0B7843A6358B}"/>
              </a:ext>
            </a:extLst>
          </p:cNvPr>
          <p:cNvCxnSpPr>
            <a:stCxn id="133" idx="0"/>
          </p:cNvCxnSpPr>
          <p:nvPr/>
        </p:nvCxnSpPr>
        <p:spPr>
          <a:xfrm flipH="1" flipV="1">
            <a:off x="6657735" y="2350168"/>
            <a:ext cx="282297" cy="7224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7" name="Straight Arrow Connector 136">
            <a:extLst>
              <a:ext uri="{FF2B5EF4-FFF2-40B4-BE49-F238E27FC236}">
                <a16:creationId xmlns:a16="http://schemas.microsoft.com/office/drawing/2014/main" id="{6F4C5B2A-BC71-4F8D-9DC1-FC32F4F4126E}"/>
              </a:ext>
            </a:extLst>
          </p:cNvPr>
          <p:cNvCxnSpPr>
            <a:cxnSpLocks/>
            <a:stCxn id="133" idx="7"/>
          </p:cNvCxnSpPr>
          <p:nvPr/>
        </p:nvCxnSpPr>
        <p:spPr>
          <a:xfrm flipV="1">
            <a:off x="7029174" y="2340062"/>
            <a:ext cx="151259" cy="76945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9" name="Flowchart: Connector 138">
            <a:extLst>
              <a:ext uri="{FF2B5EF4-FFF2-40B4-BE49-F238E27FC236}">
                <a16:creationId xmlns:a16="http://schemas.microsoft.com/office/drawing/2014/main" id="{D1248B32-18A8-4A6B-AF47-81DE690E987B}"/>
              </a:ext>
            </a:extLst>
          </p:cNvPr>
          <p:cNvSpPr/>
          <p:nvPr/>
        </p:nvSpPr>
        <p:spPr>
          <a:xfrm>
            <a:off x="6813966" y="3072593"/>
            <a:ext cx="252133" cy="25213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41" name="Straight Arrow Connector 140">
            <a:extLst>
              <a:ext uri="{FF2B5EF4-FFF2-40B4-BE49-F238E27FC236}">
                <a16:creationId xmlns:a16="http://schemas.microsoft.com/office/drawing/2014/main" id="{14B1829B-5841-4A27-A168-4B10EA943DD0}"/>
              </a:ext>
            </a:extLst>
          </p:cNvPr>
          <p:cNvCxnSpPr>
            <a:stCxn id="139" idx="0"/>
          </p:cNvCxnSpPr>
          <p:nvPr/>
        </p:nvCxnSpPr>
        <p:spPr>
          <a:xfrm flipH="1" flipV="1">
            <a:off x="6657735" y="2350168"/>
            <a:ext cx="282297" cy="7224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3" name="Straight Arrow Connector 142">
            <a:extLst>
              <a:ext uri="{FF2B5EF4-FFF2-40B4-BE49-F238E27FC236}">
                <a16:creationId xmlns:a16="http://schemas.microsoft.com/office/drawing/2014/main" id="{AD8EA57A-2113-48A5-9713-42C5E1A2D91C}"/>
              </a:ext>
            </a:extLst>
          </p:cNvPr>
          <p:cNvCxnSpPr>
            <a:cxnSpLocks/>
            <a:stCxn id="139" idx="7"/>
          </p:cNvCxnSpPr>
          <p:nvPr/>
        </p:nvCxnSpPr>
        <p:spPr>
          <a:xfrm flipV="1">
            <a:off x="7029174" y="2340062"/>
            <a:ext cx="151259" cy="76945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5" name="Oval 144">
            <a:extLst>
              <a:ext uri="{FF2B5EF4-FFF2-40B4-BE49-F238E27FC236}">
                <a16:creationId xmlns:a16="http://schemas.microsoft.com/office/drawing/2014/main" id="{5ECE5EB3-1799-4388-AC64-3D19F93DB6FD}"/>
              </a:ext>
            </a:extLst>
          </p:cNvPr>
          <p:cNvSpPr/>
          <p:nvPr/>
        </p:nvSpPr>
        <p:spPr>
          <a:xfrm>
            <a:off x="7803034" y="3059766"/>
            <a:ext cx="252133" cy="252133"/>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147" name="Flowchart: Connector 146">
            <a:extLst>
              <a:ext uri="{FF2B5EF4-FFF2-40B4-BE49-F238E27FC236}">
                <a16:creationId xmlns:a16="http://schemas.microsoft.com/office/drawing/2014/main" id="{80E3827B-AD9A-4991-AF82-0BA1399FBCAD}"/>
              </a:ext>
            </a:extLst>
          </p:cNvPr>
          <p:cNvSpPr/>
          <p:nvPr/>
        </p:nvSpPr>
        <p:spPr>
          <a:xfrm>
            <a:off x="7412496" y="3879474"/>
            <a:ext cx="299225" cy="29922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49" name="Straight Arrow Connector 148">
            <a:extLst>
              <a:ext uri="{FF2B5EF4-FFF2-40B4-BE49-F238E27FC236}">
                <a16:creationId xmlns:a16="http://schemas.microsoft.com/office/drawing/2014/main" id="{A7B93BA8-1AEF-436B-B423-5498A8731778}"/>
              </a:ext>
            </a:extLst>
          </p:cNvPr>
          <p:cNvCxnSpPr>
            <a:cxnSpLocks/>
            <a:stCxn id="147" idx="1"/>
          </p:cNvCxnSpPr>
          <p:nvPr/>
        </p:nvCxnSpPr>
        <p:spPr>
          <a:xfrm flipH="1" flipV="1">
            <a:off x="6940032" y="3324726"/>
            <a:ext cx="516284" cy="59856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1" name="Straight Arrow Connector 150">
            <a:extLst>
              <a:ext uri="{FF2B5EF4-FFF2-40B4-BE49-F238E27FC236}">
                <a16:creationId xmlns:a16="http://schemas.microsoft.com/office/drawing/2014/main" id="{06F245B1-1120-481E-AB84-4D362E538EC9}"/>
              </a:ext>
            </a:extLst>
          </p:cNvPr>
          <p:cNvCxnSpPr>
            <a:cxnSpLocks/>
            <a:stCxn id="147" idx="0"/>
          </p:cNvCxnSpPr>
          <p:nvPr/>
        </p:nvCxnSpPr>
        <p:spPr>
          <a:xfrm flipV="1">
            <a:off x="7562108" y="3311897"/>
            <a:ext cx="366992" cy="56757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53" name="Flowchart: Connector 152">
            <a:extLst>
              <a:ext uri="{FF2B5EF4-FFF2-40B4-BE49-F238E27FC236}">
                <a16:creationId xmlns:a16="http://schemas.microsoft.com/office/drawing/2014/main" id="{47C2E21B-800E-404C-874E-A2203E0F86EA}"/>
              </a:ext>
            </a:extLst>
          </p:cNvPr>
          <p:cNvSpPr/>
          <p:nvPr/>
        </p:nvSpPr>
        <p:spPr>
          <a:xfrm>
            <a:off x="8649303" y="3892598"/>
            <a:ext cx="297148" cy="297148"/>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155" name="Flowchart: Connector 154">
            <a:extLst>
              <a:ext uri="{FF2B5EF4-FFF2-40B4-BE49-F238E27FC236}">
                <a16:creationId xmlns:a16="http://schemas.microsoft.com/office/drawing/2014/main" id="{B8B2852A-EE24-4E25-A62E-1309EF11B2FD}"/>
              </a:ext>
            </a:extLst>
          </p:cNvPr>
          <p:cNvSpPr/>
          <p:nvPr/>
        </p:nvSpPr>
        <p:spPr>
          <a:xfrm>
            <a:off x="8006481" y="4639667"/>
            <a:ext cx="390646" cy="390646"/>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cxnSp>
        <p:nvCxnSpPr>
          <p:cNvPr id="157" name="Straight Arrow Connector 156">
            <a:extLst>
              <a:ext uri="{FF2B5EF4-FFF2-40B4-BE49-F238E27FC236}">
                <a16:creationId xmlns:a16="http://schemas.microsoft.com/office/drawing/2014/main" id="{805CC3AD-F02C-4F02-951E-BF882661EE4E}"/>
              </a:ext>
            </a:extLst>
          </p:cNvPr>
          <p:cNvCxnSpPr>
            <a:cxnSpLocks/>
            <a:stCxn id="155" idx="1"/>
          </p:cNvCxnSpPr>
          <p:nvPr/>
        </p:nvCxnSpPr>
        <p:spPr>
          <a:xfrm flipH="1" flipV="1">
            <a:off x="7667901" y="4134877"/>
            <a:ext cx="395789" cy="56199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9" name="Straight Arrow Connector 158">
            <a:extLst>
              <a:ext uri="{FF2B5EF4-FFF2-40B4-BE49-F238E27FC236}">
                <a16:creationId xmlns:a16="http://schemas.microsoft.com/office/drawing/2014/main" id="{33718AFB-C25E-48C3-A114-851B6EBB16A5}"/>
              </a:ext>
            </a:extLst>
          </p:cNvPr>
          <p:cNvCxnSpPr>
            <a:stCxn id="155" idx="7"/>
          </p:cNvCxnSpPr>
          <p:nvPr/>
        </p:nvCxnSpPr>
        <p:spPr>
          <a:xfrm flipV="1">
            <a:off x="8339919" y="4146229"/>
            <a:ext cx="352901" cy="55064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69" name="Flowchart: Connector 168">
            <a:extLst>
              <a:ext uri="{FF2B5EF4-FFF2-40B4-BE49-F238E27FC236}">
                <a16:creationId xmlns:a16="http://schemas.microsoft.com/office/drawing/2014/main" id="{BB675CCF-DEC4-461B-8E1B-772A07485858}"/>
              </a:ext>
            </a:extLst>
          </p:cNvPr>
          <p:cNvSpPr/>
          <p:nvPr/>
        </p:nvSpPr>
        <p:spPr>
          <a:xfrm>
            <a:off x="12211372" y="4639667"/>
            <a:ext cx="390646" cy="390646"/>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65643519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5D2136D0-D868-4045-8FC6-2ADD4252BCE0}"/>
              </a:ext>
            </a:extLst>
          </p:cNvPr>
          <p:cNvSpPr/>
          <p:nvPr/>
        </p:nvSpPr>
        <p:spPr>
          <a:xfrm>
            <a:off x="1940188" y="5340165"/>
            <a:ext cx="440391" cy="44039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Flowchart: Connector 2">
            <a:extLst>
              <a:ext uri="{FF2B5EF4-FFF2-40B4-BE49-F238E27FC236}">
                <a16:creationId xmlns:a16="http://schemas.microsoft.com/office/drawing/2014/main" id="{1CF65A4C-0DFE-4F7C-A530-A84E2C258E36}"/>
              </a:ext>
            </a:extLst>
          </p:cNvPr>
          <p:cNvSpPr/>
          <p:nvPr/>
        </p:nvSpPr>
        <p:spPr>
          <a:xfrm>
            <a:off x="-1368266" y="4628845"/>
            <a:ext cx="390646" cy="390646"/>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Flowchart: Connector 3">
            <a:extLst>
              <a:ext uri="{FF2B5EF4-FFF2-40B4-BE49-F238E27FC236}">
                <a16:creationId xmlns:a16="http://schemas.microsoft.com/office/drawing/2014/main" id="{BB6EA33F-EDA7-45CE-B353-232A66833E41}"/>
              </a:ext>
            </a:extLst>
          </p:cNvPr>
          <p:cNvSpPr/>
          <p:nvPr/>
        </p:nvSpPr>
        <p:spPr>
          <a:xfrm>
            <a:off x="3727365" y="4628845"/>
            <a:ext cx="390646" cy="390646"/>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5" name="Straight Arrow Connector 4">
            <a:extLst>
              <a:ext uri="{FF2B5EF4-FFF2-40B4-BE49-F238E27FC236}">
                <a16:creationId xmlns:a16="http://schemas.microsoft.com/office/drawing/2014/main" id="{B2612A21-5C5F-4E37-8239-1FA9B2B2FCFD}"/>
              </a:ext>
            </a:extLst>
          </p:cNvPr>
          <p:cNvCxnSpPr>
            <a:stCxn id="2" idx="1"/>
            <a:endCxn id="3" idx="5"/>
          </p:cNvCxnSpPr>
          <p:nvPr/>
        </p:nvCxnSpPr>
        <p:spPr>
          <a:xfrm flipH="1" flipV="1">
            <a:off x="489173" y="4962283"/>
            <a:ext cx="1515509" cy="44237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 name="Straight Arrow Connector 5">
            <a:extLst>
              <a:ext uri="{FF2B5EF4-FFF2-40B4-BE49-F238E27FC236}">
                <a16:creationId xmlns:a16="http://schemas.microsoft.com/office/drawing/2014/main" id="{2266DCD9-B834-4AB1-A8AF-376A287408AC}"/>
              </a:ext>
            </a:extLst>
          </p:cNvPr>
          <p:cNvCxnSpPr>
            <a:stCxn id="2" idx="7"/>
            <a:endCxn id="4" idx="3"/>
          </p:cNvCxnSpPr>
          <p:nvPr/>
        </p:nvCxnSpPr>
        <p:spPr>
          <a:xfrm flipV="1">
            <a:off x="2316085" y="4962283"/>
            <a:ext cx="1468489" cy="44237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 name="Flowchart: Connector 6">
            <a:extLst>
              <a:ext uri="{FF2B5EF4-FFF2-40B4-BE49-F238E27FC236}">
                <a16:creationId xmlns:a16="http://schemas.microsoft.com/office/drawing/2014/main" id="{292DDADD-05D4-4D2D-B879-2BD04161952D}"/>
              </a:ext>
            </a:extLst>
          </p:cNvPr>
          <p:cNvSpPr/>
          <p:nvPr/>
        </p:nvSpPr>
        <p:spPr>
          <a:xfrm>
            <a:off x="-2353900" y="3862666"/>
            <a:ext cx="302558" cy="30255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Flowchart: Connector 7">
            <a:extLst>
              <a:ext uri="{FF2B5EF4-FFF2-40B4-BE49-F238E27FC236}">
                <a16:creationId xmlns:a16="http://schemas.microsoft.com/office/drawing/2014/main" id="{1E034066-78E5-4670-B565-6C5DF7B0F36E}"/>
              </a:ext>
            </a:extLst>
          </p:cNvPr>
          <p:cNvSpPr/>
          <p:nvPr/>
        </p:nvSpPr>
        <p:spPr>
          <a:xfrm>
            <a:off x="4784254" y="3879474"/>
            <a:ext cx="302558" cy="302558"/>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9" name="Flowchart: Connector 8">
            <a:extLst>
              <a:ext uri="{FF2B5EF4-FFF2-40B4-BE49-F238E27FC236}">
                <a16:creationId xmlns:a16="http://schemas.microsoft.com/office/drawing/2014/main" id="{018A9E25-35E7-442F-88FD-620E26F188AF}"/>
              </a:ext>
            </a:extLst>
          </p:cNvPr>
          <p:cNvSpPr/>
          <p:nvPr/>
        </p:nvSpPr>
        <p:spPr>
          <a:xfrm>
            <a:off x="2806593" y="3892598"/>
            <a:ext cx="302558" cy="30255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Flowchart: Connector 9">
            <a:extLst>
              <a:ext uri="{FF2B5EF4-FFF2-40B4-BE49-F238E27FC236}">
                <a16:creationId xmlns:a16="http://schemas.microsoft.com/office/drawing/2014/main" id="{8BE9021E-C97D-4C2B-8EE3-B72AA3C09740}"/>
              </a:ext>
            </a:extLst>
          </p:cNvPr>
          <p:cNvSpPr/>
          <p:nvPr/>
        </p:nvSpPr>
        <p:spPr>
          <a:xfrm>
            <a:off x="-376238" y="3862666"/>
            <a:ext cx="302558" cy="302558"/>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cxnSp>
        <p:nvCxnSpPr>
          <p:cNvPr id="11" name="Straight Arrow Connector 10">
            <a:extLst>
              <a:ext uri="{FF2B5EF4-FFF2-40B4-BE49-F238E27FC236}">
                <a16:creationId xmlns:a16="http://schemas.microsoft.com/office/drawing/2014/main" id="{7BAA1995-FFE0-4B3B-B30B-C0F33C777619}"/>
              </a:ext>
            </a:extLst>
          </p:cNvPr>
          <p:cNvCxnSpPr>
            <a:stCxn id="3" idx="1"/>
            <a:endCxn id="7" idx="5"/>
          </p:cNvCxnSpPr>
          <p:nvPr/>
        </p:nvCxnSpPr>
        <p:spPr>
          <a:xfrm flipH="1" flipV="1">
            <a:off x="-2095650" y="4120916"/>
            <a:ext cx="784593" cy="56513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F948369A-7CB3-48A1-978A-20F3380F1D22}"/>
              </a:ext>
            </a:extLst>
          </p:cNvPr>
          <p:cNvCxnSpPr>
            <a:stCxn id="3" idx="7"/>
            <a:endCxn id="10" idx="3"/>
          </p:cNvCxnSpPr>
          <p:nvPr/>
        </p:nvCxnSpPr>
        <p:spPr>
          <a:xfrm flipV="1">
            <a:off x="-1034829" y="4120916"/>
            <a:ext cx="702899" cy="56513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E31D394F-8BB9-4F85-ADA7-EC30C4757298}"/>
              </a:ext>
            </a:extLst>
          </p:cNvPr>
          <p:cNvCxnSpPr>
            <a:stCxn id="4" idx="1"/>
            <a:endCxn id="9" idx="5"/>
          </p:cNvCxnSpPr>
          <p:nvPr/>
        </p:nvCxnSpPr>
        <p:spPr>
          <a:xfrm flipH="1" flipV="1">
            <a:off x="3064843" y="4150847"/>
            <a:ext cx="719731" cy="5352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781100D8-F74E-408D-B9CC-4BF35C9BB8FD}"/>
              </a:ext>
            </a:extLst>
          </p:cNvPr>
          <p:cNvCxnSpPr>
            <a:stCxn id="4" idx="7"/>
            <a:endCxn id="8" idx="3"/>
          </p:cNvCxnSpPr>
          <p:nvPr/>
        </p:nvCxnSpPr>
        <p:spPr>
          <a:xfrm flipV="1">
            <a:off x="4060803" y="4137724"/>
            <a:ext cx="767761" cy="5483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5" name="Flowchart: Connector 14">
            <a:extLst>
              <a:ext uri="{FF2B5EF4-FFF2-40B4-BE49-F238E27FC236}">
                <a16:creationId xmlns:a16="http://schemas.microsoft.com/office/drawing/2014/main" id="{DF212BA2-A41F-4482-9F53-801F3FF02115}"/>
              </a:ext>
            </a:extLst>
          </p:cNvPr>
          <p:cNvSpPr/>
          <p:nvPr/>
        </p:nvSpPr>
        <p:spPr>
          <a:xfrm>
            <a:off x="2654563" y="3035669"/>
            <a:ext cx="252133" cy="25213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Flowchart: Connector 15">
            <a:extLst>
              <a:ext uri="{FF2B5EF4-FFF2-40B4-BE49-F238E27FC236}">
                <a16:creationId xmlns:a16="http://schemas.microsoft.com/office/drawing/2014/main" id="{B68850D3-50A0-470A-B14A-A614626153C3}"/>
              </a:ext>
            </a:extLst>
          </p:cNvPr>
          <p:cNvSpPr/>
          <p:nvPr/>
        </p:nvSpPr>
        <p:spPr>
          <a:xfrm>
            <a:off x="3657056" y="3035669"/>
            <a:ext cx="252133" cy="252133"/>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Flowchart: Connector 16">
            <a:extLst>
              <a:ext uri="{FF2B5EF4-FFF2-40B4-BE49-F238E27FC236}">
                <a16:creationId xmlns:a16="http://schemas.microsoft.com/office/drawing/2014/main" id="{31EFD99A-A5C0-4E33-8879-B4A25CBC7B36}"/>
              </a:ext>
            </a:extLst>
          </p:cNvPr>
          <p:cNvSpPr/>
          <p:nvPr/>
        </p:nvSpPr>
        <p:spPr>
          <a:xfrm>
            <a:off x="4659550" y="3035669"/>
            <a:ext cx="252133" cy="25213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Flowchart: Connector 17">
            <a:extLst>
              <a:ext uri="{FF2B5EF4-FFF2-40B4-BE49-F238E27FC236}">
                <a16:creationId xmlns:a16="http://schemas.microsoft.com/office/drawing/2014/main" id="{BD0F5AC5-11D6-494C-8F07-92025CEFED03}"/>
              </a:ext>
            </a:extLst>
          </p:cNvPr>
          <p:cNvSpPr/>
          <p:nvPr/>
        </p:nvSpPr>
        <p:spPr>
          <a:xfrm>
            <a:off x="5710122" y="3035670"/>
            <a:ext cx="252133" cy="252133"/>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Flowchart: Connector 18">
            <a:extLst>
              <a:ext uri="{FF2B5EF4-FFF2-40B4-BE49-F238E27FC236}">
                <a16:creationId xmlns:a16="http://schemas.microsoft.com/office/drawing/2014/main" id="{9E9DF90E-A62A-4048-96E0-B8E8E362DC55}"/>
              </a:ext>
            </a:extLst>
          </p:cNvPr>
          <p:cNvSpPr/>
          <p:nvPr/>
        </p:nvSpPr>
        <p:spPr>
          <a:xfrm>
            <a:off x="-3165487" y="3035669"/>
            <a:ext cx="252133" cy="25213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Flowchart: Connector 19">
            <a:extLst>
              <a:ext uri="{FF2B5EF4-FFF2-40B4-BE49-F238E27FC236}">
                <a16:creationId xmlns:a16="http://schemas.microsoft.com/office/drawing/2014/main" id="{96252E3A-C6E1-4951-BA9E-00D61795460D}"/>
              </a:ext>
            </a:extLst>
          </p:cNvPr>
          <p:cNvSpPr/>
          <p:nvPr/>
        </p:nvSpPr>
        <p:spPr>
          <a:xfrm>
            <a:off x="-2162994" y="3035669"/>
            <a:ext cx="252133" cy="252133"/>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Flowchart: Connector 20">
            <a:extLst>
              <a:ext uri="{FF2B5EF4-FFF2-40B4-BE49-F238E27FC236}">
                <a16:creationId xmlns:a16="http://schemas.microsoft.com/office/drawing/2014/main" id="{24BC58D8-4D61-4B67-B01B-4CF36CF4D886}"/>
              </a:ext>
            </a:extLst>
          </p:cNvPr>
          <p:cNvSpPr/>
          <p:nvPr/>
        </p:nvSpPr>
        <p:spPr>
          <a:xfrm>
            <a:off x="-1160500" y="3035669"/>
            <a:ext cx="252133" cy="25213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Flowchart: Connector 21">
            <a:extLst>
              <a:ext uri="{FF2B5EF4-FFF2-40B4-BE49-F238E27FC236}">
                <a16:creationId xmlns:a16="http://schemas.microsoft.com/office/drawing/2014/main" id="{0616E101-CABC-4F32-AF05-0C28BAF6B8B7}"/>
              </a:ext>
            </a:extLst>
          </p:cNvPr>
          <p:cNvSpPr/>
          <p:nvPr/>
        </p:nvSpPr>
        <p:spPr>
          <a:xfrm>
            <a:off x="1414074" y="3035670"/>
            <a:ext cx="252133" cy="252133"/>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3" name="Straight Arrow Connector 22">
            <a:extLst>
              <a:ext uri="{FF2B5EF4-FFF2-40B4-BE49-F238E27FC236}">
                <a16:creationId xmlns:a16="http://schemas.microsoft.com/office/drawing/2014/main" id="{E525967C-D05B-4117-9DC7-C367786E0574}"/>
              </a:ext>
            </a:extLst>
          </p:cNvPr>
          <p:cNvCxnSpPr>
            <a:stCxn id="7" idx="1"/>
            <a:endCxn id="19" idx="5"/>
          </p:cNvCxnSpPr>
          <p:nvPr/>
        </p:nvCxnSpPr>
        <p:spPr>
          <a:xfrm flipH="1" flipV="1">
            <a:off x="-2950278" y="3250878"/>
            <a:ext cx="640687" cy="6560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FD97E738-F0B7-488D-B207-466C3C0B9A88}"/>
              </a:ext>
            </a:extLst>
          </p:cNvPr>
          <p:cNvCxnSpPr>
            <a:stCxn id="7" idx="0"/>
            <a:endCxn id="20" idx="4"/>
          </p:cNvCxnSpPr>
          <p:nvPr/>
        </p:nvCxnSpPr>
        <p:spPr>
          <a:xfrm flipV="1">
            <a:off x="-2202621" y="3287801"/>
            <a:ext cx="165694" cy="57486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2BE41D73-8C9F-405A-8919-2ECEC3C81100}"/>
              </a:ext>
            </a:extLst>
          </p:cNvPr>
          <p:cNvCxnSpPr>
            <a:stCxn id="10" idx="1"/>
            <a:endCxn id="21" idx="5"/>
          </p:cNvCxnSpPr>
          <p:nvPr/>
        </p:nvCxnSpPr>
        <p:spPr>
          <a:xfrm flipH="1" flipV="1">
            <a:off x="-945291" y="3250878"/>
            <a:ext cx="613361" cy="6560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EFAE659C-CD68-45FF-B36A-26047A188A70}"/>
              </a:ext>
            </a:extLst>
          </p:cNvPr>
          <p:cNvCxnSpPr>
            <a:cxnSpLocks/>
            <a:stCxn id="10" idx="0"/>
            <a:endCxn id="22" idx="4"/>
          </p:cNvCxnSpPr>
          <p:nvPr/>
        </p:nvCxnSpPr>
        <p:spPr>
          <a:xfrm flipV="1">
            <a:off x="1299041" y="3287802"/>
            <a:ext cx="241098" cy="57486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95BAE44B-A7DD-4132-BF52-4173D70FAAE7}"/>
              </a:ext>
            </a:extLst>
          </p:cNvPr>
          <p:cNvCxnSpPr>
            <a:stCxn id="9" idx="0"/>
            <a:endCxn id="15" idx="4"/>
          </p:cNvCxnSpPr>
          <p:nvPr/>
        </p:nvCxnSpPr>
        <p:spPr>
          <a:xfrm flipH="1" flipV="1">
            <a:off x="2780628" y="3287802"/>
            <a:ext cx="177244" cy="6047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8" name="Straight Arrow Connector 27">
            <a:extLst>
              <a:ext uri="{FF2B5EF4-FFF2-40B4-BE49-F238E27FC236}">
                <a16:creationId xmlns:a16="http://schemas.microsoft.com/office/drawing/2014/main" id="{E2FAD70E-C1D5-4B89-BDB8-AD37E8731853}"/>
              </a:ext>
            </a:extLst>
          </p:cNvPr>
          <p:cNvCxnSpPr>
            <a:stCxn id="9" idx="7"/>
            <a:endCxn id="16" idx="3"/>
          </p:cNvCxnSpPr>
          <p:nvPr/>
        </p:nvCxnSpPr>
        <p:spPr>
          <a:xfrm flipV="1">
            <a:off x="3064843" y="3250876"/>
            <a:ext cx="629137" cy="6860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9" name="Straight Arrow Connector 28">
            <a:extLst>
              <a:ext uri="{FF2B5EF4-FFF2-40B4-BE49-F238E27FC236}">
                <a16:creationId xmlns:a16="http://schemas.microsoft.com/office/drawing/2014/main" id="{B0C7C84D-5DD6-4145-BD0B-A0057F77A486}"/>
              </a:ext>
            </a:extLst>
          </p:cNvPr>
          <p:cNvCxnSpPr>
            <a:stCxn id="8" idx="0"/>
            <a:endCxn id="17" idx="4"/>
          </p:cNvCxnSpPr>
          <p:nvPr/>
        </p:nvCxnSpPr>
        <p:spPr>
          <a:xfrm flipH="1" flipV="1">
            <a:off x="4785616" y="3287802"/>
            <a:ext cx="149918" cy="59167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0" name="Straight Arrow Connector 29">
            <a:extLst>
              <a:ext uri="{FF2B5EF4-FFF2-40B4-BE49-F238E27FC236}">
                <a16:creationId xmlns:a16="http://schemas.microsoft.com/office/drawing/2014/main" id="{85EF6773-C2D1-48C9-A671-DD0C14ECA72E}"/>
              </a:ext>
            </a:extLst>
          </p:cNvPr>
          <p:cNvCxnSpPr>
            <a:stCxn id="8" idx="7"/>
            <a:endCxn id="18" idx="3"/>
          </p:cNvCxnSpPr>
          <p:nvPr/>
        </p:nvCxnSpPr>
        <p:spPr>
          <a:xfrm flipV="1">
            <a:off x="5042505" y="3250878"/>
            <a:ext cx="704541" cy="67290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1" name="Flowchart: Connector 30">
            <a:extLst>
              <a:ext uri="{FF2B5EF4-FFF2-40B4-BE49-F238E27FC236}">
                <a16:creationId xmlns:a16="http://schemas.microsoft.com/office/drawing/2014/main" id="{5D8FC121-554F-4001-BA83-3D9D353C0DF6}"/>
              </a:ext>
            </a:extLst>
          </p:cNvPr>
          <p:cNvSpPr/>
          <p:nvPr/>
        </p:nvSpPr>
        <p:spPr>
          <a:xfrm>
            <a:off x="-3495225" y="2162501"/>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Flowchart: Connector 31">
            <a:extLst>
              <a:ext uri="{FF2B5EF4-FFF2-40B4-BE49-F238E27FC236}">
                <a16:creationId xmlns:a16="http://schemas.microsoft.com/office/drawing/2014/main" id="{CE9D08FD-9133-444C-A9C8-81890043B5B2}"/>
              </a:ext>
            </a:extLst>
          </p:cNvPr>
          <p:cNvSpPr/>
          <p:nvPr/>
        </p:nvSpPr>
        <p:spPr>
          <a:xfrm>
            <a:off x="-2957058" y="2162501"/>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33" name="Flowchart: Connector 32">
            <a:extLst>
              <a:ext uri="{FF2B5EF4-FFF2-40B4-BE49-F238E27FC236}">
                <a16:creationId xmlns:a16="http://schemas.microsoft.com/office/drawing/2014/main" id="{5E14C031-3278-4C46-9409-AD0E7D6C3B45}"/>
              </a:ext>
            </a:extLst>
          </p:cNvPr>
          <p:cNvSpPr/>
          <p:nvPr/>
        </p:nvSpPr>
        <p:spPr>
          <a:xfrm>
            <a:off x="-2418891" y="2162501"/>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Flowchart: Connector 33">
            <a:extLst>
              <a:ext uri="{FF2B5EF4-FFF2-40B4-BE49-F238E27FC236}">
                <a16:creationId xmlns:a16="http://schemas.microsoft.com/office/drawing/2014/main" id="{AC80B7F7-6215-42E0-B005-BDC29C02042C}"/>
              </a:ext>
            </a:extLst>
          </p:cNvPr>
          <p:cNvSpPr/>
          <p:nvPr/>
        </p:nvSpPr>
        <p:spPr>
          <a:xfrm>
            <a:off x="-1880724" y="2162501"/>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35" name="Flowchart: Connector 34">
            <a:extLst>
              <a:ext uri="{FF2B5EF4-FFF2-40B4-BE49-F238E27FC236}">
                <a16:creationId xmlns:a16="http://schemas.microsoft.com/office/drawing/2014/main" id="{5EF95050-336C-4BE8-8CD9-84742A7BAF3B}"/>
              </a:ext>
            </a:extLst>
          </p:cNvPr>
          <p:cNvSpPr/>
          <p:nvPr/>
        </p:nvSpPr>
        <p:spPr>
          <a:xfrm>
            <a:off x="-1342557" y="2162501"/>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Flowchart: Connector 35">
            <a:extLst>
              <a:ext uri="{FF2B5EF4-FFF2-40B4-BE49-F238E27FC236}">
                <a16:creationId xmlns:a16="http://schemas.microsoft.com/office/drawing/2014/main" id="{2AC647C3-FB26-47F7-A6D9-3DB98F77815D}"/>
              </a:ext>
            </a:extLst>
          </p:cNvPr>
          <p:cNvSpPr/>
          <p:nvPr/>
        </p:nvSpPr>
        <p:spPr>
          <a:xfrm>
            <a:off x="-804390" y="2162501"/>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37" name="Flowchart: Connector 36">
            <a:extLst>
              <a:ext uri="{FF2B5EF4-FFF2-40B4-BE49-F238E27FC236}">
                <a16:creationId xmlns:a16="http://schemas.microsoft.com/office/drawing/2014/main" id="{52ACD0C5-6E04-402C-87D4-7E99ED9D8486}"/>
              </a:ext>
            </a:extLst>
          </p:cNvPr>
          <p:cNvSpPr/>
          <p:nvPr/>
        </p:nvSpPr>
        <p:spPr>
          <a:xfrm>
            <a:off x="-266223" y="2162501"/>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8" name="Flowchart: Connector 37">
            <a:extLst>
              <a:ext uri="{FF2B5EF4-FFF2-40B4-BE49-F238E27FC236}">
                <a16:creationId xmlns:a16="http://schemas.microsoft.com/office/drawing/2014/main" id="{DE0C39E2-0088-4C4C-88BB-9B7AC705CD6E}"/>
              </a:ext>
            </a:extLst>
          </p:cNvPr>
          <p:cNvSpPr/>
          <p:nvPr/>
        </p:nvSpPr>
        <p:spPr>
          <a:xfrm>
            <a:off x="1795946" y="2162501"/>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39" name="Flowchart: Connector 38">
            <a:extLst>
              <a:ext uri="{FF2B5EF4-FFF2-40B4-BE49-F238E27FC236}">
                <a16:creationId xmlns:a16="http://schemas.microsoft.com/office/drawing/2014/main" id="{A32F0A41-4F5A-45C2-95C3-D12E7AF13DB4}"/>
              </a:ext>
            </a:extLst>
          </p:cNvPr>
          <p:cNvSpPr/>
          <p:nvPr/>
        </p:nvSpPr>
        <p:spPr>
          <a:xfrm>
            <a:off x="2333383" y="2158529"/>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0" name="Flowchart: Connector 39">
            <a:extLst>
              <a:ext uri="{FF2B5EF4-FFF2-40B4-BE49-F238E27FC236}">
                <a16:creationId xmlns:a16="http://schemas.microsoft.com/office/drawing/2014/main" id="{5955207F-EA80-44F0-BE4E-931DAB7DAD54}"/>
              </a:ext>
            </a:extLst>
          </p:cNvPr>
          <p:cNvSpPr/>
          <p:nvPr/>
        </p:nvSpPr>
        <p:spPr>
          <a:xfrm>
            <a:off x="2871550" y="2158529"/>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41" name="Flowchart: Connector 40">
            <a:extLst>
              <a:ext uri="{FF2B5EF4-FFF2-40B4-BE49-F238E27FC236}">
                <a16:creationId xmlns:a16="http://schemas.microsoft.com/office/drawing/2014/main" id="{F49ADC62-EF48-4AD5-AB49-E560A6DBF864}"/>
              </a:ext>
            </a:extLst>
          </p:cNvPr>
          <p:cNvSpPr/>
          <p:nvPr/>
        </p:nvSpPr>
        <p:spPr>
          <a:xfrm>
            <a:off x="3409717" y="2158529"/>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2" name="Flowchart: Connector 41">
            <a:extLst>
              <a:ext uri="{FF2B5EF4-FFF2-40B4-BE49-F238E27FC236}">
                <a16:creationId xmlns:a16="http://schemas.microsoft.com/office/drawing/2014/main" id="{118B206B-7F87-44C3-8F17-9AC390278AE6}"/>
              </a:ext>
            </a:extLst>
          </p:cNvPr>
          <p:cNvSpPr/>
          <p:nvPr/>
        </p:nvSpPr>
        <p:spPr>
          <a:xfrm>
            <a:off x="3947884" y="2158529"/>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43" name="Flowchart: Connector 42">
            <a:extLst>
              <a:ext uri="{FF2B5EF4-FFF2-40B4-BE49-F238E27FC236}">
                <a16:creationId xmlns:a16="http://schemas.microsoft.com/office/drawing/2014/main" id="{E72F5553-51E4-408E-AD8D-1ECD8136CB3E}"/>
              </a:ext>
            </a:extLst>
          </p:cNvPr>
          <p:cNvSpPr/>
          <p:nvPr/>
        </p:nvSpPr>
        <p:spPr>
          <a:xfrm>
            <a:off x="4486051" y="2158529"/>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4" name="Flowchart: Connector 43">
            <a:extLst>
              <a:ext uri="{FF2B5EF4-FFF2-40B4-BE49-F238E27FC236}">
                <a16:creationId xmlns:a16="http://schemas.microsoft.com/office/drawing/2014/main" id="{2D87D6CE-1CF5-4016-B037-13E5A77ED2C8}"/>
              </a:ext>
            </a:extLst>
          </p:cNvPr>
          <p:cNvSpPr/>
          <p:nvPr/>
        </p:nvSpPr>
        <p:spPr>
          <a:xfrm>
            <a:off x="5024218" y="2158529"/>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45" name="Flowchart: Connector 44">
            <a:extLst>
              <a:ext uri="{FF2B5EF4-FFF2-40B4-BE49-F238E27FC236}">
                <a16:creationId xmlns:a16="http://schemas.microsoft.com/office/drawing/2014/main" id="{830B43C0-4AAB-4CC3-9C3C-B48A793B7714}"/>
              </a:ext>
            </a:extLst>
          </p:cNvPr>
          <p:cNvSpPr/>
          <p:nvPr/>
        </p:nvSpPr>
        <p:spPr>
          <a:xfrm>
            <a:off x="5562385" y="2158529"/>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6" name="Flowchart: Connector 45">
            <a:extLst>
              <a:ext uri="{FF2B5EF4-FFF2-40B4-BE49-F238E27FC236}">
                <a16:creationId xmlns:a16="http://schemas.microsoft.com/office/drawing/2014/main" id="{93C185A8-7E19-4B01-AC28-451739859417}"/>
              </a:ext>
            </a:extLst>
          </p:cNvPr>
          <p:cNvSpPr/>
          <p:nvPr/>
        </p:nvSpPr>
        <p:spPr>
          <a:xfrm>
            <a:off x="6100552" y="2158529"/>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cxnSp>
        <p:nvCxnSpPr>
          <p:cNvPr id="47" name="Straight Arrow Connector 46">
            <a:extLst>
              <a:ext uri="{FF2B5EF4-FFF2-40B4-BE49-F238E27FC236}">
                <a16:creationId xmlns:a16="http://schemas.microsoft.com/office/drawing/2014/main" id="{3D6CE5A5-E4C2-4F5D-9A93-A60B10E0B633}"/>
              </a:ext>
            </a:extLst>
          </p:cNvPr>
          <p:cNvCxnSpPr>
            <a:stCxn id="19" idx="0"/>
            <a:endCxn id="32" idx="4"/>
          </p:cNvCxnSpPr>
          <p:nvPr/>
        </p:nvCxnSpPr>
        <p:spPr>
          <a:xfrm flipV="1">
            <a:off x="-3039420" y="2344036"/>
            <a:ext cx="173130" cy="6916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8" name="Straight Arrow Connector 47">
            <a:extLst>
              <a:ext uri="{FF2B5EF4-FFF2-40B4-BE49-F238E27FC236}">
                <a16:creationId xmlns:a16="http://schemas.microsoft.com/office/drawing/2014/main" id="{ED7FE735-30DE-4033-8C68-0570431D0E5E}"/>
              </a:ext>
            </a:extLst>
          </p:cNvPr>
          <p:cNvCxnSpPr>
            <a:stCxn id="19" idx="1"/>
            <a:endCxn id="31" idx="4"/>
          </p:cNvCxnSpPr>
          <p:nvPr/>
        </p:nvCxnSpPr>
        <p:spPr>
          <a:xfrm flipH="1" flipV="1">
            <a:off x="-3404457" y="2344036"/>
            <a:ext cx="275894" cy="7285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9" name="Straight Arrow Connector 48">
            <a:extLst>
              <a:ext uri="{FF2B5EF4-FFF2-40B4-BE49-F238E27FC236}">
                <a16:creationId xmlns:a16="http://schemas.microsoft.com/office/drawing/2014/main" id="{6FF5F379-2A29-43E4-A252-545630095E42}"/>
              </a:ext>
            </a:extLst>
          </p:cNvPr>
          <p:cNvCxnSpPr>
            <a:stCxn id="20" idx="1"/>
            <a:endCxn id="33" idx="4"/>
          </p:cNvCxnSpPr>
          <p:nvPr/>
        </p:nvCxnSpPr>
        <p:spPr>
          <a:xfrm flipH="1" flipV="1">
            <a:off x="-2328123" y="2344036"/>
            <a:ext cx="202054" cy="7285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0" name="Straight Arrow Connector 49">
            <a:extLst>
              <a:ext uri="{FF2B5EF4-FFF2-40B4-BE49-F238E27FC236}">
                <a16:creationId xmlns:a16="http://schemas.microsoft.com/office/drawing/2014/main" id="{FAE8B2CF-E7BE-4DC0-A5B1-D1B49A62C7E9}"/>
              </a:ext>
            </a:extLst>
          </p:cNvPr>
          <p:cNvCxnSpPr>
            <a:stCxn id="20" idx="0"/>
            <a:endCxn id="34" idx="4"/>
          </p:cNvCxnSpPr>
          <p:nvPr/>
        </p:nvCxnSpPr>
        <p:spPr>
          <a:xfrm flipV="1">
            <a:off x="-2036927" y="2344036"/>
            <a:ext cx="246971" cy="6916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1" name="Straight Arrow Connector 50">
            <a:extLst>
              <a:ext uri="{FF2B5EF4-FFF2-40B4-BE49-F238E27FC236}">
                <a16:creationId xmlns:a16="http://schemas.microsoft.com/office/drawing/2014/main" id="{AB10E6EB-4A1C-490D-AB08-3FA5C5A37441}"/>
              </a:ext>
            </a:extLst>
          </p:cNvPr>
          <p:cNvCxnSpPr>
            <a:stCxn id="21" idx="1"/>
            <a:endCxn id="35" idx="4"/>
          </p:cNvCxnSpPr>
          <p:nvPr/>
        </p:nvCxnSpPr>
        <p:spPr>
          <a:xfrm flipH="1" flipV="1">
            <a:off x="-1251789" y="2344036"/>
            <a:ext cx="128213" cy="7285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2" name="Straight Arrow Connector 51">
            <a:extLst>
              <a:ext uri="{FF2B5EF4-FFF2-40B4-BE49-F238E27FC236}">
                <a16:creationId xmlns:a16="http://schemas.microsoft.com/office/drawing/2014/main" id="{458C3B1C-1DD7-4386-8931-7415DE43852C}"/>
              </a:ext>
            </a:extLst>
          </p:cNvPr>
          <p:cNvCxnSpPr>
            <a:stCxn id="21" idx="0"/>
            <a:endCxn id="36" idx="4"/>
          </p:cNvCxnSpPr>
          <p:nvPr/>
        </p:nvCxnSpPr>
        <p:spPr>
          <a:xfrm flipV="1">
            <a:off x="-1034433" y="2344036"/>
            <a:ext cx="320811" cy="6916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3" name="Straight Arrow Connector 52">
            <a:extLst>
              <a:ext uri="{FF2B5EF4-FFF2-40B4-BE49-F238E27FC236}">
                <a16:creationId xmlns:a16="http://schemas.microsoft.com/office/drawing/2014/main" id="{D0D0347F-C41B-4B8C-9A87-DBF817C735A5}"/>
              </a:ext>
            </a:extLst>
          </p:cNvPr>
          <p:cNvCxnSpPr>
            <a:cxnSpLocks/>
            <a:stCxn id="15" idx="0"/>
            <a:endCxn id="39" idx="4"/>
          </p:cNvCxnSpPr>
          <p:nvPr/>
        </p:nvCxnSpPr>
        <p:spPr>
          <a:xfrm flipH="1" flipV="1">
            <a:off x="2424151" y="2340062"/>
            <a:ext cx="356479" cy="6956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4" name="Straight Arrow Connector 53">
            <a:extLst>
              <a:ext uri="{FF2B5EF4-FFF2-40B4-BE49-F238E27FC236}">
                <a16:creationId xmlns:a16="http://schemas.microsoft.com/office/drawing/2014/main" id="{C9621E5F-CB06-4953-8461-C9FD090E9108}"/>
              </a:ext>
            </a:extLst>
          </p:cNvPr>
          <p:cNvCxnSpPr>
            <a:cxnSpLocks/>
            <a:stCxn id="15" idx="7"/>
            <a:endCxn id="40" idx="4"/>
          </p:cNvCxnSpPr>
          <p:nvPr/>
        </p:nvCxnSpPr>
        <p:spPr>
          <a:xfrm flipV="1">
            <a:off x="2869771" y="2340062"/>
            <a:ext cx="92546" cy="7325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5" name="Straight Arrow Connector 54">
            <a:extLst>
              <a:ext uri="{FF2B5EF4-FFF2-40B4-BE49-F238E27FC236}">
                <a16:creationId xmlns:a16="http://schemas.microsoft.com/office/drawing/2014/main" id="{0B133120-43DD-4D82-B0A3-5A9708104CA2}"/>
              </a:ext>
            </a:extLst>
          </p:cNvPr>
          <p:cNvCxnSpPr>
            <a:stCxn id="16" idx="0"/>
            <a:endCxn id="41" idx="4"/>
          </p:cNvCxnSpPr>
          <p:nvPr/>
        </p:nvCxnSpPr>
        <p:spPr>
          <a:xfrm flipH="1" flipV="1">
            <a:off x="3500484" y="2340062"/>
            <a:ext cx="282638" cy="6956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6" name="Straight Arrow Connector 55">
            <a:extLst>
              <a:ext uri="{FF2B5EF4-FFF2-40B4-BE49-F238E27FC236}">
                <a16:creationId xmlns:a16="http://schemas.microsoft.com/office/drawing/2014/main" id="{6678C94C-0B71-4BCB-971D-451DF52ECEE6}"/>
              </a:ext>
            </a:extLst>
          </p:cNvPr>
          <p:cNvCxnSpPr>
            <a:stCxn id="16" idx="7"/>
            <a:endCxn id="42" idx="4"/>
          </p:cNvCxnSpPr>
          <p:nvPr/>
        </p:nvCxnSpPr>
        <p:spPr>
          <a:xfrm flipV="1">
            <a:off x="3872265" y="2340062"/>
            <a:ext cx="166387" cy="7325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7" name="Straight Arrow Connector 56">
            <a:extLst>
              <a:ext uri="{FF2B5EF4-FFF2-40B4-BE49-F238E27FC236}">
                <a16:creationId xmlns:a16="http://schemas.microsoft.com/office/drawing/2014/main" id="{C3D232FA-3DB9-4A00-A767-4ADFE30B66E6}"/>
              </a:ext>
            </a:extLst>
          </p:cNvPr>
          <p:cNvCxnSpPr>
            <a:stCxn id="17" idx="0"/>
            <a:endCxn id="43" idx="4"/>
          </p:cNvCxnSpPr>
          <p:nvPr/>
        </p:nvCxnSpPr>
        <p:spPr>
          <a:xfrm flipH="1" flipV="1">
            <a:off x="4576818" y="2340062"/>
            <a:ext cx="208798" cy="6956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8" name="Straight Arrow Connector 57">
            <a:extLst>
              <a:ext uri="{FF2B5EF4-FFF2-40B4-BE49-F238E27FC236}">
                <a16:creationId xmlns:a16="http://schemas.microsoft.com/office/drawing/2014/main" id="{ADD6467E-F6EE-41F8-B20D-E8FB7D253737}"/>
              </a:ext>
            </a:extLst>
          </p:cNvPr>
          <p:cNvCxnSpPr>
            <a:stCxn id="17" idx="7"/>
            <a:endCxn id="44" idx="4"/>
          </p:cNvCxnSpPr>
          <p:nvPr/>
        </p:nvCxnSpPr>
        <p:spPr>
          <a:xfrm flipV="1">
            <a:off x="4874759" y="2340062"/>
            <a:ext cx="240227" cy="7325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9" name="Straight Arrow Connector 58">
            <a:extLst>
              <a:ext uri="{FF2B5EF4-FFF2-40B4-BE49-F238E27FC236}">
                <a16:creationId xmlns:a16="http://schemas.microsoft.com/office/drawing/2014/main" id="{45EF4C76-60BA-4219-BD92-A10DB26D12B2}"/>
              </a:ext>
            </a:extLst>
          </p:cNvPr>
          <p:cNvCxnSpPr>
            <a:stCxn id="18" idx="0"/>
            <a:endCxn id="45" idx="4"/>
          </p:cNvCxnSpPr>
          <p:nvPr/>
        </p:nvCxnSpPr>
        <p:spPr>
          <a:xfrm flipH="1" flipV="1">
            <a:off x="5653151" y="2340063"/>
            <a:ext cx="183036" cy="6956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0" name="Straight Arrow Connector 59">
            <a:extLst>
              <a:ext uri="{FF2B5EF4-FFF2-40B4-BE49-F238E27FC236}">
                <a16:creationId xmlns:a16="http://schemas.microsoft.com/office/drawing/2014/main" id="{822FD1AB-E126-49FE-A0E9-980F6FCFF3DA}"/>
              </a:ext>
            </a:extLst>
          </p:cNvPr>
          <p:cNvCxnSpPr>
            <a:stCxn id="18" idx="7"/>
            <a:endCxn id="46" idx="4"/>
          </p:cNvCxnSpPr>
          <p:nvPr/>
        </p:nvCxnSpPr>
        <p:spPr>
          <a:xfrm flipV="1">
            <a:off x="5925330" y="2340063"/>
            <a:ext cx="265989" cy="7325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1" name="Straight Arrow Connector 60">
            <a:extLst>
              <a:ext uri="{FF2B5EF4-FFF2-40B4-BE49-F238E27FC236}">
                <a16:creationId xmlns:a16="http://schemas.microsoft.com/office/drawing/2014/main" id="{56C8B9DB-8141-4068-94FC-F8324AE13BD6}"/>
              </a:ext>
            </a:extLst>
          </p:cNvPr>
          <p:cNvCxnSpPr>
            <a:stCxn id="22" idx="1"/>
            <a:endCxn id="37" idx="4"/>
          </p:cNvCxnSpPr>
          <p:nvPr/>
        </p:nvCxnSpPr>
        <p:spPr>
          <a:xfrm flipH="1" flipV="1">
            <a:off x="-175456" y="2344035"/>
            <a:ext cx="102452" cy="72855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2" name="Straight Arrow Connector 61">
            <a:extLst>
              <a:ext uri="{FF2B5EF4-FFF2-40B4-BE49-F238E27FC236}">
                <a16:creationId xmlns:a16="http://schemas.microsoft.com/office/drawing/2014/main" id="{B16BC2CD-3B82-4C16-B1D5-CF192361719F}"/>
              </a:ext>
            </a:extLst>
          </p:cNvPr>
          <p:cNvCxnSpPr>
            <a:stCxn id="22" idx="0"/>
            <a:endCxn id="38" idx="4"/>
          </p:cNvCxnSpPr>
          <p:nvPr/>
        </p:nvCxnSpPr>
        <p:spPr>
          <a:xfrm flipV="1">
            <a:off x="1540141" y="2344035"/>
            <a:ext cx="346573" cy="69163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3" name="Flowchart: Connector 62">
            <a:extLst>
              <a:ext uri="{FF2B5EF4-FFF2-40B4-BE49-F238E27FC236}">
                <a16:creationId xmlns:a16="http://schemas.microsoft.com/office/drawing/2014/main" id="{42E9EB8B-0E65-449F-8CA6-9148E1307790}"/>
              </a:ext>
            </a:extLst>
          </p:cNvPr>
          <p:cNvSpPr/>
          <p:nvPr/>
        </p:nvSpPr>
        <p:spPr>
          <a:xfrm>
            <a:off x="-3606171" y="1448921"/>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4" name="Flowchart: Connector 63">
            <a:extLst>
              <a:ext uri="{FF2B5EF4-FFF2-40B4-BE49-F238E27FC236}">
                <a16:creationId xmlns:a16="http://schemas.microsoft.com/office/drawing/2014/main" id="{BD8BECB1-BC51-48E8-AF35-BCCD77DC2B4D}"/>
              </a:ext>
            </a:extLst>
          </p:cNvPr>
          <p:cNvSpPr/>
          <p:nvPr/>
        </p:nvSpPr>
        <p:spPr>
          <a:xfrm>
            <a:off x="-3337230" y="1448922"/>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5" name="Flowchart: Connector 94">
            <a:extLst>
              <a:ext uri="{FF2B5EF4-FFF2-40B4-BE49-F238E27FC236}">
                <a16:creationId xmlns:a16="http://schemas.microsoft.com/office/drawing/2014/main" id="{284869D2-709D-46AB-A907-69F966DB4752}"/>
              </a:ext>
            </a:extLst>
          </p:cNvPr>
          <p:cNvSpPr/>
          <p:nvPr/>
        </p:nvSpPr>
        <p:spPr>
          <a:xfrm>
            <a:off x="-3064640" y="144892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6" name="Flowchart: Connector 95">
            <a:extLst>
              <a:ext uri="{FF2B5EF4-FFF2-40B4-BE49-F238E27FC236}">
                <a16:creationId xmlns:a16="http://schemas.microsoft.com/office/drawing/2014/main" id="{EF1F4944-3792-4DE1-A470-4CC0FFEA3B6C}"/>
              </a:ext>
            </a:extLst>
          </p:cNvPr>
          <p:cNvSpPr/>
          <p:nvPr/>
        </p:nvSpPr>
        <p:spPr>
          <a:xfrm>
            <a:off x="-2795700" y="144892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7" name="Flowchart: Connector 96">
            <a:extLst>
              <a:ext uri="{FF2B5EF4-FFF2-40B4-BE49-F238E27FC236}">
                <a16:creationId xmlns:a16="http://schemas.microsoft.com/office/drawing/2014/main" id="{F4945139-D40D-49BC-8579-4D5ADF01BFF2}"/>
              </a:ext>
            </a:extLst>
          </p:cNvPr>
          <p:cNvSpPr/>
          <p:nvPr/>
        </p:nvSpPr>
        <p:spPr>
          <a:xfrm>
            <a:off x="-2526759" y="1452281"/>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8" name="Flowchart: Connector 97">
            <a:extLst>
              <a:ext uri="{FF2B5EF4-FFF2-40B4-BE49-F238E27FC236}">
                <a16:creationId xmlns:a16="http://schemas.microsoft.com/office/drawing/2014/main" id="{10BD9E79-E09C-41EF-AF37-16A76126FDBB}"/>
              </a:ext>
            </a:extLst>
          </p:cNvPr>
          <p:cNvSpPr/>
          <p:nvPr/>
        </p:nvSpPr>
        <p:spPr>
          <a:xfrm>
            <a:off x="-2257819" y="1452282"/>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9" name="Flowchart: Connector 98">
            <a:extLst>
              <a:ext uri="{FF2B5EF4-FFF2-40B4-BE49-F238E27FC236}">
                <a16:creationId xmlns:a16="http://schemas.microsoft.com/office/drawing/2014/main" id="{F49AA3C9-D92D-45D8-9980-BDBFCD781BA2}"/>
              </a:ext>
            </a:extLst>
          </p:cNvPr>
          <p:cNvSpPr/>
          <p:nvPr/>
        </p:nvSpPr>
        <p:spPr>
          <a:xfrm>
            <a:off x="-1985229" y="145228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0" name="Flowchart: Connector 99">
            <a:extLst>
              <a:ext uri="{FF2B5EF4-FFF2-40B4-BE49-F238E27FC236}">
                <a16:creationId xmlns:a16="http://schemas.microsoft.com/office/drawing/2014/main" id="{EAA4B0F3-0A9F-4BDE-A352-A7345C49F3BD}"/>
              </a:ext>
            </a:extLst>
          </p:cNvPr>
          <p:cNvSpPr/>
          <p:nvPr/>
        </p:nvSpPr>
        <p:spPr>
          <a:xfrm>
            <a:off x="-1716288" y="145228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1" name="Flowchart: Connector 100">
            <a:extLst>
              <a:ext uri="{FF2B5EF4-FFF2-40B4-BE49-F238E27FC236}">
                <a16:creationId xmlns:a16="http://schemas.microsoft.com/office/drawing/2014/main" id="{2847425D-2220-4812-ABCC-2E8472B3892A}"/>
              </a:ext>
            </a:extLst>
          </p:cNvPr>
          <p:cNvSpPr/>
          <p:nvPr/>
        </p:nvSpPr>
        <p:spPr>
          <a:xfrm>
            <a:off x="-1443698" y="1445561"/>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2" name="Flowchart: Connector 101">
            <a:extLst>
              <a:ext uri="{FF2B5EF4-FFF2-40B4-BE49-F238E27FC236}">
                <a16:creationId xmlns:a16="http://schemas.microsoft.com/office/drawing/2014/main" id="{D48CD337-F866-49B9-81EF-62EEF2BE947E}"/>
              </a:ext>
            </a:extLst>
          </p:cNvPr>
          <p:cNvSpPr/>
          <p:nvPr/>
        </p:nvSpPr>
        <p:spPr>
          <a:xfrm>
            <a:off x="-1174758" y="1445562"/>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3" name="Flowchart: Connector 102">
            <a:extLst>
              <a:ext uri="{FF2B5EF4-FFF2-40B4-BE49-F238E27FC236}">
                <a16:creationId xmlns:a16="http://schemas.microsoft.com/office/drawing/2014/main" id="{28C2A5F9-61BA-4A95-BEAA-AB7B22B4EA0A}"/>
              </a:ext>
            </a:extLst>
          </p:cNvPr>
          <p:cNvSpPr/>
          <p:nvPr/>
        </p:nvSpPr>
        <p:spPr>
          <a:xfrm>
            <a:off x="-902167" y="144556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4" name="Flowchart: Connector 103">
            <a:extLst>
              <a:ext uri="{FF2B5EF4-FFF2-40B4-BE49-F238E27FC236}">
                <a16:creationId xmlns:a16="http://schemas.microsoft.com/office/drawing/2014/main" id="{7E70AF2C-6E78-4A15-A887-1184142CE7F1}"/>
              </a:ext>
            </a:extLst>
          </p:cNvPr>
          <p:cNvSpPr/>
          <p:nvPr/>
        </p:nvSpPr>
        <p:spPr>
          <a:xfrm>
            <a:off x="-633227" y="144556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5" name="Flowchart: Connector 104">
            <a:extLst>
              <a:ext uri="{FF2B5EF4-FFF2-40B4-BE49-F238E27FC236}">
                <a16:creationId xmlns:a16="http://schemas.microsoft.com/office/drawing/2014/main" id="{327A0CE7-9CB2-4AB2-A6F0-B9FBAA4C97EE}"/>
              </a:ext>
            </a:extLst>
          </p:cNvPr>
          <p:cNvSpPr/>
          <p:nvPr/>
        </p:nvSpPr>
        <p:spPr>
          <a:xfrm>
            <a:off x="-364287" y="1448921"/>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6" name="Flowchart: Connector 105">
            <a:extLst>
              <a:ext uri="{FF2B5EF4-FFF2-40B4-BE49-F238E27FC236}">
                <a16:creationId xmlns:a16="http://schemas.microsoft.com/office/drawing/2014/main" id="{F1E30069-2FAA-41D8-AC7E-D8E9A4F9541E}"/>
              </a:ext>
            </a:extLst>
          </p:cNvPr>
          <p:cNvSpPr/>
          <p:nvPr/>
        </p:nvSpPr>
        <p:spPr>
          <a:xfrm>
            <a:off x="1428655" y="1448922"/>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7" name="Flowchart: Connector 106">
            <a:extLst>
              <a:ext uri="{FF2B5EF4-FFF2-40B4-BE49-F238E27FC236}">
                <a16:creationId xmlns:a16="http://schemas.microsoft.com/office/drawing/2014/main" id="{D07EF240-6E4A-44EA-86F8-8ABD95F3D9FF}"/>
              </a:ext>
            </a:extLst>
          </p:cNvPr>
          <p:cNvSpPr/>
          <p:nvPr/>
        </p:nvSpPr>
        <p:spPr>
          <a:xfrm>
            <a:off x="1701246" y="144892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8" name="Flowchart: Connector 107">
            <a:extLst>
              <a:ext uri="{FF2B5EF4-FFF2-40B4-BE49-F238E27FC236}">
                <a16:creationId xmlns:a16="http://schemas.microsoft.com/office/drawing/2014/main" id="{B54E03D5-33D5-4A05-A68E-676F14678200}"/>
              </a:ext>
            </a:extLst>
          </p:cNvPr>
          <p:cNvSpPr/>
          <p:nvPr/>
        </p:nvSpPr>
        <p:spPr>
          <a:xfrm>
            <a:off x="1970186" y="144892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9" name="Flowchart: Connector 108">
            <a:extLst>
              <a:ext uri="{FF2B5EF4-FFF2-40B4-BE49-F238E27FC236}">
                <a16:creationId xmlns:a16="http://schemas.microsoft.com/office/drawing/2014/main" id="{DA99D652-14FB-459A-88D1-ECA1DB44E002}"/>
              </a:ext>
            </a:extLst>
          </p:cNvPr>
          <p:cNvSpPr/>
          <p:nvPr/>
        </p:nvSpPr>
        <p:spPr>
          <a:xfrm>
            <a:off x="2242653" y="145677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0" name="Flowchart: Connector 109">
            <a:extLst>
              <a:ext uri="{FF2B5EF4-FFF2-40B4-BE49-F238E27FC236}">
                <a16:creationId xmlns:a16="http://schemas.microsoft.com/office/drawing/2014/main" id="{83F559A9-08AF-4168-8D58-B50BBA4DDCFF}"/>
              </a:ext>
            </a:extLst>
          </p:cNvPr>
          <p:cNvSpPr/>
          <p:nvPr/>
        </p:nvSpPr>
        <p:spPr>
          <a:xfrm>
            <a:off x="2511593" y="145677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1" name="Flowchart: Connector 110">
            <a:extLst>
              <a:ext uri="{FF2B5EF4-FFF2-40B4-BE49-F238E27FC236}">
                <a16:creationId xmlns:a16="http://schemas.microsoft.com/office/drawing/2014/main" id="{4C9AE467-97FA-4D18-9072-519BDC087B8E}"/>
              </a:ext>
            </a:extLst>
          </p:cNvPr>
          <p:cNvSpPr/>
          <p:nvPr/>
        </p:nvSpPr>
        <p:spPr>
          <a:xfrm>
            <a:off x="2784184" y="1456769"/>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2" name="Flowchart: Connector 111">
            <a:extLst>
              <a:ext uri="{FF2B5EF4-FFF2-40B4-BE49-F238E27FC236}">
                <a16:creationId xmlns:a16="http://schemas.microsoft.com/office/drawing/2014/main" id="{6461894F-826D-426B-A5DB-CA106F049DC9}"/>
              </a:ext>
            </a:extLst>
          </p:cNvPr>
          <p:cNvSpPr/>
          <p:nvPr/>
        </p:nvSpPr>
        <p:spPr>
          <a:xfrm>
            <a:off x="3053124" y="1456770"/>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3" name="Flowchart: Connector 112">
            <a:extLst>
              <a:ext uri="{FF2B5EF4-FFF2-40B4-BE49-F238E27FC236}">
                <a16:creationId xmlns:a16="http://schemas.microsoft.com/office/drawing/2014/main" id="{8FCC000B-6CC5-44FB-AB9C-19BCE34AE3A8}"/>
              </a:ext>
            </a:extLst>
          </p:cNvPr>
          <p:cNvSpPr/>
          <p:nvPr/>
        </p:nvSpPr>
        <p:spPr>
          <a:xfrm>
            <a:off x="3322064" y="146013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4" name="Flowchart: Connector 113">
            <a:extLst>
              <a:ext uri="{FF2B5EF4-FFF2-40B4-BE49-F238E27FC236}">
                <a16:creationId xmlns:a16="http://schemas.microsoft.com/office/drawing/2014/main" id="{B844D140-65C1-41E6-9A51-94CDE39405A8}"/>
              </a:ext>
            </a:extLst>
          </p:cNvPr>
          <p:cNvSpPr/>
          <p:nvPr/>
        </p:nvSpPr>
        <p:spPr>
          <a:xfrm>
            <a:off x="3591004" y="146013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5" name="Flowchart: Connector 114">
            <a:extLst>
              <a:ext uri="{FF2B5EF4-FFF2-40B4-BE49-F238E27FC236}">
                <a16:creationId xmlns:a16="http://schemas.microsoft.com/office/drawing/2014/main" id="{FCC4BDE3-9084-4470-B2A1-6A90CA6A87DD}"/>
              </a:ext>
            </a:extLst>
          </p:cNvPr>
          <p:cNvSpPr/>
          <p:nvPr/>
        </p:nvSpPr>
        <p:spPr>
          <a:xfrm>
            <a:off x="3863595" y="1460129"/>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6" name="Flowchart: Connector 115">
            <a:extLst>
              <a:ext uri="{FF2B5EF4-FFF2-40B4-BE49-F238E27FC236}">
                <a16:creationId xmlns:a16="http://schemas.microsoft.com/office/drawing/2014/main" id="{7660CF73-50A9-4C0A-8454-0D9856064980}"/>
              </a:ext>
            </a:extLst>
          </p:cNvPr>
          <p:cNvSpPr/>
          <p:nvPr/>
        </p:nvSpPr>
        <p:spPr>
          <a:xfrm>
            <a:off x="4132535" y="1460130"/>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7" name="Flowchart: Connector 116">
            <a:extLst>
              <a:ext uri="{FF2B5EF4-FFF2-40B4-BE49-F238E27FC236}">
                <a16:creationId xmlns:a16="http://schemas.microsoft.com/office/drawing/2014/main" id="{BCA56800-AB12-4F27-9AFD-1B7A30B4B978}"/>
              </a:ext>
            </a:extLst>
          </p:cNvPr>
          <p:cNvSpPr/>
          <p:nvPr/>
        </p:nvSpPr>
        <p:spPr>
          <a:xfrm>
            <a:off x="4405126" y="145341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8" name="Flowchart: Connector 117">
            <a:extLst>
              <a:ext uri="{FF2B5EF4-FFF2-40B4-BE49-F238E27FC236}">
                <a16:creationId xmlns:a16="http://schemas.microsoft.com/office/drawing/2014/main" id="{640BEAC9-CF7C-4B7F-AB4F-79744F010940}"/>
              </a:ext>
            </a:extLst>
          </p:cNvPr>
          <p:cNvSpPr/>
          <p:nvPr/>
        </p:nvSpPr>
        <p:spPr>
          <a:xfrm>
            <a:off x="4674066" y="145341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9" name="Flowchart: Connector 118">
            <a:extLst>
              <a:ext uri="{FF2B5EF4-FFF2-40B4-BE49-F238E27FC236}">
                <a16:creationId xmlns:a16="http://schemas.microsoft.com/office/drawing/2014/main" id="{4B2A39EA-461B-438A-8C30-CA97EE215051}"/>
              </a:ext>
            </a:extLst>
          </p:cNvPr>
          <p:cNvSpPr/>
          <p:nvPr/>
        </p:nvSpPr>
        <p:spPr>
          <a:xfrm>
            <a:off x="4946656" y="1453409"/>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0" name="Flowchart: Connector 119">
            <a:extLst>
              <a:ext uri="{FF2B5EF4-FFF2-40B4-BE49-F238E27FC236}">
                <a16:creationId xmlns:a16="http://schemas.microsoft.com/office/drawing/2014/main" id="{EAC4731E-A514-40A8-BF32-BC0789D54752}"/>
              </a:ext>
            </a:extLst>
          </p:cNvPr>
          <p:cNvSpPr/>
          <p:nvPr/>
        </p:nvSpPr>
        <p:spPr>
          <a:xfrm>
            <a:off x="5215597" y="1453410"/>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1" name="Flowchart: Connector 120">
            <a:extLst>
              <a:ext uri="{FF2B5EF4-FFF2-40B4-BE49-F238E27FC236}">
                <a16:creationId xmlns:a16="http://schemas.microsoft.com/office/drawing/2014/main" id="{DAE858E1-199B-48DA-A934-254D097C5EA6}"/>
              </a:ext>
            </a:extLst>
          </p:cNvPr>
          <p:cNvSpPr/>
          <p:nvPr/>
        </p:nvSpPr>
        <p:spPr>
          <a:xfrm>
            <a:off x="5484537" y="145677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2" name="Flowchart: Connector 121">
            <a:extLst>
              <a:ext uri="{FF2B5EF4-FFF2-40B4-BE49-F238E27FC236}">
                <a16:creationId xmlns:a16="http://schemas.microsoft.com/office/drawing/2014/main" id="{027FC311-5FF1-4E75-954B-AA9744F88AC8}"/>
              </a:ext>
            </a:extLst>
          </p:cNvPr>
          <p:cNvSpPr/>
          <p:nvPr/>
        </p:nvSpPr>
        <p:spPr>
          <a:xfrm>
            <a:off x="5753477" y="145677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3" name="Flowchart: Connector 122">
            <a:extLst>
              <a:ext uri="{FF2B5EF4-FFF2-40B4-BE49-F238E27FC236}">
                <a16:creationId xmlns:a16="http://schemas.microsoft.com/office/drawing/2014/main" id="{B240C651-06E6-4077-9B48-75175F84CE06}"/>
              </a:ext>
            </a:extLst>
          </p:cNvPr>
          <p:cNvSpPr/>
          <p:nvPr/>
        </p:nvSpPr>
        <p:spPr>
          <a:xfrm>
            <a:off x="6026068" y="1456769"/>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4" name="Flowchart: Connector 123">
            <a:extLst>
              <a:ext uri="{FF2B5EF4-FFF2-40B4-BE49-F238E27FC236}">
                <a16:creationId xmlns:a16="http://schemas.microsoft.com/office/drawing/2014/main" id="{B90712F7-BC26-4AA9-82FB-452264750DB0}"/>
              </a:ext>
            </a:extLst>
          </p:cNvPr>
          <p:cNvSpPr/>
          <p:nvPr/>
        </p:nvSpPr>
        <p:spPr>
          <a:xfrm>
            <a:off x="6336363" y="1456770"/>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26" name="Straight Arrow Connector 125">
            <a:extLst>
              <a:ext uri="{FF2B5EF4-FFF2-40B4-BE49-F238E27FC236}">
                <a16:creationId xmlns:a16="http://schemas.microsoft.com/office/drawing/2014/main" id="{0ABBEE9F-744B-4BCF-82C7-3705504CD0EC}"/>
              </a:ext>
            </a:extLst>
          </p:cNvPr>
          <p:cNvCxnSpPr>
            <a:stCxn id="31" idx="1"/>
            <a:endCxn id="63" idx="4"/>
          </p:cNvCxnSpPr>
          <p:nvPr/>
        </p:nvCxnSpPr>
        <p:spPr>
          <a:xfrm flipH="1" flipV="1">
            <a:off x="-3543977" y="1573307"/>
            <a:ext cx="75337" cy="6157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8" name="Straight Arrow Connector 127">
            <a:extLst>
              <a:ext uri="{FF2B5EF4-FFF2-40B4-BE49-F238E27FC236}">
                <a16:creationId xmlns:a16="http://schemas.microsoft.com/office/drawing/2014/main" id="{14D31672-AE65-4FA6-894C-3B3418C32A8A}"/>
              </a:ext>
            </a:extLst>
          </p:cNvPr>
          <p:cNvCxnSpPr>
            <a:stCxn id="31" idx="0"/>
            <a:endCxn id="64" idx="4"/>
          </p:cNvCxnSpPr>
          <p:nvPr/>
        </p:nvCxnSpPr>
        <p:spPr>
          <a:xfrm flipV="1">
            <a:off x="-3404457" y="1573308"/>
            <a:ext cx="129421" cy="58919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0" name="Straight Arrow Connector 129">
            <a:extLst>
              <a:ext uri="{FF2B5EF4-FFF2-40B4-BE49-F238E27FC236}">
                <a16:creationId xmlns:a16="http://schemas.microsoft.com/office/drawing/2014/main" id="{7A668869-08B0-434A-B445-A282C522F739}"/>
              </a:ext>
            </a:extLst>
          </p:cNvPr>
          <p:cNvCxnSpPr>
            <a:stCxn id="32" idx="1"/>
            <a:endCxn id="95" idx="4"/>
          </p:cNvCxnSpPr>
          <p:nvPr/>
        </p:nvCxnSpPr>
        <p:spPr>
          <a:xfrm flipH="1" flipV="1">
            <a:off x="-3002446" y="1573307"/>
            <a:ext cx="71973" cy="6157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2" name="Straight Arrow Connector 131">
            <a:extLst>
              <a:ext uri="{FF2B5EF4-FFF2-40B4-BE49-F238E27FC236}">
                <a16:creationId xmlns:a16="http://schemas.microsoft.com/office/drawing/2014/main" id="{F57194C3-57DC-48EA-BC5F-B361F231CC24}"/>
              </a:ext>
            </a:extLst>
          </p:cNvPr>
          <p:cNvCxnSpPr>
            <a:stCxn id="32" idx="0"/>
            <a:endCxn id="96" idx="4"/>
          </p:cNvCxnSpPr>
          <p:nvPr/>
        </p:nvCxnSpPr>
        <p:spPr>
          <a:xfrm flipV="1">
            <a:off x="-2866291" y="1573308"/>
            <a:ext cx="132785" cy="58919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4" name="Straight Arrow Connector 133">
            <a:extLst>
              <a:ext uri="{FF2B5EF4-FFF2-40B4-BE49-F238E27FC236}">
                <a16:creationId xmlns:a16="http://schemas.microsoft.com/office/drawing/2014/main" id="{5784D5D9-6684-44D7-A55C-9196968AC6CC}"/>
              </a:ext>
            </a:extLst>
          </p:cNvPr>
          <p:cNvCxnSpPr>
            <a:stCxn id="33" idx="1"/>
            <a:endCxn id="97" idx="4"/>
          </p:cNvCxnSpPr>
          <p:nvPr/>
        </p:nvCxnSpPr>
        <p:spPr>
          <a:xfrm flipH="1" flipV="1">
            <a:off x="-2464566" y="1576667"/>
            <a:ext cx="72260" cy="61241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6" name="Straight Arrow Connector 135">
            <a:extLst>
              <a:ext uri="{FF2B5EF4-FFF2-40B4-BE49-F238E27FC236}">
                <a16:creationId xmlns:a16="http://schemas.microsoft.com/office/drawing/2014/main" id="{D206BDBF-948F-4475-B1BF-A34FDDD7B5A0}"/>
              </a:ext>
            </a:extLst>
          </p:cNvPr>
          <p:cNvCxnSpPr>
            <a:stCxn id="33" idx="0"/>
            <a:endCxn id="98" idx="4"/>
          </p:cNvCxnSpPr>
          <p:nvPr/>
        </p:nvCxnSpPr>
        <p:spPr>
          <a:xfrm flipV="1">
            <a:off x="-2328123" y="1576668"/>
            <a:ext cx="132498" cy="5858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8" name="Straight Arrow Connector 137">
            <a:extLst>
              <a:ext uri="{FF2B5EF4-FFF2-40B4-BE49-F238E27FC236}">
                <a16:creationId xmlns:a16="http://schemas.microsoft.com/office/drawing/2014/main" id="{9382852A-E3B5-4996-91FB-3BE972A1D300}"/>
              </a:ext>
            </a:extLst>
          </p:cNvPr>
          <p:cNvCxnSpPr>
            <a:stCxn id="34" idx="1"/>
            <a:endCxn id="99" idx="4"/>
          </p:cNvCxnSpPr>
          <p:nvPr/>
        </p:nvCxnSpPr>
        <p:spPr>
          <a:xfrm flipH="1" flipV="1">
            <a:off x="-1923035" y="1576667"/>
            <a:ext cx="68896" cy="61241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0" name="Straight Arrow Connector 139">
            <a:extLst>
              <a:ext uri="{FF2B5EF4-FFF2-40B4-BE49-F238E27FC236}">
                <a16:creationId xmlns:a16="http://schemas.microsoft.com/office/drawing/2014/main" id="{A85FDFA9-39EF-41C3-A230-32170AD360A1}"/>
              </a:ext>
            </a:extLst>
          </p:cNvPr>
          <p:cNvCxnSpPr>
            <a:stCxn id="34" idx="0"/>
            <a:endCxn id="100" idx="4"/>
          </p:cNvCxnSpPr>
          <p:nvPr/>
        </p:nvCxnSpPr>
        <p:spPr>
          <a:xfrm flipV="1">
            <a:off x="-1789956" y="1576668"/>
            <a:ext cx="135862" cy="5858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2" name="Straight Arrow Connector 141">
            <a:extLst>
              <a:ext uri="{FF2B5EF4-FFF2-40B4-BE49-F238E27FC236}">
                <a16:creationId xmlns:a16="http://schemas.microsoft.com/office/drawing/2014/main" id="{0779B472-F008-403A-8D15-74863D63BC99}"/>
              </a:ext>
            </a:extLst>
          </p:cNvPr>
          <p:cNvCxnSpPr>
            <a:stCxn id="35" idx="1"/>
            <a:endCxn id="101" idx="4"/>
          </p:cNvCxnSpPr>
          <p:nvPr/>
        </p:nvCxnSpPr>
        <p:spPr>
          <a:xfrm flipH="1" flipV="1">
            <a:off x="-1381504" y="1569947"/>
            <a:ext cx="65532" cy="61913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4" name="Straight Arrow Connector 143">
            <a:extLst>
              <a:ext uri="{FF2B5EF4-FFF2-40B4-BE49-F238E27FC236}">
                <a16:creationId xmlns:a16="http://schemas.microsoft.com/office/drawing/2014/main" id="{D3F295D7-26B6-4FF8-A03B-E7803A100E45}"/>
              </a:ext>
            </a:extLst>
          </p:cNvPr>
          <p:cNvCxnSpPr>
            <a:stCxn id="35" idx="0"/>
            <a:endCxn id="102" idx="4"/>
          </p:cNvCxnSpPr>
          <p:nvPr/>
        </p:nvCxnSpPr>
        <p:spPr>
          <a:xfrm flipV="1">
            <a:off x="-1251790" y="1569948"/>
            <a:ext cx="139226" cy="59255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6" name="Straight Arrow Connector 145">
            <a:extLst>
              <a:ext uri="{FF2B5EF4-FFF2-40B4-BE49-F238E27FC236}">
                <a16:creationId xmlns:a16="http://schemas.microsoft.com/office/drawing/2014/main" id="{F14BD83A-6FE1-4AC2-A5F4-1167B4B4FB5F}"/>
              </a:ext>
            </a:extLst>
          </p:cNvPr>
          <p:cNvCxnSpPr>
            <a:stCxn id="36" idx="1"/>
            <a:endCxn id="103" idx="4"/>
          </p:cNvCxnSpPr>
          <p:nvPr/>
        </p:nvCxnSpPr>
        <p:spPr>
          <a:xfrm flipH="1" flipV="1">
            <a:off x="-839973" y="1569947"/>
            <a:ext cx="62168" cy="61913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8" name="Straight Arrow Connector 147">
            <a:extLst>
              <a:ext uri="{FF2B5EF4-FFF2-40B4-BE49-F238E27FC236}">
                <a16:creationId xmlns:a16="http://schemas.microsoft.com/office/drawing/2014/main" id="{142B57A2-7640-4948-BB31-60DB925AEDFC}"/>
              </a:ext>
            </a:extLst>
          </p:cNvPr>
          <p:cNvCxnSpPr>
            <a:stCxn id="36" idx="0"/>
            <a:endCxn id="104" idx="4"/>
          </p:cNvCxnSpPr>
          <p:nvPr/>
        </p:nvCxnSpPr>
        <p:spPr>
          <a:xfrm flipV="1">
            <a:off x="-713622" y="1569948"/>
            <a:ext cx="142589" cy="59255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0" name="Straight Arrow Connector 149">
            <a:extLst>
              <a:ext uri="{FF2B5EF4-FFF2-40B4-BE49-F238E27FC236}">
                <a16:creationId xmlns:a16="http://schemas.microsoft.com/office/drawing/2014/main" id="{61A504CA-584C-46D5-9AE9-3AA748567173}"/>
              </a:ext>
            </a:extLst>
          </p:cNvPr>
          <p:cNvCxnSpPr>
            <a:stCxn id="37" idx="0"/>
            <a:endCxn id="105" idx="4"/>
          </p:cNvCxnSpPr>
          <p:nvPr/>
        </p:nvCxnSpPr>
        <p:spPr>
          <a:xfrm flipH="1" flipV="1">
            <a:off x="-302093" y="1573308"/>
            <a:ext cx="126638" cy="58919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2" name="Straight Arrow Connector 151">
            <a:extLst>
              <a:ext uri="{FF2B5EF4-FFF2-40B4-BE49-F238E27FC236}">
                <a16:creationId xmlns:a16="http://schemas.microsoft.com/office/drawing/2014/main" id="{56757E19-66DF-4167-8EC9-9978C51C58E3}"/>
              </a:ext>
            </a:extLst>
          </p:cNvPr>
          <p:cNvCxnSpPr>
            <a:stCxn id="37" idx="7"/>
            <a:endCxn id="106" idx="4"/>
          </p:cNvCxnSpPr>
          <p:nvPr/>
        </p:nvCxnSpPr>
        <p:spPr>
          <a:xfrm flipV="1">
            <a:off x="-111273" y="1573308"/>
            <a:ext cx="78121" cy="61577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4" name="Straight Arrow Connector 153">
            <a:extLst>
              <a:ext uri="{FF2B5EF4-FFF2-40B4-BE49-F238E27FC236}">
                <a16:creationId xmlns:a16="http://schemas.microsoft.com/office/drawing/2014/main" id="{E10BA001-595C-4EEE-9598-6669B0E2A693}"/>
              </a:ext>
            </a:extLst>
          </p:cNvPr>
          <p:cNvCxnSpPr>
            <a:stCxn id="38" idx="0"/>
            <a:endCxn id="107" idx="4"/>
          </p:cNvCxnSpPr>
          <p:nvPr/>
        </p:nvCxnSpPr>
        <p:spPr>
          <a:xfrm flipH="1" flipV="1">
            <a:off x="1763439" y="1573306"/>
            <a:ext cx="123274" cy="58919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6" name="Straight Arrow Connector 155">
            <a:extLst>
              <a:ext uri="{FF2B5EF4-FFF2-40B4-BE49-F238E27FC236}">
                <a16:creationId xmlns:a16="http://schemas.microsoft.com/office/drawing/2014/main" id="{BBC8D0FB-1FC2-40B4-9DDA-785D5891BFA6}"/>
              </a:ext>
            </a:extLst>
          </p:cNvPr>
          <p:cNvCxnSpPr>
            <a:stCxn id="38" idx="7"/>
            <a:endCxn id="108" idx="4"/>
          </p:cNvCxnSpPr>
          <p:nvPr/>
        </p:nvCxnSpPr>
        <p:spPr>
          <a:xfrm flipV="1">
            <a:off x="1950895" y="1573307"/>
            <a:ext cx="81485" cy="6157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8" name="Straight Arrow Connector 157">
            <a:extLst>
              <a:ext uri="{FF2B5EF4-FFF2-40B4-BE49-F238E27FC236}">
                <a16:creationId xmlns:a16="http://schemas.microsoft.com/office/drawing/2014/main" id="{81B13C1F-41BA-4D49-8D26-2DEBF545FC3F}"/>
              </a:ext>
            </a:extLst>
          </p:cNvPr>
          <p:cNvCxnSpPr>
            <a:stCxn id="39" idx="0"/>
            <a:endCxn id="109" idx="4"/>
          </p:cNvCxnSpPr>
          <p:nvPr/>
        </p:nvCxnSpPr>
        <p:spPr>
          <a:xfrm flipH="1" flipV="1">
            <a:off x="2304845" y="1581156"/>
            <a:ext cx="119304" cy="57737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0" name="Straight Arrow Connector 159">
            <a:extLst>
              <a:ext uri="{FF2B5EF4-FFF2-40B4-BE49-F238E27FC236}">
                <a16:creationId xmlns:a16="http://schemas.microsoft.com/office/drawing/2014/main" id="{2C7680BE-4E1F-4456-82FA-1FEF10580BA9}"/>
              </a:ext>
            </a:extLst>
          </p:cNvPr>
          <p:cNvCxnSpPr>
            <a:stCxn id="39" idx="7"/>
            <a:endCxn id="110" idx="4"/>
          </p:cNvCxnSpPr>
          <p:nvPr/>
        </p:nvCxnSpPr>
        <p:spPr>
          <a:xfrm flipV="1">
            <a:off x="2488332" y="1581157"/>
            <a:ext cx="85454" cy="60395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2" name="Straight Arrow Connector 161">
            <a:extLst>
              <a:ext uri="{FF2B5EF4-FFF2-40B4-BE49-F238E27FC236}">
                <a16:creationId xmlns:a16="http://schemas.microsoft.com/office/drawing/2014/main" id="{755D14F6-C7BF-4E62-BE65-D3715ECA6D05}"/>
              </a:ext>
            </a:extLst>
          </p:cNvPr>
          <p:cNvCxnSpPr>
            <a:stCxn id="40" idx="0"/>
            <a:endCxn id="111" idx="4"/>
          </p:cNvCxnSpPr>
          <p:nvPr/>
        </p:nvCxnSpPr>
        <p:spPr>
          <a:xfrm flipH="1" flipV="1">
            <a:off x="2846377" y="1581155"/>
            <a:ext cx="115940" cy="57737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4" name="Straight Arrow Connector 163">
            <a:extLst>
              <a:ext uri="{FF2B5EF4-FFF2-40B4-BE49-F238E27FC236}">
                <a16:creationId xmlns:a16="http://schemas.microsoft.com/office/drawing/2014/main" id="{7567276A-FD3E-4845-8B56-A10000B7FE7A}"/>
              </a:ext>
            </a:extLst>
          </p:cNvPr>
          <p:cNvCxnSpPr>
            <a:stCxn id="40" idx="7"/>
            <a:endCxn id="112" idx="4"/>
          </p:cNvCxnSpPr>
          <p:nvPr/>
        </p:nvCxnSpPr>
        <p:spPr>
          <a:xfrm flipV="1">
            <a:off x="3026498" y="1581156"/>
            <a:ext cx="88818" cy="6039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6" name="Straight Arrow Connector 165">
            <a:extLst>
              <a:ext uri="{FF2B5EF4-FFF2-40B4-BE49-F238E27FC236}">
                <a16:creationId xmlns:a16="http://schemas.microsoft.com/office/drawing/2014/main" id="{8EFC0DEB-C092-4C1E-970C-7352EE43CE54}"/>
              </a:ext>
            </a:extLst>
          </p:cNvPr>
          <p:cNvCxnSpPr>
            <a:stCxn id="41" idx="0"/>
            <a:endCxn id="113" idx="4"/>
          </p:cNvCxnSpPr>
          <p:nvPr/>
        </p:nvCxnSpPr>
        <p:spPr>
          <a:xfrm flipH="1" flipV="1">
            <a:off x="3384258" y="1584516"/>
            <a:ext cx="116227" cy="5740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8" name="Straight Arrow Connector 167">
            <a:extLst>
              <a:ext uri="{FF2B5EF4-FFF2-40B4-BE49-F238E27FC236}">
                <a16:creationId xmlns:a16="http://schemas.microsoft.com/office/drawing/2014/main" id="{D2263E16-67B9-46D0-A067-E40FAFD76FD3}"/>
              </a:ext>
            </a:extLst>
          </p:cNvPr>
          <p:cNvCxnSpPr>
            <a:stCxn id="41" idx="7"/>
            <a:endCxn id="114" idx="4"/>
          </p:cNvCxnSpPr>
          <p:nvPr/>
        </p:nvCxnSpPr>
        <p:spPr>
          <a:xfrm flipV="1">
            <a:off x="3564665" y="1584517"/>
            <a:ext cx="88532" cy="60059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0" name="Straight Arrow Connector 169">
            <a:extLst>
              <a:ext uri="{FF2B5EF4-FFF2-40B4-BE49-F238E27FC236}">
                <a16:creationId xmlns:a16="http://schemas.microsoft.com/office/drawing/2014/main" id="{585525A6-BDB6-4C18-B2B5-618D78E0659E}"/>
              </a:ext>
            </a:extLst>
          </p:cNvPr>
          <p:cNvCxnSpPr>
            <a:stCxn id="42" idx="0"/>
            <a:endCxn id="115" idx="4"/>
          </p:cNvCxnSpPr>
          <p:nvPr/>
        </p:nvCxnSpPr>
        <p:spPr>
          <a:xfrm flipH="1" flipV="1">
            <a:off x="3925788" y="1584515"/>
            <a:ext cx="112863" cy="57401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2" name="Straight Arrow Connector 171">
            <a:extLst>
              <a:ext uri="{FF2B5EF4-FFF2-40B4-BE49-F238E27FC236}">
                <a16:creationId xmlns:a16="http://schemas.microsoft.com/office/drawing/2014/main" id="{C70AFD3D-C3BE-4BC6-95D0-C312525548D8}"/>
              </a:ext>
            </a:extLst>
          </p:cNvPr>
          <p:cNvCxnSpPr>
            <a:stCxn id="42" idx="7"/>
            <a:endCxn id="116" idx="4"/>
          </p:cNvCxnSpPr>
          <p:nvPr/>
        </p:nvCxnSpPr>
        <p:spPr>
          <a:xfrm flipV="1">
            <a:off x="4102834" y="1584516"/>
            <a:ext cx="91895" cy="6005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4" name="Straight Arrow Connector 173">
            <a:extLst>
              <a:ext uri="{FF2B5EF4-FFF2-40B4-BE49-F238E27FC236}">
                <a16:creationId xmlns:a16="http://schemas.microsoft.com/office/drawing/2014/main" id="{F209D05B-668D-4ECA-A363-124812C37824}"/>
              </a:ext>
            </a:extLst>
          </p:cNvPr>
          <p:cNvCxnSpPr>
            <a:stCxn id="43" idx="0"/>
            <a:endCxn id="117" idx="4"/>
          </p:cNvCxnSpPr>
          <p:nvPr/>
        </p:nvCxnSpPr>
        <p:spPr>
          <a:xfrm flipH="1" flipV="1">
            <a:off x="4467320" y="1577796"/>
            <a:ext cx="109499" cy="5807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6" name="Straight Arrow Connector 175">
            <a:extLst>
              <a:ext uri="{FF2B5EF4-FFF2-40B4-BE49-F238E27FC236}">
                <a16:creationId xmlns:a16="http://schemas.microsoft.com/office/drawing/2014/main" id="{866CC2C4-8221-492B-A0FA-B3F9E51D95E4}"/>
              </a:ext>
            </a:extLst>
          </p:cNvPr>
          <p:cNvCxnSpPr>
            <a:stCxn id="43" idx="7"/>
            <a:endCxn id="118" idx="4"/>
          </p:cNvCxnSpPr>
          <p:nvPr/>
        </p:nvCxnSpPr>
        <p:spPr>
          <a:xfrm flipV="1">
            <a:off x="4641000" y="1577797"/>
            <a:ext cx="95259" cy="60731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8" name="Straight Arrow Connector 177">
            <a:extLst>
              <a:ext uri="{FF2B5EF4-FFF2-40B4-BE49-F238E27FC236}">
                <a16:creationId xmlns:a16="http://schemas.microsoft.com/office/drawing/2014/main" id="{88CFC5A7-722F-4689-99E3-74E5D45D27E4}"/>
              </a:ext>
            </a:extLst>
          </p:cNvPr>
          <p:cNvCxnSpPr>
            <a:stCxn id="44" idx="0"/>
            <a:endCxn id="119" idx="4"/>
          </p:cNvCxnSpPr>
          <p:nvPr/>
        </p:nvCxnSpPr>
        <p:spPr>
          <a:xfrm flipH="1" flipV="1">
            <a:off x="5008849" y="1577795"/>
            <a:ext cx="106136" cy="5807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0" name="Straight Arrow Connector 179">
            <a:extLst>
              <a:ext uri="{FF2B5EF4-FFF2-40B4-BE49-F238E27FC236}">
                <a16:creationId xmlns:a16="http://schemas.microsoft.com/office/drawing/2014/main" id="{246F124D-1371-4CE9-80E0-6A73E2B1A8C5}"/>
              </a:ext>
            </a:extLst>
          </p:cNvPr>
          <p:cNvCxnSpPr>
            <a:stCxn id="44" idx="7"/>
            <a:endCxn id="120" idx="4"/>
          </p:cNvCxnSpPr>
          <p:nvPr/>
        </p:nvCxnSpPr>
        <p:spPr>
          <a:xfrm flipV="1">
            <a:off x="5179168" y="1577796"/>
            <a:ext cx="98623" cy="60731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2" name="Straight Arrow Connector 181">
            <a:extLst>
              <a:ext uri="{FF2B5EF4-FFF2-40B4-BE49-F238E27FC236}">
                <a16:creationId xmlns:a16="http://schemas.microsoft.com/office/drawing/2014/main" id="{5C083C09-DD28-4D1C-856A-B26020B17BBE}"/>
              </a:ext>
            </a:extLst>
          </p:cNvPr>
          <p:cNvCxnSpPr>
            <a:stCxn id="45" idx="0"/>
            <a:endCxn id="121" idx="4"/>
          </p:cNvCxnSpPr>
          <p:nvPr/>
        </p:nvCxnSpPr>
        <p:spPr>
          <a:xfrm flipH="1" flipV="1">
            <a:off x="5546729" y="1581156"/>
            <a:ext cx="106422" cy="57737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4" name="Straight Arrow Connector 183">
            <a:extLst>
              <a:ext uri="{FF2B5EF4-FFF2-40B4-BE49-F238E27FC236}">
                <a16:creationId xmlns:a16="http://schemas.microsoft.com/office/drawing/2014/main" id="{EB1B8283-CBFB-4F17-85FB-23BF0431BC77}"/>
              </a:ext>
            </a:extLst>
          </p:cNvPr>
          <p:cNvCxnSpPr>
            <a:stCxn id="45" idx="7"/>
            <a:endCxn id="122" idx="4"/>
          </p:cNvCxnSpPr>
          <p:nvPr/>
        </p:nvCxnSpPr>
        <p:spPr>
          <a:xfrm flipV="1">
            <a:off x="5717334" y="1581157"/>
            <a:ext cx="98336" cy="60395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6" name="Straight Arrow Connector 185">
            <a:extLst>
              <a:ext uri="{FF2B5EF4-FFF2-40B4-BE49-F238E27FC236}">
                <a16:creationId xmlns:a16="http://schemas.microsoft.com/office/drawing/2014/main" id="{25D72094-E09F-4723-9ADF-13EBD00A30CC}"/>
              </a:ext>
            </a:extLst>
          </p:cNvPr>
          <p:cNvCxnSpPr>
            <a:stCxn id="46" idx="0"/>
            <a:endCxn id="123" idx="4"/>
          </p:cNvCxnSpPr>
          <p:nvPr/>
        </p:nvCxnSpPr>
        <p:spPr>
          <a:xfrm flipH="1" flipV="1">
            <a:off x="6088261" y="1581155"/>
            <a:ext cx="103058" cy="57737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8" name="Straight Arrow Connector 187">
            <a:extLst>
              <a:ext uri="{FF2B5EF4-FFF2-40B4-BE49-F238E27FC236}">
                <a16:creationId xmlns:a16="http://schemas.microsoft.com/office/drawing/2014/main" id="{AD6D1BE3-C296-4080-ACAE-D577D1F018AE}"/>
              </a:ext>
            </a:extLst>
          </p:cNvPr>
          <p:cNvCxnSpPr>
            <a:stCxn id="46" idx="7"/>
            <a:endCxn id="124" idx="4"/>
          </p:cNvCxnSpPr>
          <p:nvPr/>
        </p:nvCxnSpPr>
        <p:spPr>
          <a:xfrm flipV="1">
            <a:off x="6255501" y="1581156"/>
            <a:ext cx="143055" cy="6039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5" name="Flowchart: Connector 64">
            <a:extLst>
              <a:ext uri="{FF2B5EF4-FFF2-40B4-BE49-F238E27FC236}">
                <a16:creationId xmlns:a16="http://schemas.microsoft.com/office/drawing/2014/main" id="{80553D0B-D86E-4516-BD85-3E0706217594}"/>
              </a:ext>
            </a:extLst>
          </p:cNvPr>
          <p:cNvSpPr/>
          <p:nvPr/>
        </p:nvSpPr>
        <p:spPr>
          <a:xfrm>
            <a:off x="6566968" y="2168633"/>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cxnSp>
        <p:nvCxnSpPr>
          <p:cNvPr id="67" name="Straight Arrow Connector 66">
            <a:extLst>
              <a:ext uri="{FF2B5EF4-FFF2-40B4-BE49-F238E27FC236}">
                <a16:creationId xmlns:a16="http://schemas.microsoft.com/office/drawing/2014/main" id="{C6A5D61B-020B-4B94-9CEF-24BE83E36FA2}"/>
              </a:ext>
            </a:extLst>
          </p:cNvPr>
          <p:cNvCxnSpPr>
            <a:stCxn id="65" idx="1"/>
            <a:endCxn id="123" idx="5"/>
          </p:cNvCxnSpPr>
          <p:nvPr/>
        </p:nvCxnSpPr>
        <p:spPr>
          <a:xfrm flipH="1" flipV="1">
            <a:off x="6132238" y="1562939"/>
            <a:ext cx="461315" cy="6322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9" name="Straight Arrow Connector 68">
            <a:extLst>
              <a:ext uri="{FF2B5EF4-FFF2-40B4-BE49-F238E27FC236}">
                <a16:creationId xmlns:a16="http://schemas.microsoft.com/office/drawing/2014/main" id="{79D15C94-3C95-47A3-87B7-7FD2996A7FF4}"/>
              </a:ext>
            </a:extLst>
          </p:cNvPr>
          <p:cNvCxnSpPr>
            <a:stCxn id="65" idx="0"/>
            <a:endCxn id="124" idx="5"/>
          </p:cNvCxnSpPr>
          <p:nvPr/>
        </p:nvCxnSpPr>
        <p:spPr>
          <a:xfrm flipH="1" flipV="1">
            <a:off x="6442532" y="1562940"/>
            <a:ext cx="215202" cy="60569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1" name="Flowchart: Connector 130">
            <a:extLst>
              <a:ext uri="{FF2B5EF4-FFF2-40B4-BE49-F238E27FC236}">
                <a16:creationId xmlns:a16="http://schemas.microsoft.com/office/drawing/2014/main" id="{8FEB4339-E405-4888-9BA7-38F096E76E88}"/>
              </a:ext>
            </a:extLst>
          </p:cNvPr>
          <p:cNvSpPr/>
          <p:nvPr/>
        </p:nvSpPr>
        <p:spPr>
          <a:xfrm>
            <a:off x="7089665" y="2158528"/>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3" name="Flowchart: Connector 132">
            <a:extLst>
              <a:ext uri="{FF2B5EF4-FFF2-40B4-BE49-F238E27FC236}">
                <a16:creationId xmlns:a16="http://schemas.microsoft.com/office/drawing/2014/main" id="{2568A059-5E50-4F53-B219-8AC0F834B8A6}"/>
              </a:ext>
            </a:extLst>
          </p:cNvPr>
          <p:cNvSpPr/>
          <p:nvPr/>
        </p:nvSpPr>
        <p:spPr>
          <a:xfrm>
            <a:off x="6813966" y="3072593"/>
            <a:ext cx="252133" cy="25213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35" name="Straight Arrow Connector 134">
            <a:extLst>
              <a:ext uri="{FF2B5EF4-FFF2-40B4-BE49-F238E27FC236}">
                <a16:creationId xmlns:a16="http://schemas.microsoft.com/office/drawing/2014/main" id="{833CEFF7-9F01-4F35-B7B3-0B7843A6358B}"/>
              </a:ext>
            </a:extLst>
          </p:cNvPr>
          <p:cNvCxnSpPr>
            <a:stCxn id="133" idx="0"/>
          </p:cNvCxnSpPr>
          <p:nvPr/>
        </p:nvCxnSpPr>
        <p:spPr>
          <a:xfrm flipH="1" flipV="1">
            <a:off x="6657735" y="2350168"/>
            <a:ext cx="282297" cy="7224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7" name="Straight Arrow Connector 136">
            <a:extLst>
              <a:ext uri="{FF2B5EF4-FFF2-40B4-BE49-F238E27FC236}">
                <a16:creationId xmlns:a16="http://schemas.microsoft.com/office/drawing/2014/main" id="{6F4C5B2A-BC71-4F8D-9DC1-FC32F4F4126E}"/>
              </a:ext>
            </a:extLst>
          </p:cNvPr>
          <p:cNvCxnSpPr>
            <a:cxnSpLocks/>
            <a:stCxn id="133" idx="7"/>
          </p:cNvCxnSpPr>
          <p:nvPr/>
        </p:nvCxnSpPr>
        <p:spPr>
          <a:xfrm flipV="1">
            <a:off x="7029174" y="2340062"/>
            <a:ext cx="151259" cy="76945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9" name="Flowchart: Connector 138">
            <a:extLst>
              <a:ext uri="{FF2B5EF4-FFF2-40B4-BE49-F238E27FC236}">
                <a16:creationId xmlns:a16="http://schemas.microsoft.com/office/drawing/2014/main" id="{D1248B32-18A8-4A6B-AF47-81DE690E987B}"/>
              </a:ext>
            </a:extLst>
          </p:cNvPr>
          <p:cNvSpPr/>
          <p:nvPr/>
        </p:nvSpPr>
        <p:spPr>
          <a:xfrm>
            <a:off x="6813966" y="3072593"/>
            <a:ext cx="252133" cy="25213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41" name="Straight Arrow Connector 140">
            <a:extLst>
              <a:ext uri="{FF2B5EF4-FFF2-40B4-BE49-F238E27FC236}">
                <a16:creationId xmlns:a16="http://schemas.microsoft.com/office/drawing/2014/main" id="{14B1829B-5841-4A27-A168-4B10EA943DD0}"/>
              </a:ext>
            </a:extLst>
          </p:cNvPr>
          <p:cNvCxnSpPr>
            <a:stCxn id="139" idx="0"/>
          </p:cNvCxnSpPr>
          <p:nvPr/>
        </p:nvCxnSpPr>
        <p:spPr>
          <a:xfrm flipH="1" flipV="1">
            <a:off x="6657735" y="2350168"/>
            <a:ext cx="282297" cy="7224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3" name="Straight Arrow Connector 142">
            <a:extLst>
              <a:ext uri="{FF2B5EF4-FFF2-40B4-BE49-F238E27FC236}">
                <a16:creationId xmlns:a16="http://schemas.microsoft.com/office/drawing/2014/main" id="{AD8EA57A-2113-48A5-9713-42C5E1A2D91C}"/>
              </a:ext>
            </a:extLst>
          </p:cNvPr>
          <p:cNvCxnSpPr>
            <a:cxnSpLocks/>
            <a:stCxn id="139" idx="7"/>
          </p:cNvCxnSpPr>
          <p:nvPr/>
        </p:nvCxnSpPr>
        <p:spPr>
          <a:xfrm flipV="1">
            <a:off x="7029174" y="2340062"/>
            <a:ext cx="151259" cy="76945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5" name="Oval 144">
            <a:extLst>
              <a:ext uri="{FF2B5EF4-FFF2-40B4-BE49-F238E27FC236}">
                <a16:creationId xmlns:a16="http://schemas.microsoft.com/office/drawing/2014/main" id="{5ECE5EB3-1799-4388-AC64-3D19F93DB6FD}"/>
              </a:ext>
            </a:extLst>
          </p:cNvPr>
          <p:cNvSpPr/>
          <p:nvPr/>
        </p:nvSpPr>
        <p:spPr>
          <a:xfrm>
            <a:off x="7803034" y="3059766"/>
            <a:ext cx="252133" cy="252133"/>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147" name="Flowchart: Connector 146">
            <a:extLst>
              <a:ext uri="{FF2B5EF4-FFF2-40B4-BE49-F238E27FC236}">
                <a16:creationId xmlns:a16="http://schemas.microsoft.com/office/drawing/2014/main" id="{80E3827B-AD9A-4991-AF82-0BA1399FBCAD}"/>
              </a:ext>
            </a:extLst>
          </p:cNvPr>
          <p:cNvSpPr/>
          <p:nvPr/>
        </p:nvSpPr>
        <p:spPr>
          <a:xfrm>
            <a:off x="7412496" y="3879474"/>
            <a:ext cx="299225" cy="29922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49" name="Straight Arrow Connector 148">
            <a:extLst>
              <a:ext uri="{FF2B5EF4-FFF2-40B4-BE49-F238E27FC236}">
                <a16:creationId xmlns:a16="http://schemas.microsoft.com/office/drawing/2014/main" id="{A7B93BA8-1AEF-436B-B423-5498A8731778}"/>
              </a:ext>
            </a:extLst>
          </p:cNvPr>
          <p:cNvCxnSpPr>
            <a:cxnSpLocks/>
            <a:stCxn id="147" idx="1"/>
          </p:cNvCxnSpPr>
          <p:nvPr/>
        </p:nvCxnSpPr>
        <p:spPr>
          <a:xfrm flipH="1" flipV="1">
            <a:off x="6940032" y="3324726"/>
            <a:ext cx="516284" cy="59856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1" name="Straight Arrow Connector 150">
            <a:extLst>
              <a:ext uri="{FF2B5EF4-FFF2-40B4-BE49-F238E27FC236}">
                <a16:creationId xmlns:a16="http://schemas.microsoft.com/office/drawing/2014/main" id="{06F245B1-1120-481E-AB84-4D362E538EC9}"/>
              </a:ext>
            </a:extLst>
          </p:cNvPr>
          <p:cNvCxnSpPr>
            <a:cxnSpLocks/>
            <a:stCxn id="147" idx="0"/>
          </p:cNvCxnSpPr>
          <p:nvPr/>
        </p:nvCxnSpPr>
        <p:spPr>
          <a:xfrm flipV="1">
            <a:off x="7562108" y="3311897"/>
            <a:ext cx="366992" cy="56757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53" name="Flowchart: Connector 152">
            <a:extLst>
              <a:ext uri="{FF2B5EF4-FFF2-40B4-BE49-F238E27FC236}">
                <a16:creationId xmlns:a16="http://schemas.microsoft.com/office/drawing/2014/main" id="{47C2E21B-800E-404C-874E-A2203E0F86EA}"/>
              </a:ext>
            </a:extLst>
          </p:cNvPr>
          <p:cNvSpPr/>
          <p:nvPr/>
        </p:nvSpPr>
        <p:spPr>
          <a:xfrm>
            <a:off x="8649303" y="3892598"/>
            <a:ext cx="297148" cy="297148"/>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155" name="Flowchart: Connector 154">
            <a:extLst>
              <a:ext uri="{FF2B5EF4-FFF2-40B4-BE49-F238E27FC236}">
                <a16:creationId xmlns:a16="http://schemas.microsoft.com/office/drawing/2014/main" id="{B8B2852A-EE24-4E25-A62E-1309EF11B2FD}"/>
              </a:ext>
            </a:extLst>
          </p:cNvPr>
          <p:cNvSpPr/>
          <p:nvPr/>
        </p:nvSpPr>
        <p:spPr>
          <a:xfrm>
            <a:off x="8006481" y="4639667"/>
            <a:ext cx="390646" cy="390646"/>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cxnSp>
        <p:nvCxnSpPr>
          <p:cNvPr id="157" name="Straight Arrow Connector 156">
            <a:extLst>
              <a:ext uri="{FF2B5EF4-FFF2-40B4-BE49-F238E27FC236}">
                <a16:creationId xmlns:a16="http://schemas.microsoft.com/office/drawing/2014/main" id="{805CC3AD-F02C-4F02-951E-BF882661EE4E}"/>
              </a:ext>
            </a:extLst>
          </p:cNvPr>
          <p:cNvCxnSpPr>
            <a:cxnSpLocks/>
            <a:stCxn id="155" idx="1"/>
          </p:cNvCxnSpPr>
          <p:nvPr/>
        </p:nvCxnSpPr>
        <p:spPr>
          <a:xfrm flipH="1" flipV="1">
            <a:off x="7667901" y="4134877"/>
            <a:ext cx="395789" cy="56199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9" name="Straight Arrow Connector 158">
            <a:extLst>
              <a:ext uri="{FF2B5EF4-FFF2-40B4-BE49-F238E27FC236}">
                <a16:creationId xmlns:a16="http://schemas.microsoft.com/office/drawing/2014/main" id="{33718AFB-C25E-48C3-A114-851B6EBB16A5}"/>
              </a:ext>
            </a:extLst>
          </p:cNvPr>
          <p:cNvCxnSpPr>
            <a:stCxn id="155" idx="7"/>
          </p:cNvCxnSpPr>
          <p:nvPr/>
        </p:nvCxnSpPr>
        <p:spPr>
          <a:xfrm flipV="1">
            <a:off x="8339919" y="4146229"/>
            <a:ext cx="352901" cy="55064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61" name="Flowchart: Connector 160">
            <a:extLst>
              <a:ext uri="{FF2B5EF4-FFF2-40B4-BE49-F238E27FC236}">
                <a16:creationId xmlns:a16="http://schemas.microsoft.com/office/drawing/2014/main" id="{ABD07813-DAE0-42F9-85A5-978E2D7B7D6D}"/>
              </a:ext>
            </a:extLst>
          </p:cNvPr>
          <p:cNvSpPr/>
          <p:nvPr/>
        </p:nvSpPr>
        <p:spPr>
          <a:xfrm>
            <a:off x="9408813" y="4639667"/>
            <a:ext cx="390646" cy="390646"/>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15551883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5D2136D0-D868-4045-8FC6-2ADD4252BCE0}"/>
              </a:ext>
            </a:extLst>
          </p:cNvPr>
          <p:cNvSpPr/>
          <p:nvPr/>
        </p:nvSpPr>
        <p:spPr>
          <a:xfrm>
            <a:off x="1940188" y="5340165"/>
            <a:ext cx="440391" cy="44039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Flowchart: Connector 2">
            <a:extLst>
              <a:ext uri="{FF2B5EF4-FFF2-40B4-BE49-F238E27FC236}">
                <a16:creationId xmlns:a16="http://schemas.microsoft.com/office/drawing/2014/main" id="{1CF65A4C-0DFE-4F7C-A530-A84E2C258E36}"/>
              </a:ext>
            </a:extLst>
          </p:cNvPr>
          <p:cNvSpPr/>
          <p:nvPr/>
        </p:nvSpPr>
        <p:spPr>
          <a:xfrm>
            <a:off x="-1368266" y="4628845"/>
            <a:ext cx="390646" cy="390646"/>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Flowchart: Connector 3">
            <a:extLst>
              <a:ext uri="{FF2B5EF4-FFF2-40B4-BE49-F238E27FC236}">
                <a16:creationId xmlns:a16="http://schemas.microsoft.com/office/drawing/2014/main" id="{BB6EA33F-EDA7-45CE-B353-232A66833E41}"/>
              </a:ext>
            </a:extLst>
          </p:cNvPr>
          <p:cNvSpPr/>
          <p:nvPr/>
        </p:nvSpPr>
        <p:spPr>
          <a:xfrm>
            <a:off x="3727365" y="4628845"/>
            <a:ext cx="390646" cy="390646"/>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5" name="Straight Arrow Connector 4">
            <a:extLst>
              <a:ext uri="{FF2B5EF4-FFF2-40B4-BE49-F238E27FC236}">
                <a16:creationId xmlns:a16="http://schemas.microsoft.com/office/drawing/2014/main" id="{B2612A21-5C5F-4E37-8239-1FA9B2B2FCFD}"/>
              </a:ext>
            </a:extLst>
          </p:cNvPr>
          <p:cNvCxnSpPr>
            <a:stCxn id="2" idx="1"/>
            <a:endCxn id="3" idx="5"/>
          </p:cNvCxnSpPr>
          <p:nvPr/>
        </p:nvCxnSpPr>
        <p:spPr>
          <a:xfrm flipH="1" flipV="1">
            <a:off x="489173" y="4962283"/>
            <a:ext cx="1515509" cy="44237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 name="Straight Arrow Connector 5">
            <a:extLst>
              <a:ext uri="{FF2B5EF4-FFF2-40B4-BE49-F238E27FC236}">
                <a16:creationId xmlns:a16="http://schemas.microsoft.com/office/drawing/2014/main" id="{2266DCD9-B834-4AB1-A8AF-376A287408AC}"/>
              </a:ext>
            </a:extLst>
          </p:cNvPr>
          <p:cNvCxnSpPr>
            <a:stCxn id="2" idx="7"/>
            <a:endCxn id="4" idx="3"/>
          </p:cNvCxnSpPr>
          <p:nvPr/>
        </p:nvCxnSpPr>
        <p:spPr>
          <a:xfrm flipV="1">
            <a:off x="2316085" y="4962283"/>
            <a:ext cx="1468489" cy="44237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 name="Flowchart: Connector 6">
            <a:extLst>
              <a:ext uri="{FF2B5EF4-FFF2-40B4-BE49-F238E27FC236}">
                <a16:creationId xmlns:a16="http://schemas.microsoft.com/office/drawing/2014/main" id="{292DDADD-05D4-4D2D-B879-2BD04161952D}"/>
              </a:ext>
            </a:extLst>
          </p:cNvPr>
          <p:cNvSpPr/>
          <p:nvPr/>
        </p:nvSpPr>
        <p:spPr>
          <a:xfrm>
            <a:off x="-2353900" y="3862666"/>
            <a:ext cx="302558" cy="30255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Flowchart: Connector 7">
            <a:extLst>
              <a:ext uri="{FF2B5EF4-FFF2-40B4-BE49-F238E27FC236}">
                <a16:creationId xmlns:a16="http://schemas.microsoft.com/office/drawing/2014/main" id="{1E034066-78E5-4670-B565-6C5DF7B0F36E}"/>
              </a:ext>
            </a:extLst>
          </p:cNvPr>
          <p:cNvSpPr/>
          <p:nvPr/>
        </p:nvSpPr>
        <p:spPr>
          <a:xfrm>
            <a:off x="4784254" y="3879474"/>
            <a:ext cx="302558" cy="302558"/>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9" name="Flowchart: Connector 8">
            <a:extLst>
              <a:ext uri="{FF2B5EF4-FFF2-40B4-BE49-F238E27FC236}">
                <a16:creationId xmlns:a16="http://schemas.microsoft.com/office/drawing/2014/main" id="{018A9E25-35E7-442F-88FD-620E26F188AF}"/>
              </a:ext>
            </a:extLst>
          </p:cNvPr>
          <p:cNvSpPr/>
          <p:nvPr/>
        </p:nvSpPr>
        <p:spPr>
          <a:xfrm>
            <a:off x="2806593" y="3892598"/>
            <a:ext cx="302558" cy="30255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Flowchart: Connector 9">
            <a:extLst>
              <a:ext uri="{FF2B5EF4-FFF2-40B4-BE49-F238E27FC236}">
                <a16:creationId xmlns:a16="http://schemas.microsoft.com/office/drawing/2014/main" id="{8BE9021E-C97D-4C2B-8EE3-B72AA3C09740}"/>
              </a:ext>
            </a:extLst>
          </p:cNvPr>
          <p:cNvSpPr/>
          <p:nvPr/>
        </p:nvSpPr>
        <p:spPr>
          <a:xfrm>
            <a:off x="-376238" y="3862666"/>
            <a:ext cx="302558" cy="302558"/>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cxnSp>
        <p:nvCxnSpPr>
          <p:cNvPr id="11" name="Straight Arrow Connector 10">
            <a:extLst>
              <a:ext uri="{FF2B5EF4-FFF2-40B4-BE49-F238E27FC236}">
                <a16:creationId xmlns:a16="http://schemas.microsoft.com/office/drawing/2014/main" id="{7BAA1995-FFE0-4B3B-B30B-C0F33C777619}"/>
              </a:ext>
            </a:extLst>
          </p:cNvPr>
          <p:cNvCxnSpPr>
            <a:stCxn id="3" idx="1"/>
            <a:endCxn id="7" idx="5"/>
          </p:cNvCxnSpPr>
          <p:nvPr/>
        </p:nvCxnSpPr>
        <p:spPr>
          <a:xfrm flipH="1" flipV="1">
            <a:off x="-2095650" y="4120916"/>
            <a:ext cx="784593" cy="56513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F948369A-7CB3-48A1-978A-20F3380F1D22}"/>
              </a:ext>
            </a:extLst>
          </p:cNvPr>
          <p:cNvCxnSpPr>
            <a:stCxn id="3" idx="7"/>
            <a:endCxn id="10" idx="3"/>
          </p:cNvCxnSpPr>
          <p:nvPr/>
        </p:nvCxnSpPr>
        <p:spPr>
          <a:xfrm flipV="1">
            <a:off x="-1034829" y="4120916"/>
            <a:ext cx="702899" cy="56513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E31D394F-8BB9-4F85-ADA7-EC30C4757298}"/>
              </a:ext>
            </a:extLst>
          </p:cNvPr>
          <p:cNvCxnSpPr>
            <a:stCxn id="4" idx="1"/>
            <a:endCxn id="9" idx="5"/>
          </p:cNvCxnSpPr>
          <p:nvPr/>
        </p:nvCxnSpPr>
        <p:spPr>
          <a:xfrm flipH="1" flipV="1">
            <a:off x="3064843" y="4150847"/>
            <a:ext cx="719731" cy="5352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781100D8-F74E-408D-B9CC-4BF35C9BB8FD}"/>
              </a:ext>
            </a:extLst>
          </p:cNvPr>
          <p:cNvCxnSpPr>
            <a:stCxn id="4" idx="7"/>
            <a:endCxn id="8" idx="3"/>
          </p:cNvCxnSpPr>
          <p:nvPr/>
        </p:nvCxnSpPr>
        <p:spPr>
          <a:xfrm flipV="1">
            <a:off x="4060803" y="4137724"/>
            <a:ext cx="767761" cy="5483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5" name="Flowchart: Connector 14">
            <a:extLst>
              <a:ext uri="{FF2B5EF4-FFF2-40B4-BE49-F238E27FC236}">
                <a16:creationId xmlns:a16="http://schemas.microsoft.com/office/drawing/2014/main" id="{DF212BA2-A41F-4482-9F53-801F3FF02115}"/>
              </a:ext>
            </a:extLst>
          </p:cNvPr>
          <p:cNvSpPr/>
          <p:nvPr/>
        </p:nvSpPr>
        <p:spPr>
          <a:xfrm>
            <a:off x="2654563" y="3035669"/>
            <a:ext cx="252133" cy="25213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Flowchart: Connector 15">
            <a:extLst>
              <a:ext uri="{FF2B5EF4-FFF2-40B4-BE49-F238E27FC236}">
                <a16:creationId xmlns:a16="http://schemas.microsoft.com/office/drawing/2014/main" id="{B68850D3-50A0-470A-B14A-A614626153C3}"/>
              </a:ext>
            </a:extLst>
          </p:cNvPr>
          <p:cNvSpPr/>
          <p:nvPr/>
        </p:nvSpPr>
        <p:spPr>
          <a:xfrm>
            <a:off x="3657056" y="3035669"/>
            <a:ext cx="252133" cy="252133"/>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Flowchart: Connector 16">
            <a:extLst>
              <a:ext uri="{FF2B5EF4-FFF2-40B4-BE49-F238E27FC236}">
                <a16:creationId xmlns:a16="http://schemas.microsoft.com/office/drawing/2014/main" id="{31EFD99A-A5C0-4E33-8879-B4A25CBC7B36}"/>
              </a:ext>
            </a:extLst>
          </p:cNvPr>
          <p:cNvSpPr/>
          <p:nvPr/>
        </p:nvSpPr>
        <p:spPr>
          <a:xfrm>
            <a:off x="4659550" y="3035669"/>
            <a:ext cx="252133" cy="25213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Flowchart: Connector 17">
            <a:extLst>
              <a:ext uri="{FF2B5EF4-FFF2-40B4-BE49-F238E27FC236}">
                <a16:creationId xmlns:a16="http://schemas.microsoft.com/office/drawing/2014/main" id="{BD0F5AC5-11D6-494C-8F07-92025CEFED03}"/>
              </a:ext>
            </a:extLst>
          </p:cNvPr>
          <p:cNvSpPr/>
          <p:nvPr/>
        </p:nvSpPr>
        <p:spPr>
          <a:xfrm>
            <a:off x="5710122" y="3035670"/>
            <a:ext cx="252133" cy="252133"/>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Flowchart: Connector 18">
            <a:extLst>
              <a:ext uri="{FF2B5EF4-FFF2-40B4-BE49-F238E27FC236}">
                <a16:creationId xmlns:a16="http://schemas.microsoft.com/office/drawing/2014/main" id="{9E9DF90E-A62A-4048-96E0-B8E8E362DC55}"/>
              </a:ext>
            </a:extLst>
          </p:cNvPr>
          <p:cNvSpPr/>
          <p:nvPr/>
        </p:nvSpPr>
        <p:spPr>
          <a:xfrm>
            <a:off x="-3165487" y="3035669"/>
            <a:ext cx="252133" cy="25213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Flowchart: Connector 19">
            <a:extLst>
              <a:ext uri="{FF2B5EF4-FFF2-40B4-BE49-F238E27FC236}">
                <a16:creationId xmlns:a16="http://schemas.microsoft.com/office/drawing/2014/main" id="{96252E3A-C6E1-4951-BA9E-00D61795460D}"/>
              </a:ext>
            </a:extLst>
          </p:cNvPr>
          <p:cNvSpPr/>
          <p:nvPr/>
        </p:nvSpPr>
        <p:spPr>
          <a:xfrm>
            <a:off x="-2162994" y="3035669"/>
            <a:ext cx="252133" cy="252133"/>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Flowchart: Connector 20">
            <a:extLst>
              <a:ext uri="{FF2B5EF4-FFF2-40B4-BE49-F238E27FC236}">
                <a16:creationId xmlns:a16="http://schemas.microsoft.com/office/drawing/2014/main" id="{24BC58D8-4D61-4B67-B01B-4CF36CF4D886}"/>
              </a:ext>
            </a:extLst>
          </p:cNvPr>
          <p:cNvSpPr/>
          <p:nvPr/>
        </p:nvSpPr>
        <p:spPr>
          <a:xfrm>
            <a:off x="-1160500" y="3035669"/>
            <a:ext cx="252133" cy="25213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Flowchart: Connector 21">
            <a:extLst>
              <a:ext uri="{FF2B5EF4-FFF2-40B4-BE49-F238E27FC236}">
                <a16:creationId xmlns:a16="http://schemas.microsoft.com/office/drawing/2014/main" id="{0616E101-CABC-4F32-AF05-0C28BAF6B8B7}"/>
              </a:ext>
            </a:extLst>
          </p:cNvPr>
          <p:cNvSpPr/>
          <p:nvPr/>
        </p:nvSpPr>
        <p:spPr>
          <a:xfrm>
            <a:off x="1414074" y="3035670"/>
            <a:ext cx="252133" cy="252133"/>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3" name="Straight Arrow Connector 22">
            <a:extLst>
              <a:ext uri="{FF2B5EF4-FFF2-40B4-BE49-F238E27FC236}">
                <a16:creationId xmlns:a16="http://schemas.microsoft.com/office/drawing/2014/main" id="{E525967C-D05B-4117-9DC7-C367786E0574}"/>
              </a:ext>
            </a:extLst>
          </p:cNvPr>
          <p:cNvCxnSpPr>
            <a:stCxn id="7" idx="1"/>
            <a:endCxn id="19" idx="5"/>
          </p:cNvCxnSpPr>
          <p:nvPr/>
        </p:nvCxnSpPr>
        <p:spPr>
          <a:xfrm flipH="1" flipV="1">
            <a:off x="-2950278" y="3250878"/>
            <a:ext cx="640687" cy="6560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FD97E738-F0B7-488D-B207-466C3C0B9A88}"/>
              </a:ext>
            </a:extLst>
          </p:cNvPr>
          <p:cNvCxnSpPr>
            <a:stCxn id="7" idx="0"/>
            <a:endCxn id="20" idx="4"/>
          </p:cNvCxnSpPr>
          <p:nvPr/>
        </p:nvCxnSpPr>
        <p:spPr>
          <a:xfrm flipV="1">
            <a:off x="-2202621" y="3287801"/>
            <a:ext cx="165694" cy="57486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2BE41D73-8C9F-405A-8919-2ECEC3C81100}"/>
              </a:ext>
            </a:extLst>
          </p:cNvPr>
          <p:cNvCxnSpPr>
            <a:stCxn id="10" idx="1"/>
            <a:endCxn id="21" idx="5"/>
          </p:cNvCxnSpPr>
          <p:nvPr/>
        </p:nvCxnSpPr>
        <p:spPr>
          <a:xfrm flipH="1" flipV="1">
            <a:off x="-945291" y="3250878"/>
            <a:ext cx="613361" cy="6560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EFAE659C-CD68-45FF-B36A-26047A188A70}"/>
              </a:ext>
            </a:extLst>
          </p:cNvPr>
          <p:cNvCxnSpPr>
            <a:cxnSpLocks/>
            <a:stCxn id="10" idx="0"/>
            <a:endCxn id="22" idx="4"/>
          </p:cNvCxnSpPr>
          <p:nvPr/>
        </p:nvCxnSpPr>
        <p:spPr>
          <a:xfrm flipV="1">
            <a:off x="1299041" y="3287802"/>
            <a:ext cx="241098" cy="57486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95BAE44B-A7DD-4132-BF52-4173D70FAAE7}"/>
              </a:ext>
            </a:extLst>
          </p:cNvPr>
          <p:cNvCxnSpPr>
            <a:stCxn id="9" idx="0"/>
            <a:endCxn id="15" idx="4"/>
          </p:cNvCxnSpPr>
          <p:nvPr/>
        </p:nvCxnSpPr>
        <p:spPr>
          <a:xfrm flipH="1" flipV="1">
            <a:off x="2780628" y="3287802"/>
            <a:ext cx="177244" cy="6047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8" name="Straight Arrow Connector 27">
            <a:extLst>
              <a:ext uri="{FF2B5EF4-FFF2-40B4-BE49-F238E27FC236}">
                <a16:creationId xmlns:a16="http://schemas.microsoft.com/office/drawing/2014/main" id="{E2FAD70E-C1D5-4B89-BDB8-AD37E8731853}"/>
              </a:ext>
            </a:extLst>
          </p:cNvPr>
          <p:cNvCxnSpPr>
            <a:stCxn id="9" idx="7"/>
            <a:endCxn id="16" idx="3"/>
          </p:cNvCxnSpPr>
          <p:nvPr/>
        </p:nvCxnSpPr>
        <p:spPr>
          <a:xfrm flipV="1">
            <a:off x="3064843" y="3250876"/>
            <a:ext cx="629137" cy="6860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9" name="Straight Arrow Connector 28">
            <a:extLst>
              <a:ext uri="{FF2B5EF4-FFF2-40B4-BE49-F238E27FC236}">
                <a16:creationId xmlns:a16="http://schemas.microsoft.com/office/drawing/2014/main" id="{B0C7C84D-5DD6-4145-BD0B-A0057F77A486}"/>
              </a:ext>
            </a:extLst>
          </p:cNvPr>
          <p:cNvCxnSpPr>
            <a:stCxn id="8" idx="0"/>
            <a:endCxn id="17" idx="4"/>
          </p:cNvCxnSpPr>
          <p:nvPr/>
        </p:nvCxnSpPr>
        <p:spPr>
          <a:xfrm flipH="1" flipV="1">
            <a:off x="4785616" y="3287802"/>
            <a:ext cx="149918" cy="59167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0" name="Straight Arrow Connector 29">
            <a:extLst>
              <a:ext uri="{FF2B5EF4-FFF2-40B4-BE49-F238E27FC236}">
                <a16:creationId xmlns:a16="http://schemas.microsoft.com/office/drawing/2014/main" id="{85EF6773-C2D1-48C9-A671-DD0C14ECA72E}"/>
              </a:ext>
            </a:extLst>
          </p:cNvPr>
          <p:cNvCxnSpPr>
            <a:stCxn id="8" idx="7"/>
            <a:endCxn id="18" idx="3"/>
          </p:cNvCxnSpPr>
          <p:nvPr/>
        </p:nvCxnSpPr>
        <p:spPr>
          <a:xfrm flipV="1">
            <a:off x="5042505" y="3250878"/>
            <a:ext cx="704541" cy="67290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1" name="Flowchart: Connector 30">
            <a:extLst>
              <a:ext uri="{FF2B5EF4-FFF2-40B4-BE49-F238E27FC236}">
                <a16:creationId xmlns:a16="http://schemas.microsoft.com/office/drawing/2014/main" id="{5D8FC121-554F-4001-BA83-3D9D353C0DF6}"/>
              </a:ext>
            </a:extLst>
          </p:cNvPr>
          <p:cNvSpPr/>
          <p:nvPr/>
        </p:nvSpPr>
        <p:spPr>
          <a:xfrm>
            <a:off x="-3495225" y="2162501"/>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Flowchart: Connector 31">
            <a:extLst>
              <a:ext uri="{FF2B5EF4-FFF2-40B4-BE49-F238E27FC236}">
                <a16:creationId xmlns:a16="http://schemas.microsoft.com/office/drawing/2014/main" id="{CE9D08FD-9133-444C-A9C8-81890043B5B2}"/>
              </a:ext>
            </a:extLst>
          </p:cNvPr>
          <p:cNvSpPr/>
          <p:nvPr/>
        </p:nvSpPr>
        <p:spPr>
          <a:xfrm>
            <a:off x="-2957058" y="2162501"/>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33" name="Flowchart: Connector 32">
            <a:extLst>
              <a:ext uri="{FF2B5EF4-FFF2-40B4-BE49-F238E27FC236}">
                <a16:creationId xmlns:a16="http://schemas.microsoft.com/office/drawing/2014/main" id="{5E14C031-3278-4C46-9409-AD0E7D6C3B45}"/>
              </a:ext>
            </a:extLst>
          </p:cNvPr>
          <p:cNvSpPr/>
          <p:nvPr/>
        </p:nvSpPr>
        <p:spPr>
          <a:xfrm>
            <a:off x="-2418891" y="2162501"/>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Flowchart: Connector 33">
            <a:extLst>
              <a:ext uri="{FF2B5EF4-FFF2-40B4-BE49-F238E27FC236}">
                <a16:creationId xmlns:a16="http://schemas.microsoft.com/office/drawing/2014/main" id="{AC80B7F7-6215-42E0-B005-BDC29C02042C}"/>
              </a:ext>
            </a:extLst>
          </p:cNvPr>
          <p:cNvSpPr/>
          <p:nvPr/>
        </p:nvSpPr>
        <p:spPr>
          <a:xfrm>
            <a:off x="-1880724" y="2162501"/>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35" name="Flowchart: Connector 34">
            <a:extLst>
              <a:ext uri="{FF2B5EF4-FFF2-40B4-BE49-F238E27FC236}">
                <a16:creationId xmlns:a16="http://schemas.microsoft.com/office/drawing/2014/main" id="{5EF95050-336C-4BE8-8CD9-84742A7BAF3B}"/>
              </a:ext>
            </a:extLst>
          </p:cNvPr>
          <p:cNvSpPr/>
          <p:nvPr/>
        </p:nvSpPr>
        <p:spPr>
          <a:xfrm>
            <a:off x="-1342557" y="2162501"/>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Flowchart: Connector 35">
            <a:extLst>
              <a:ext uri="{FF2B5EF4-FFF2-40B4-BE49-F238E27FC236}">
                <a16:creationId xmlns:a16="http://schemas.microsoft.com/office/drawing/2014/main" id="{2AC647C3-FB26-47F7-A6D9-3DB98F77815D}"/>
              </a:ext>
            </a:extLst>
          </p:cNvPr>
          <p:cNvSpPr/>
          <p:nvPr/>
        </p:nvSpPr>
        <p:spPr>
          <a:xfrm>
            <a:off x="-804390" y="2162501"/>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37" name="Flowchart: Connector 36">
            <a:extLst>
              <a:ext uri="{FF2B5EF4-FFF2-40B4-BE49-F238E27FC236}">
                <a16:creationId xmlns:a16="http://schemas.microsoft.com/office/drawing/2014/main" id="{52ACD0C5-6E04-402C-87D4-7E99ED9D8486}"/>
              </a:ext>
            </a:extLst>
          </p:cNvPr>
          <p:cNvSpPr/>
          <p:nvPr/>
        </p:nvSpPr>
        <p:spPr>
          <a:xfrm>
            <a:off x="-266223" y="2162501"/>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8" name="Flowchart: Connector 37">
            <a:extLst>
              <a:ext uri="{FF2B5EF4-FFF2-40B4-BE49-F238E27FC236}">
                <a16:creationId xmlns:a16="http://schemas.microsoft.com/office/drawing/2014/main" id="{DE0C39E2-0088-4C4C-88BB-9B7AC705CD6E}"/>
              </a:ext>
            </a:extLst>
          </p:cNvPr>
          <p:cNvSpPr/>
          <p:nvPr/>
        </p:nvSpPr>
        <p:spPr>
          <a:xfrm>
            <a:off x="1795946" y="2162501"/>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39" name="Flowchart: Connector 38">
            <a:extLst>
              <a:ext uri="{FF2B5EF4-FFF2-40B4-BE49-F238E27FC236}">
                <a16:creationId xmlns:a16="http://schemas.microsoft.com/office/drawing/2014/main" id="{A32F0A41-4F5A-45C2-95C3-D12E7AF13DB4}"/>
              </a:ext>
            </a:extLst>
          </p:cNvPr>
          <p:cNvSpPr/>
          <p:nvPr/>
        </p:nvSpPr>
        <p:spPr>
          <a:xfrm>
            <a:off x="2333383" y="2158529"/>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0" name="Flowchart: Connector 39">
            <a:extLst>
              <a:ext uri="{FF2B5EF4-FFF2-40B4-BE49-F238E27FC236}">
                <a16:creationId xmlns:a16="http://schemas.microsoft.com/office/drawing/2014/main" id="{5955207F-EA80-44F0-BE4E-931DAB7DAD54}"/>
              </a:ext>
            </a:extLst>
          </p:cNvPr>
          <p:cNvSpPr/>
          <p:nvPr/>
        </p:nvSpPr>
        <p:spPr>
          <a:xfrm>
            <a:off x="2871550" y="2158529"/>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41" name="Flowchart: Connector 40">
            <a:extLst>
              <a:ext uri="{FF2B5EF4-FFF2-40B4-BE49-F238E27FC236}">
                <a16:creationId xmlns:a16="http://schemas.microsoft.com/office/drawing/2014/main" id="{F49ADC62-EF48-4AD5-AB49-E560A6DBF864}"/>
              </a:ext>
            </a:extLst>
          </p:cNvPr>
          <p:cNvSpPr/>
          <p:nvPr/>
        </p:nvSpPr>
        <p:spPr>
          <a:xfrm>
            <a:off x="3409717" y="2158529"/>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2" name="Flowchart: Connector 41">
            <a:extLst>
              <a:ext uri="{FF2B5EF4-FFF2-40B4-BE49-F238E27FC236}">
                <a16:creationId xmlns:a16="http://schemas.microsoft.com/office/drawing/2014/main" id="{118B206B-7F87-44C3-8F17-9AC390278AE6}"/>
              </a:ext>
            </a:extLst>
          </p:cNvPr>
          <p:cNvSpPr/>
          <p:nvPr/>
        </p:nvSpPr>
        <p:spPr>
          <a:xfrm>
            <a:off x="3947884" y="2158529"/>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43" name="Flowchart: Connector 42">
            <a:extLst>
              <a:ext uri="{FF2B5EF4-FFF2-40B4-BE49-F238E27FC236}">
                <a16:creationId xmlns:a16="http://schemas.microsoft.com/office/drawing/2014/main" id="{E72F5553-51E4-408E-AD8D-1ECD8136CB3E}"/>
              </a:ext>
            </a:extLst>
          </p:cNvPr>
          <p:cNvSpPr/>
          <p:nvPr/>
        </p:nvSpPr>
        <p:spPr>
          <a:xfrm>
            <a:off x="4486051" y="2158529"/>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4" name="Flowchart: Connector 43">
            <a:extLst>
              <a:ext uri="{FF2B5EF4-FFF2-40B4-BE49-F238E27FC236}">
                <a16:creationId xmlns:a16="http://schemas.microsoft.com/office/drawing/2014/main" id="{2D87D6CE-1CF5-4016-B037-13E5A77ED2C8}"/>
              </a:ext>
            </a:extLst>
          </p:cNvPr>
          <p:cNvSpPr/>
          <p:nvPr/>
        </p:nvSpPr>
        <p:spPr>
          <a:xfrm>
            <a:off x="5024218" y="2158529"/>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45" name="Flowchart: Connector 44">
            <a:extLst>
              <a:ext uri="{FF2B5EF4-FFF2-40B4-BE49-F238E27FC236}">
                <a16:creationId xmlns:a16="http://schemas.microsoft.com/office/drawing/2014/main" id="{830B43C0-4AAB-4CC3-9C3C-B48A793B7714}"/>
              </a:ext>
            </a:extLst>
          </p:cNvPr>
          <p:cNvSpPr/>
          <p:nvPr/>
        </p:nvSpPr>
        <p:spPr>
          <a:xfrm>
            <a:off x="5562385" y="2158529"/>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6" name="Flowchart: Connector 45">
            <a:extLst>
              <a:ext uri="{FF2B5EF4-FFF2-40B4-BE49-F238E27FC236}">
                <a16:creationId xmlns:a16="http://schemas.microsoft.com/office/drawing/2014/main" id="{93C185A8-7E19-4B01-AC28-451739859417}"/>
              </a:ext>
            </a:extLst>
          </p:cNvPr>
          <p:cNvSpPr/>
          <p:nvPr/>
        </p:nvSpPr>
        <p:spPr>
          <a:xfrm>
            <a:off x="6100552" y="2158529"/>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cxnSp>
        <p:nvCxnSpPr>
          <p:cNvPr id="47" name="Straight Arrow Connector 46">
            <a:extLst>
              <a:ext uri="{FF2B5EF4-FFF2-40B4-BE49-F238E27FC236}">
                <a16:creationId xmlns:a16="http://schemas.microsoft.com/office/drawing/2014/main" id="{3D6CE5A5-E4C2-4F5D-9A93-A60B10E0B633}"/>
              </a:ext>
            </a:extLst>
          </p:cNvPr>
          <p:cNvCxnSpPr>
            <a:stCxn id="19" idx="0"/>
            <a:endCxn id="32" idx="4"/>
          </p:cNvCxnSpPr>
          <p:nvPr/>
        </p:nvCxnSpPr>
        <p:spPr>
          <a:xfrm flipV="1">
            <a:off x="-3039420" y="2344036"/>
            <a:ext cx="173130" cy="6916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8" name="Straight Arrow Connector 47">
            <a:extLst>
              <a:ext uri="{FF2B5EF4-FFF2-40B4-BE49-F238E27FC236}">
                <a16:creationId xmlns:a16="http://schemas.microsoft.com/office/drawing/2014/main" id="{ED7FE735-30DE-4033-8C68-0570431D0E5E}"/>
              </a:ext>
            </a:extLst>
          </p:cNvPr>
          <p:cNvCxnSpPr>
            <a:stCxn id="19" idx="1"/>
            <a:endCxn id="31" idx="4"/>
          </p:cNvCxnSpPr>
          <p:nvPr/>
        </p:nvCxnSpPr>
        <p:spPr>
          <a:xfrm flipH="1" flipV="1">
            <a:off x="-3404457" y="2344036"/>
            <a:ext cx="275894" cy="7285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9" name="Straight Arrow Connector 48">
            <a:extLst>
              <a:ext uri="{FF2B5EF4-FFF2-40B4-BE49-F238E27FC236}">
                <a16:creationId xmlns:a16="http://schemas.microsoft.com/office/drawing/2014/main" id="{6FF5F379-2A29-43E4-A252-545630095E42}"/>
              </a:ext>
            </a:extLst>
          </p:cNvPr>
          <p:cNvCxnSpPr>
            <a:stCxn id="20" idx="1"/>
            <a:endCxn id="33" idx="4"/>
          </p:cNvCxnSpPr>
          <p:nvPr/>
        </p:nvCxnSpPr>
        <p:spPr>
          <a:xfrm flipH="1" flipV="1">
            <a:off x="-2328123" y="2344036"/>
            <a:ext cx="202054" cy="7285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0" name="Straight Arrow Connector 49">
            <a:extLst>
              <a:ext uri="{FF2B5EF4-FFF2-40B4-BE49-F238E27FC236}">
                <a16:creationId xmlns:a16="http://schemas.microsoft.com/office/drawing/2014/main" id="{FAE8B2CF-E7BE-4DC0-A5B1-D1B49A62C7E9}"/>
              </a:ext>
            </a:extLst>
          </p:cNvPr>
          <p:cNvCxnSpPr>
            <a:stCxn id="20" idx="0"/>
            <a:endCxn id="34" idx="4"/>
          </p:cNvCxnSpPr>
          <p:nvPr/>
        </p:nvCxnSpPr>
        <p:spPr>
          <a:xfrm flipV="1">
            <a:off x="-2036927" y="2344036"/>
            <a:ext cx="246971" cy="6916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1" name="Straight Arrow Connector 50">
            <a:extLst>
              <a:ext uri="{FF2B5EF4-FFF2-40B4-BE49-F238E27FC236}">
                <a16:creationId xmlns:a16="http://schemas.microsoft.com/office/drawing/2014/main" id="{AB10E6EB-4A1C-490D-AB08-3FA5C5A37441}"/>
              </a:ext>
            </a:extLst>
          </p:cNvPr>
          <p:cNvCxnSpPr>
            <a:stCxn id="21" idx="1"/>
            <a:endCxn id="35" idx="4"/>
          </p:cNvCxnSpPr>
          <p:nvPr/>
        </p:nvCxnSpPr>
        <p:spPr>
          <a:xfrm flipH="1" flipV="1">
            <a:off x="-1251789" y="2344036"/>
            <a:ext cx="128213" cy="7285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2" name="Straight Arrow Connector 51">
            <a:extLst>
              <a:ext uri="{FF2B5EF4-FFF2-40B4-BE49-F238E27FC236}">
                <a16:creationId xmlns:a16="http://schemas.microsoft.com/office/drawing/2014/main" id="{458C3B1C-1DD7-4386-8931-7415DE43852C}"/>
              </a:ext>
            </a:extLst>
          </p:cNvPr>
          <p:cNvCxnSpPr>
            <a:stCxn id="21" idx="0"/>
            <a:endCxn id="36" idx="4"/>
          </p:cNvCxnSpPr>
          <p:nvPr/>
        </p:nvCxnSpPr>
        <p:spPr>
          <a:xfrm flipV="1">
            <a:off x="-1034433" y="2344036"/>
            <a:ext cx="320811" cy="6916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3" name="Straight Arrow Connector 52">
            <a:extLst>
              <a:ext uri="{FF2B5EF4-FFF2-40B4-BE49-F238E27FC236}">
                <a16:creationId xmlns:a16="http://schemas.microsoft.com/office/drawing/2014/main" id="{D0D0347F-C41B-4B8C-9A87-DBF817C735A5}"/>
              </a:ext>
            </a:extLst>
          </p:cNvPr>
          <p:cNvCxnSpPr>
            <a:cxnSpLocks/>
            <a:stCxn id="15" idx="0"/>
            <a:endCxn id="39" idx="4"/>
          </p:cNvCxnSpPr>
          <p:nvPr/>
        </p:nvCxnSpPr>
        <p:spPr>
          <a:xfrm flipH="1" flipV="1">
            <a:off x="2424151" y="2340062"/>
            <a:ext cx="356479" cy="6956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4" name="Straight Arrow Connector 53">
            <a:extLst>
              <a:ext uri="{FF2B5EF4-FFF2-40B4-BE49-F238E27FC236}">
                <a16:creationId xmlns:a16="http://schemas.microsoft.com/office/drawing/2014/main" id="{C9621E5F-CB06-4953-8461-C9FD090E9108}"/>
              </a:ext>
            </a:extLst>
          </p:cNvPr>
          <p:cNvCxnSpPr>
            <a:cxnSpLocks/>
            <a:stCxn id="15" idx="7"/>
            <a:endCxn id="40" idx="4"/>
          </p:cNvCxnSpPr>
          <p:nvPr/>
        </p:nvCxnSpPr>
        <p:spPr>
          <a:xfrm flipV="1">
            <a:off x="2869771" y="2340062"/>
            <a:ext cx="92546" cy="7325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5" name="Straight Arrow Connector 54">
            <a:extLst>
              <a:ext uri="{FF2B5EF4-FFF2-40B4-BE49-F238E27FC236}">
                <a16:creationId xmlns:a16="http://schemas.microsoft.com/office/drawing/2014/main" id="{0B133120-43DD-4D82-B0A3-5A9708104CA2}"/>
              </a:ext>
            </a:extLst>
          </p:cNvPr>
          <p:cNvCxnSpPr>
            <a:stCxn id="16" idx="0"/>
            <a:endCxn id="41" idx="4"/>
          </p:cNvCxnSpPr>
          <p:nvPr/>
        </p:nvCxnSpPr>
        <p:spPr>
          <a:xfrm flipH="1" flipV="1">
            <a:off x="3500484" y="2340062"/>
            <a:ext cx="282638" cy="6956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6" name="Straight Arrow Connector 55">
            <a:extLst>
              <a:ext uri="{FF2B5EF4-FFF2-40B4-BE49-F238E27FC236}">
                <a16:creationId xmlns:a16="http://schemas.microsoft.com/office/drawing/2014/main" id="{6678C94C-0B71-4BCB-971D-451DF52ECEE6}"/>
              </a:ext>
            </a:extLst>
          </p:cNvPr>
          <p:cNvCxnSpPr>
            <a:stCxn id="16" idx="7"/>
            <a:endCxn id="42" idx="4"/>
          </p:cNvCxnSpPr>
          <p:nvPr/>
        </p:nvCxnSpPr>
        <p:spPr>
          <a:xfrm flipV="1">
            <a:off x="3872265" y="2340062"/>
            <a:ext cx="166387" cy="7325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7" name="Straight Arrow Connector 56">
            <a:extLst>
              <a:ext uri="{FF2B5EF4-FFF2-40B4-BE49-F238E27FC236}">
                <a16:creationId xmlns:a16="http://schemas.microsoft.com/office/drawing/2014/main" id="{C3D232FA-3DB9-4A00-A767-4ADFE30B66E6}"/>
              </a:ext>
            </a:extLst>
          </p:cNvPr>
          <p:cNvCxnSpPr>
            <a:stCxn id="17" idx="0"/>
            <a:endCxn id="43" idx="4"/>
          </p:cNvCxnSpPr>
          <p:nvPr/>
        </p:nvCxnSpPr>
        <p:spPr>
          <a:xfrm flipH="1" flipV="1">
            <a:off x="4576818" y="2340062"/>
            <a:ext cx="208798" cy="6956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8" name="Straight Arrow Connector 57">
            <a:extLst>
              <a:ext uri="{FF2B5EF4-FFF2-40B4-BE49-F238E27FC236}">
                <a16:creationId xmlns:a16="http://schemas.microsoft.com/office/drawing/2014/main" id="{ADD6467E-F6EE-41F8-B20D-E8FB7D253737}"/>
              </a:ext>
            </a:extLst>
          </p:cNvPr>
          <p:cNvCxnSpPr>
            <a:stCxn id="17" idx="7"/>
            <a:endCxn id="44" idx="4"/>
          </p:cNvCxnSpPr>
          <p:nvPr/>
        </p:nvCxnSpPr>
        <p:spPr>
          <a:xfrm flipV="1">
            <a:off x="4874759" y="2340062"/>
            <a:ext cx="240227" cy="7325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9" name="Straight Arrow Connector 58">
            <a:extLst>
              <a:ext uri="{FF2B5EF4-FFF2-40B4-BE49-F238E27FC236}">
                <a16:creationId xmlns:a16="http://schemas.microsoft.com/office/drawing/2014/main" id="{45EF4C76-60BA-4219-BD92-A10DB26D12B2}"/>
              </a:ext>
            </a:extLst>
          </p:cNvPr>
          <p:cNvCxnSpPr>
            <a:stCxn id="18" idx="0"/>
            <a:endCxn id="45" idx="4"/>
          </p:cNvCxnSpPr>
          <p:nvPr/>
        </p:nvCxnSpPr>
        <p:spPr>
          <a:xfrm flipH="1" flipV="1">
            <a:off x="5653151" y="2340063"/>
            <a:ext cx="183036" cy="6956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0" name="Straight Arrow Connector 59">
            <a:extLst>
              <a:ext uri="{FF2B5EF4-FFF2-40B4-BE49-F238E27FC236}">
                <a16:creationId xmlns:a16="http://schemas.microsoft.com/office/drawing/2014/main" id="{822FD1AB-E126-49FE-A0E9-980F6FCFF3DA}"/>
              </a:ext>
            </a:extLst>
          </p:cNvPr>
          <p:cNvCxnSpPr>
            <a:stCxn id="18" idx="7"/>
            <a:endCxn id="46" idx="4"/>
          </p:cNvCxnSpPr>
          <p:nvPr/>
        </p:nvCxnSpPr>
        <p:spPr>
          <a:xfrm flipV="1">
            <a:off x="5925330" y="2340063"/>
            <a:ext cx="265989" cy="7325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1" name="Straight Arrow Connector 60">
            <a:extLst>
              <a:ext uri="{FF2B5EF4-FFF2-40B4-BE49-F238E27FC236}">
                <a16:creationId xmlns:a16="http://schemas.microsoft.com/office/drawing/2014/main" id="{56C8B9DB-8141-4068-94FC-F8324AE13BD6}"/>
              </a:ext>
            </a:extLst>
          </p:cNvPr>
          <p:cNvCxnSpPr>
            <a:stCxn id="22" idx="1"/>
            <a:endCxn id="37" idx="4"/>
          </p:cNvCxnSpPr>
          <p:nvPr/>
        </p:nvCxnSpPr>
        <p:spPr>
          <a:xfrm flipH="1" flipV="1">
            <a:off x="-175456" y="2344035"/>
            <a:ext cx="102452" cy="72855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2" name="Straight Arrow Connector 61">
            <a:extLst>
              <a:ext uri="{FF2B5EF4-FFF2-40B4-BE49-F238E27FC236}">
                <a16:creationId xmlns:a16="http://schemas.microsoft.com/office/drawing/2014/main" id="{B16BC2CD-3B82-4C16-B1D5-CF192361719F}"/>
              </a:ext>
            </a:extLst>
          </p:cNvPr>
          <p:cNvCxnSpPr>
            <a:stCxn id="22" idx="0"/>
            <a:endCxn id="38" idx="4"/>
          </p:cNvCxnSpPr>
          <p:nvPr/>
        </p:nvCxnSpPr>
        <p:spPr>
          <a:xfrm flipV="1">
            <a:off x="1540141" y="2344035"/>
            <a:ext cx="346573" cy="69163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3" name="Flowchart: Connector 62">
            <a:extLst>
              <a:ext uri="{FF2B5EF4-FFF2-40B4-BE49-F238E27FC236}">
                <a16:creationId xmlns:a16="http://schemas.microsoft.com/office/drawing/2014/main" id="{42E9EB8B-0E65-449F-8CA6-9148E1307790}"/>
              </a:ext>
            </a:extLst>
          </p:cNvPr>
          <p:cNvSpPr/>
          <p:nvPr/>
        </p:nvSpPr>
        <p:spPr>
          <a:xfrm>
            <a:off x="-3606171" y="1448921"/>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4" name="Flowchart: Connector 63">
            <a:extLst>
              <a:ext uri="{FF2B5EF4-FFF2-40B4-BE49-F238E27FC236}">
                <a16:creationId xmlns:a16="http://schemas.microsoft.com/office/drawing/2014/main" id="{BD8BECB1-BC51-48E8-AF35-BCCD77DC2B4D}"/>
              </a:ext>
            </a:extLst>
          </p:cNvPr>
          <p:cNvSpPr/>
          <p:nvPr/>
        </p:nvSpPr>
        <p:spPr>
          <a:xfrm>
            <a:off x="-3337230" y="1448922"/>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5" name="Flowchart: Connector 94">
            <a:extLst>
              <a:ext uri="{FF2B5EF4-FFF2-40B4-BE49-F238E27FC236}">
                <a16:creationId xmlns:a16="http://schemas.microsoft.com/office/drawing/2014/main" id="{284869D2-709D-46AB-A907-69F966DB4752}"/>
              </a:ext>
            </a:extLst>
          </p:cNvPr>
          <p:cNvSpPr/>
          <p:nvPr/>
        </p:nvSpPr>
        <p:spPr>
          <a:xfrm>
            <a:off x="-3064640" y="144892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6" name="Flowchart: Connector 95">
            <a:extLst>
              <a:ext uri="{FF2B5EF4-FFF2-40B4-BE49-F238E27FC236}">
                <a16:creationId xmlns:a16="http://schemas.microsoft.com/office/drawing/2014/main" id="{EF1F4944-3792-4DE1-A470-4CC0FFEA3B6C}"/>
              </a:ext>
            </a:extLst>
          </p:cNvPr>
          <p:cNvSpPr/>
          <p:nvPr/>
        </p:nvSpPr>
        <p:spPr>
          <a:xfrm>
            <a:off x="-2795700" y="144892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7" name="Flowchart: Connector 96">
            <a:extLst>
              <a:ext uri="{FF2B5EF4-FFF2-40B4-BE49-F238E27FC236}">
                <a16:creationId xmlns:a16="http://schemas.microsoft.com/office/drawing/2014/main" id="{F4945139-D40D-49BC-8579-4D5ADF01BFF2}"/>
              </a:ext>
            </a:extLst>
          </p:cNvPr>
          <p:cNvSpPr/>
          <p:nvPr/>
        </p:nvSpPr>
        <p:spPr>
          <a:xfrm>
            <a:off x="-2526759" y="1452281"/>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8" name="Flowchart: Connector 97">
            <a:extLst>
              <a:ext uri="{FF2B5EF4-FFF2-40B4-BE49-F238E27FC236}">
                <a16:creationId xmlns:a16="http://schemas.microsoft.com/office/drawing/2014/main" id="{10BD9E79-E09C-41EF-AF37-16A76126FDBB}"/>
              </a:ext>
            </a:extLst>
          </p:cNvPr>
          <p:cNvSpPr/>
          <p:nvPr/>
        </p:nvSpPr>
        <p:spPr>
          <a:xfrm>
            <a:off x="-2257819" y="1452282"/>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9" name="Flowchart: Connector 98">
            <a:extLst>
              <a:ext uri="{FF2B5EF4-FFF2-40B4-BE49-F238E27FC236}">
                <a16:creationId xmlns:a16="http://schemas.microsoft.com/office/drawing/2014/main" id="{F49AA3C9-D92D-45D8-9980-BDBFCD781BA2}"/>
              </a:ext>
            </a:extLst>
          </p:cNvPr>
          <p:cNvSpPr/>
          <p:nvPr/>
        </p:nvSpPr>
        <p:spPr>
          <a:xfrm>
            <a:off x="-1985229" y="145228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0" name="Flowchart: Connector 99">
            <a:extLst>
              <a:ext uri="{FF2B5EF4-FFF2-40B4-BE49-F238E27FC236}">
                <a16:creationId xmlns:a16="http://schemas.microsoft.com/office/drawing/2014/main" id="{EAA4B0F3-0A9F-4BDE-A352-A7345C49F3BD}"/>
              </a:ext>
            </a:extLst>
          </p:cNvPr>
          <p:cNvSpPr/>
          <p:nvPr/>
        </p:nvSpPr>
        <p:spPr>
          <a:xfrm>
            <a:off x="-1716288" y="145228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1" name="Flowchart: Connector 100">
            <a:extLst>
              <a:ext uri="{FF2B5EF4-FFF2-40B4-BE49-F238E27FC236}">
                <a16:creationId xmlns:a16="http://schemas.microsoft.com/office/drawing/2014/main" id="{2847425D-2220-4812-ABCC-2E8472B3892A}"/>
              </a:ext>
            </a:extLst>
          </p:cNvPr>
          <p:cNvSpPr/>
          <p:nvPr/>
        </p:nvSpPr>
        <p:spPr>
          <a:xfrm>
            <a:off x="-1443698" y="1445561"/>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2" name="Flowchart: Connector 101">
            <a:extLst>
              <a:ext uri="{FF2B5EF4-FFF2-40B4-BE49-F238E27FC236}">
                <a16:creationId xmlns:a16="http://schemas.microsoft.com/office/drawing/2014/main" id="{D48CD337-F866-49B9-81EF-62EEF2BE947E}"/>
              </a:ext>
            </a:extLst>
          </p:cNvPr>
          <p:cNvSpPr/>
          <p:nvPr/>
        </p:nvSpPr>
        <p:spPr>
          <a:xfrm>
            <a:off x="-1174758" y="1445562"/>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3" name="Flowchart: Connector 102">
            <a:extLst>
              <a:ext uri="{FF2B5EF4-FFF2-40B4-BE49-F238E27FC236}">
                <a16:creationId xmlns:a16="http://schemas.microsoft.com/office/drawing/2014/main" id="{28C2A5F9-61BA-4A95-BEAA-AB7B22B4EA0A}"/>
              </a:ext>
            </a:extLst>
          </p:cNvPr>
          <p:cNvSpPr/>
          <p:nvPr/>
        </p:nvSpPr>
        <p:spPr>
          <a:xfrm>
            <a:off x="-902167" y="144556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4" name="Flowchart: Connector 103">
            <a:extLst>
              <a:ext uri="{FF2B5EF4-FFF2-40B4-BE49-F238E27FC236}">
                <a16:creationId xmlns:a16="http://schemas.microsoft.com/office/drawing/2014/main" id="{7E70AF2C-6E78-4A15-A887-1184142CE7F1}"/>
              </a:ext>
            </a:extLst>
          </p:cNvPr>
          <p:cNvSpPr/>
          <p:nvPr/>
        </p:nvSpPr>
        <p:spPr>
          <a:xfrm>
            <a:off x="-633227" y="144556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5" name="Flowchart: Connector 104">
            <a:extLst>
              <a:ext uri="{FF2B5EF4-FFF2-40B4-BE49-F238E27FC236}">
                <a16:creationId xmlns:a16="http://schemas.microsoft.com/office/drawing/2014/main" id="{327A0CE7-9CB2-4AB2-A6F0-B9FBAA4C97EE}"/>
              </a:ext>
            </a:extLst>
          </p:cNvPr>
          <p:cNvSpPr/>
          <p:nvPr/>
        </p:nvSpPr>
        <p:spPr>
          <a:xfrm>
            <a:off x="-364287" y="1448921"/>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6" name="Flowchart: Connector 105">
            <a:extLst>
              <a:ext uri="{FF2B5EF4-FFF2-40B4-BE49-F238E27FC236}">
                <a16:creationId xmlns:a16="http://schemas.microsoft.com/office/drawing/2014/main" id="{F1E30069-2FAA-41D8-AC7E-D8E9A4F9541E}"/>
              </a:ext>
            </a:extLst>
          </p:cNvPr>
          <p:cNvSpPr/>
          <p:nvPr/>
        </p:nvSpPr>
        <p:spPr>
          <a:xfrm>
            <a:off x="1428655" y="1448922"/>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7" name="Flowchart: Connector 106">
            <a:extLst>
              <a:ext uri="{FF2B5EF4-FFF2-40B4-BE49-F238E27FC236}">
                <a16:creationId xmlns:a16="http://schemas.microsoft.com/office/drawing/2014/main" id="{D07EF240-6E4A-44EA-86F8-8ABD95F3D9FF}"/>
              </a:ext>
            </a:extLst>
          </p:cNvPr>
          <p:cNvSpPr/>
          <p:nvPr/>
        </p:nvSpPr>
        <p:spPr>
          <a:xfrm>
            <a:off x="1701246" y="144892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8" name="Flowchart: Connector 107">
            <a:extLst>
              <a:ext uri="{FF2B5EF4-FFF2-40B4-BE49-F238E27FC236}">
                <a16:creationId xmlns:a16="http://schemas.microsoft.com/office/drawing/2014/main" id="{B54E03D5-33D5-4A05-A68E-676F14678200}"/>
              </a:ext>
            </a:extLst>
          </p:cNvPr>
          <p:cNvSpPr/>
          <p:nvPr/>
        </p:nvSpPr>
        <p:spPr>
          <a:xfrm>
            <a:off x="1970186" y="144892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9" name="Flowchart: Connector 108">
            <a:extLst>
              <a:ext uri="{FF2B5EF4-FFF2-40B4-BE49-F238E27FC236}">
                <a16:creationId xmlns:a16="http://schemas.microsoft.com/office/drawing/2014/main" id="{DA99D652-14FB-459A-88D1-ECA1DB44E002}"/>
              </a:ext>
            </a:extLst>
          </p:cNvPr>
          <p:cNvSpPr/>
          <p:nvPr/>
        </p:nvSpPr>
        <p:spPr>
          <a:xfrm>
            <a:off x="2242653" y="145677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0" name="Flowchart: Connector 109">
            <a:extLst>
              <a:ext uri="{FF2B5EF4-FFF2-40B4-BE49-F238E27FC236}">
                <a16:creationId xmlns:a16="http://schemas.microsoft.com/office/drawing/2014/main" id="{83F559A9-08AF-4168-8D58-B50BBA4DDCFF}"/>
              </a:ext>
            </a:extLst>
          </p:cNvPr>
          <p:cNvSpPr/>
          <p:nvPr/>
        </p:nvSpPr>
        <p:spPr>
          <a:xfrm>
            <a:off x="2511593" y="145677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1" name="Flowchart: Connector 110">
            <a:extLst>
              <a:ext uri="{FF2B5EF4-FFF2-40B4-BE49-F238E27FC236}">
                <a16:creationId xmlns:a16="http://schemas.microsoft.com/office/drawing/2014/main" id="{4C9AE467-97FA-4D18-9072-519BDC087B8E}"/>
              </a:ext>
            </a:extLst>
          </p:cNvPr>
          <p:cNvSpPr/>
          <p:nvPr/>
        </p:nvSpPr>
        <p:spPr>
          <a:xfrm>
            <a:off x="2784184" y="1456769"/>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2" name="Flowchart: Connector 111">
            <a:extLst>
              <a:ext uri="{FF2B5EF4-FFF2-40B4-BE49-F238E27FC236}">
                <a16:creationId xmlns:a16="http://schemas.microsoft.com/office/drawing/2014/main" id="{6461894F-826D-426B-A5DB-CA106F049DC9}"/>
              </a:ext>
            </a:extLst>
          </p:cNvPr>
          <p:cNvSpPr/>
          <p:nvPr/>
        </p:nvSpPr>
        <p:spPr>
          <a:xfrm>
            <a:off x="3053124" y="1456770"/>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3" name="Flowchart: Connector 112">
            <a:extLst>
              <a:ext uri="{FF2B5EF4-FFF2-40B4-BE49-F238E27FC236}">
                <a16:creationId xmlns:a16="http://schemas.microsoft.com/office/drawing/2014/main" id="{8FCC000B-6CC5-44FB-AB9C-19BCE34AE3A8}"/>
              </a:ext>
            </a:extLst>
          </p:cNvPr>
          <p:cNvSpPr/>
          <p:nvPr/>
        </p:nvSpPr>
        <p:spPr>
          <a:xfrm>
            <a:off x="3322064" y="146013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4" name="Flowchart: Connector 113">
            <a:extLst>
              <a:ext uri="{FF2B5EF4-FFF2-40B4-BE49-F238E27FC236}">
                <a16:creationId xmlns:a16="http://schemas.microsoft.com/office/drawing/2014/main" id="{B844D140-65C1-41E6-9A51-94CDE39405A8}"/>
              </a:ext>
            </a:extLst>
          </p:cNvPr>
          <p:cNvSpPr/>
          <p:nvPr/>
        </p:nvSpPr>
        <p:spPr>
          <a:xfrm>
            <a:off x="3591004" y="146013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5" name="Flowchart: Connector 114">
            <a:extLst>
              <a:ext uri="{FF2B5EF4-FFF2-40B4-BE49-F238E27FC236}">
                <a16:creationId xmlns:a16="http://schemas.microsoft.com/office/drawing/2014/main" id="{FCC4BDE3-9084-4470-B2A1-6A90CA6A87DD}"/>
              </a:ext>
            </a:extLst>
          </p:cNvPr>
          <p:cNvSpPr/>
          <p:nvPr/>
        </p:nvSpPr>
        <p:spPr>
          <a:xfrm>
            <a:off x="3863595" y="1460129"/>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6" name="Flowchart: Connector 115">
            <a:extLst>
              <a:ext uri="{FF2B5EF4-FFF2-40B4-BE49-F238E27FC236}">
                <a16:creationId xmlns:a16="http://schemas.microsoft.com/office/drawing/2014/main" id="{7660CF73-50A9-4C0A-8454-0D9856064980}"/>
              </a:ext>
            </a:extLst>
          </p:cNvPr>
          <p:cNvSpPr/>
          <p:nvPr/>
        </p:nvSpPr>
        <p:spPr>
          <a:xfrm>
            <a:off x="4132535" y="1460130"/>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7" name="Flowchart: Connector 116">
            <a:extLst>
              <a:ext uri="{FF2B5EF4-FFF2-40B4-BE49-F238E27FC236}">
                <a16:creationId xmlns:a16="http://schemas.microsoft.com/office/drawing/2014/main" id="{BCA56800-AB12-4F27-9AFD-1B7A30B4B978}"/>
              </a:ext>
            </a:extLst>
          </p:cNvPr>
          <p:cNvSpPr/>
          <p:nvPr/>
        </p:nvSpPr>
        <p:spPr>
          <a:xfrm>
            <a:off x="4405126" y="145341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8" name="Flowchart: Connector 117">
            <a:extLst>
              <a:ext uri="{FF2B5EF4-FFF2-40B4-BE49-F238E27FC236}">
                <a16:creationId xmlns:a16="http://schemas.microsoft.com/office/drawing/2014/main" id="{640BEAC9-CF7C-4B7F-AB4F-79744F010940}"/>
              </a:ext>
            </a:extLst>
          </p:cNvPr>
          <p:cNvSpPr/>
          <p:nvPr/>
        </p:nvSpPr>
        <p:spPr>
          <a:xfrm>
            <a:off x="4674066" y="145341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9" name="Flowchart: Connector 118">
            <a:extLst>
              <a:ext uri="{FF2B5EF4-FFF2-40B4-BE49-F238E27FC236}">
                <a16:creationId xmlns:a16="http://schemas.microsoft.com/office/drawing/2014/main" id="{4B2A39EA-461B-438A-8C30-CA97EE215051}"/>
              </a:ext>
            </a:extLst>
          </p:cNvPr>
          <p:cNvSpPr/>
          <p:nvPr/>
        </p:nvSpPr>
        <p:spPr>
          <a:xfrm>
            <a:off x="4946656" y="1453409"/>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0" name="Flowchart: Connector 119">
            <a:extLst>
              <a:ext uri="{FF2B5EF4-FFF2-40B4-BE49-F238E27FC236}">
                <a16:creationId xmlns:a16="http://schemas.microsoft.com/office/drawing/2014/main" id="{EAC4731E-A514-40A8-BF32-BC0789D54752}"/>
              </a:ext>
            </a:extLst>
          </p:cNvPr>
          <p:cNvSpPr/>
          <p:nvPr/>
        </p:nvSpPr>
        <p:spPr>
          <a:xfrm>
            <a:off x="5215597" y="1453410"/>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1" name="Flowchart: Connector 120">
            <a:extLst>
              <a:ext uri="{FF2B5EF4-FFF2-40B4-BE49-F238E27FC236}">
                <a16:creationId xmlns:a16="http://schemas.microsoft.com/office/drawing/2014/main" id="{DAE858E1-199B-48DA-A934-254D097C5EA6}"/>
              </a:ext>
            </a:extLst>
          </p:cNvPr>
          <p:cNvSpPr/>
          <p:nvPr/>
        </p:nvSpPr>
        <p:spPr>
          <a:xfrm>
            <a:off x="5484537" y="145677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2" name="Flowchart: Connector 121">
            <a:extLst>
              <a:ext uri="{FF2B5EF4-FFF2-40B4-BE49-F238E27FC236}">
                <a16:creationId xmlns:a16="http://schemas.microsoft.com/office/drawing/2014/main" id="{027FC311-5FF1-4E75-954B-AA9744F88AC8}"/>
              </a:ext>
            </a:extLst>
          </p:cNvPr>
          <p:cNvSpPr/>
          <p:nvPr/>
        </p:nvSpPr>
        <p:spPr>
          <a:xfrm>
            <a:off x="5753477" y="145677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3" name="Flowchart: Connector 122">
            <a:extLst>
              <a:ext uri="{FF2B5EF4-FFF2-40B4-BE49-F238E27FC236}">
                <a16:creationId xmlns:a16="http://schemas.microsoft.com/office/drawing/2014/main" id="{B240C651-06E6-4077-9B48-75175F84CE06}"/>
              </a:ext>
            </a:extLst>
          </p:cNvPr>
          <p:cNvSpPr/>
          <p:nvPr/>
        </p:nvSpPr>
        <p:spPr>
          <a:xfrm>
            <a:off x="6026068" y="1456769"/>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4" name="Flowchart: Connector 123">
            <a:extLst>
              <a:ext uri="{FF2B5EF4-FFF2-40B4-BE49-F238E27FC236}">
                <a16:creationId xmlns:a16="http://schemas.microsoft.com/office/drawing/2014/main" id="{B90712F7-BC26-4AA9-82FB-452264750DB0}"/>
              </a:ext>
            </a:extLst>
          </p:cNvPr>
          <p:cNvSpPr/>
          <p:nvPr/>
        </p:nvSpPr>
        <p:spPr>
          <a:xfrm>
            <a:off x="6336363" y="1456770"/>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26" name="Straight Arrow Connector 125">
            <a:extLst>
              <a:ext uri="{FF2B5EF4-FFF2-40B4-BE49-F238E27FC236}">
                <a16:creationId xmlns:a16="http://schemas.microsoft.com/office/drawing/2014/main" id="{0ABBEE9F-744B-4BCF-82C7-3705504CD0EC}"/>
              </a:ext>
            </a:extLst>
          </p:cNvPr>
          <p:cNvCxnSpPr>
            <a:stCxn id="31" idx="1"/>
            <a:endCxn id="63" idx="4"/>
          </p:cNvCxnSpPr>
          <p:nvPr/>
        </p:nvCxnSpPr>
        <p:spPr>
          <a:xfrm flipH="1" flipV="1">
            <a:off x="-3543977" y="1573307"/>
            <a:ext cx="75337" cy="6157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8" name="Straight Arrow Connector 127">
            <a:extLst>
              <a:ext uri="{FF2B5EF4-FFF2-40B4-BE49-F238E27FC236}">
                <a16:creationId xmlns:a16="http://schemas.microsoft.com/office/drawing/2014/main" id="{14D31672-AE65-4FA6-894C-3B3418C32A8A}"/>
              </a:ext>
            </a:extLst>
          </p:cNvPr>
          <p:cNvCxnSpPr>
            <a:stCxn id="31" idx="0"/>
            <a:endCxn id="64" idx="4"/>
          </p:cNvCxnSpPr>
          <p:nvPr/>
        </p:nvCxnSpPr>
        <p:spPr>
          <a:xfrm flipV="1">
            <a:off x="-3404457" y="1573308"/>
            <a:ext cx="129421" cy="58919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0" name="Straight Arrow Connector 129">
            <a:extLst>
              <a:ext uri="{FF2B5EF4-FFF2-40B4-BE49-F238E27FC236}">
                <a16:creationId xmlns:a16="http://schemas.microsoft.com/office/drawing/2014/main" id="{7A668869-08B0-434A-B445-A282C522F739}"/>
              </a:ext>
            </a:extLst>
          </p:cNvPr>
          <p:cNvCxnSpPr>
            <a:stCxn id="32" idx="1"/>
            <a:endCxn id="95" idx="4"/>
          </p:cNvCxnSpPr>
          <p:nvPr/>
        </p:nvCxnSpPr>
        <p:spPr>
          <a:xfrm flipH="1" flipV="1">
            <a:off x="-3002446" y="1573307"/>
            <a:ext cx="71973" cy="6157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2" name="Straight Arrow Connector 131">
            <a:extLst>
              <a:ext uri="{FF2B5EF4-FFF2-40B4-BE49-F238E27FC236}">
                <a16:creationId xmlns:a16="http://schemas.microsoft.com/office/drawing/2014/main" id="{F57194C3-57DC-48EA-BC5F-B361F231CC24}"/>
              </a:ext>
            </a:extLst>
          </p:cNvPr>
          <p:cNvCxnSpPr>
            <a:stCxn id="32" idx="0"/>
            <a:endCxn id="96" idx="4"/>
          </p:cNvCxnSpPr>
          <p:nvPr/>
        </p:nvCxnSpPr>
        <p:spPr>
          <a:xfrm flipV="1">
            <a:off x="-2866291" y="1573308"/>
            <a:ext cx="132785" cy="58919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4" name="Straight Arrow Connector 133">
            <a:extLst>
              <a:ext uri="{FF2B5EF4-FFF2-40B4-BE49-F238E27FC236}">
                <a16:creationId xmlns:a16="http://schemas.microsoft.com/office/drawing/2014/main" id="{5784D5D9-6684-44D7-A55C-9196968AC6CC}"/>
              </a:ext>
            </a:extLst>
          </p:cNvPr>
          <p:cNvCxnSpPr>
            <a:stCxn id="33" idx="1"/>
            <a:endCxn id="97" idx="4"/>
          </p:cNvCxnSpPr>
          <p:nvPr/>
        </p:nvCxnSpPr>
        <p:spPr>
          <a:xfrm flipH="1" flipV="1">
            <a:off x="-2464566" y="1576667"/>
            <a:ext cx="72260" cy="61241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6" name="Straight Arrow Connector 135">
            <a:extLst>
              <a:ext uri="{FF2B5EF4-FFF2-40B4-BE49-F238E27FC236}">
                <a16:creationId xmlns:a16="http://schemas.microsoft.com/office/drawing/2014/main" id="{D206BDBF-948F-4475-B1BF-A34FDDD7B5A0}"/>
              </a:ext>
            </a:extLst>
          </p:cNvPr>
          <p:cNvCxnSpPr>
            <a:stCxn id="33" idx="0"/>
            <a:endCxn id="98" idx="4"/>
          </p:cNvCxnSpPr>
          <p:nvPr/>
        </p:nvCxnSpPr>
        <p:spPr>
          <a:xfrm flipV="1">
            <a:off x="-2328123" y="1576668"/>
            <a:ext cx="132498" cy="5858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8" name="Straight Arrow Connector 137">
            <a:extLst>
              <a:ext uri="{FF2B5EF4-FFF2-40B4-BE49-F238E27FC236}">
                <a16:creationId xmlns:a16="http://schemas.microsoft.com/office/drawing/2014/main" id="{9382852A-E3B5-4996-91FB-3BE972A1D300}"/>
              </a:ext>
            </a:extLst>
          </p:cNvPr>
          <p:cNvCxnSpPr>
            <a:stCxn id="34" idx="1"/>
            <a:endCxn id="99" idx="4"/>
          </p:cNvCxnSpPr>
          <p:nvPr/>
        </p:nvCxnSpPr>
        <p:spPr>
          <a:xfrm flipH="1" flipV="1">
            <a:off x="-1923035" y="1576667"/>
            <a:ext cx="68896" cy="61241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0" name="Straight Arrow Connector 139">
            <a:extLst>
              <a:ext uri="{FF2B5EF4-FFF2-40B4-BE49-F238E27FC236}">
                <a16:creationId xmlns:a16="http://schemas.microsoft.com/office/drawing/2014/main" id="{A85FDFA9-39EF-41C3-A230-32170AD360A1}"/>
              </a:ext>
            </a:extLst>
          </p:cNvPr>
          <p:cNvCxnSpPr>
            <a:stCxn id="34" idx="0"/>
            <a:endCxn id="100" idx="4"/>
          </p:cNvCxnSpPr>
          <p:nvPr/>
        </p:nvCxnSpPr>
        <p:spPr>
          <a:xfrm flipV="1">
            <a:off x="-1789956" y="1576668"/>
            <a:ext cx="135862" cy="5858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2" name="Straight Arrow Connector 141">
            <a:extLst>
              <a:ext uri="{FF2B5EF4-FFF2-40B4-BE49-F238E27FC236}">
                <a16:creationId xmlns:a16="http://schemas.microsoft.com/office/drawing/2014/main" id="{0779B472-F008-403A-8D15-74863D63BC99}"/>
              </a:ext>
            </a:extLst>
          </p:cNvPr>
          <p:cNvCxnSpPr>
            <a:stCxn id="35" idx="1"/>
            <a:endCxn id="101" idx="4"/>
          </p:cNvCxnSpPr>
          <p:nvPr/>
        </p:nvCxnSpPr>
        <p:spPr>
          <a:xfrm flipH="1" flipV="1">
            <a:off x="-1381504" y="1569947"/>
            <a:ext cx="65532" cy="61913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4" name="Straight Arrow Connector 143">
            <a:extLst>
              <a:ext uri="{FF2B5EF4-FFF2-40B4-BE49-F238E27FC236}">
                <a16:creationId xmlns:a16="http://schemas.microsoft.com/office/drawing/2014/main" id="{D3F295D7-26B6-4FF8-A03B-E7803A100E45}"/>
              </a:ext>
            </a:extLst>
          </p:cNvPr>
          <p:cNvCxnSpPr>
            <a:stCxn id="35" idx="0"/>
            <a:endCxn id="102" idx="4"/>
          </p:cNvCxnSpPr>
          <p:nvPr/>
        </p:nvCxnSpPr>
        <p:spPr>
          <a:xfrm flipV="1">
            <a:off x="-1251790" y="1569948"/>
            <a:ext cx="139226" cy="59255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6" name="Straight Arrow Connector 145">
            <a:extLst>
              <a:ext uri="{FF2B5EF4-FFF2-40B4-BE49-F238E27FC236}">
                <a16:creationId xmlns:a16="http://schemas.microsoft.com/office/drawing/2014/main" id="{F14BD83A-6FE1-4AC2-A5F4-1167B4B4FB5F}"/>
              </a:ext>
            </a:extLst>
          </p:cNvPr>
          <p:cNvCxnSpPr>
            <a:stCxn id="36" idx="1"/>
            <a:endCxn id="103" idx="4"/>
          </p:cNvCxnSpPr>
          <p:nvPr/>
        </p:nvCxnSpPr>
        <p:spPr>
          <a:xfrm flipH="1" flipV="1">
            <a:off x="-839973" y="1569947"/>
            <a:ext cx="62168" cy="61913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8" name="Straight Arrow Connector 147">
            <a:extLst>
              <a:ext uri="{FF2B5EF4-FFF2-40B4-BE49-F238E27FC236}">
                <a16:creationId xmlns:a16="http://schemas.microsoft.com/office/drawing/2014/main" id="{142B57A2-7640-4948-BB31-60DB925AEDFC}"/>
              </a:ext>
            </a:extLst>
          </p:cNvPr>
          <p:cNvCxnSpPr>
            <a:stCxn id="36" idx="0"/>
            <a:endCxn id="104" idx="4"/>
          </p:cNvCxnSpPr>
          <p:nvPr/>
        </p:nvCxnSpPr>
        <p:spPr>
          <a:xfrm flipV="1">
            <a:off x="-713622" y="1569948"/>
            <a:ext cx="142589" cy="59255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0" name="Straight Arrow Connector 149">
            <a:extLst>
              <a:ext uri="{FF2B5EF4-FFF2-40B4-BE49-F238E27FC236}">
                <a16:creationId xmlns:a16="http://schemas.microsoft.com/office/drawing/2014/main" id="{61A504CA-584C-46D5-9AE9-3AA748567173}"/>
              </a:ext>
            </a:extLst>
          </p:cNvPr>
          <p:cNvCxnSpPr>
            <a:stCxn id="37" idx="0"/>
            <a:endCxn id="105" idx="4"/>
          </p:cNvCxnSpPr>
          <p:nvPr/>
        </p:nvCxnSpPr>
        <p:spPr>
          <a:xfrm flipH="1" flipV="1">
            <a:off x="-302093" y="1573308"/>
            <a:ext cx="126638" cy="58919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2" name="Straight Arrow Connector 151">
            <a:extLst>
              <a:ext uri="{FF2B5EF4-FFF2-40B4-BE49-F238E27FC236}">
                <a16:creationId xmlns:a16="http://schemas.microsoft.com/office/drawing/2014/main" id="{56757E19-66DF-4167-8EC9-9978C51C58E3}"/>
              </a:ext>
            </a:extLst>
          </p:cNvPr>
          <p:cNvCxnSpPr>
            <a:stCxn id="37" idx="7"/>
            <a:endCxn id="106" idx="4"/>
          </p:cNvCxnSpPr>
          <p:nvPr/>
        </p:nvCxnSpPr>
        <p:spPr>
          <a:xfrm flipV="1">
            <a:off x="-111273" y="1573308"/>
            <a:ext cx="78121" cy="61577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4" name="Straight Arrow Connector 153">
            <a:extLst>
              <a:ext uri="{FF2B5EF4-FFF2-40B4-BE49-F238E27FC236}">
                <a16:creationId xmlns:a16="http://schemas.microsoft.com/office/drawing/2014/main" id="{E10BA001-595C-4EEE-9598-6669B0E2A693}"/>
              </a:ext>
            </a:extLst>
          </p:cNvPr>
          <p:cNvCxnSpPr>
            <a:stCxn id="38" idx="0"/>
            <a:endCxn id="107" idx="4"/>
          </p:cNvCxnSpPr>
          <p:nvPr/>
        </p:nvCxnSpPr>
        <p:spPr>
          <a:xfrm flipH="1" flipV="1">
            <a:off x="1763439" y="1573306"/>
            <a:ext cx="123274" cy="58919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6" name="Straight Arrow Connector 155">
            <a:extLst>
              <a:ext uri="{FF2B5EF4-FFF2-40B4-BE49-F238E27FC236}">
                <a16:creationId xmlns:a16="http://schemas.microsoft.com/office/drawing/2014/main" id="{BBC8D0FB-1FC2-40B4-9DDA-785D5891BFA6}"/>
              </a:ext>
            </a:extLst>
          </p:cNvPr>
          <p:cNvCxnSpPr>
            <a:stCxn id="38" idx="7"/>
            <a:endCxn id="108" idx="4"/>
          </p:cNvCxnSpPr>
          <p:nvPr/>
        </p:nvCxnSpPr>
        <p:spPr>
          <a:xfrm flipV="1">
            <a:off x="1950895" y="1573307"/>
            <a:ext cx="81485" cy="6157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8" name="Straight Arrow Connector 157">
            <a:extLst>
              <a:ext uri="{FF2B5EF4-FFF2-40B4-BE49-F238E27FC236}">
                <a16:creationId xmlns:a16="http://schemas.microsoft.com/office/drawing/2014/main" id="{81B13C1F-41BA-4D49-8D26-2DEBF545FC3F}"/>
              </a:ext>
            </a:extLst>
          </p:cNvPr>
          <p:cNvCxnSpPr>
            <a:stCxn id="39" idx="0"/>
            <a:endCxn id="109" idx="4"/>
          </p:cNvCxnSpPr>
          <p:nvPr/>
        </p:nvCxnSpPr>
        <p:spPr>
          <a:xfrm flipH="1" flipV="1">
            <a:off x="2304845" y="1581156"/>
            <a:ext cx="119304" cy="57737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0" name="Straight Arrow Connector 159">
            <a:extLst>
              <a:ext uri="{FF2B5EF4-FFF2-40B4-BE49-F238E27FC236}">
                <a16:creationId xmlns:a16="http://schemas.microsoft.com/office/drawing/2014/main" id="{2C7680BE-4E1F-4456-82FA-1FEF10580BA9}"/>
              </a:ext>
            </a:extLst>
          </p:cNvPr>
          <p:cNvCxnSpPr>
            <a:stCxn id="39" idx="7"/>
            <a:endCxn id="110" idx="4"/>
          </p:cNvCxnSpPr>
          <p:nvPr/>
        </p:nvCxnSpPr>
        <p:spPr>
          <a:xfrm flipV="1">
            <a:off x="2488332" y="1581157"/>
            <a:ext cx="85454" cy="60395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2" name="Straight Arrow Connector 161">
            <a:extLst>
              <a:ext uri="{FF2B5EF4-FFF2-40B4-BE49-F238E27FC236}">
                <a16:creationId xmlns:a16="http://schemas.microsoft.com/office/drawing/2014/main" id="{755D14F6-C7BF-4E62-BE65-D3715ECA6D05}"/>
              </a:ext>
            </a:extLst>
          </p:cNvPr>
          <p:cNvCxnSpPr>
            <a:stCxn id="40" idx="0"/>
            <a:endCxn id="111" idx="4"/>
          </p:cNvCxnSpPr>
          <p:nvPr/>
        </p:nvCxnSpPr>
        <p:spPr>
          <a:xfrm flipH="1" flipV="1">
            <a:off x="2846377" y="1581155"/>
            <a:ext cx="115940" cy="57737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4" name="Straight Arrow Connector 163">
            <a:extLst>
              <a:ext uri="{FF2B5EF4-FFF2-40B4-BE49-F238E27FC236}">
                <a16:creationId xmlns:a16="http://schemas.microsoft.com/office/drawing/2014/main" id="{7567276A-FD3E-4845-8B56-A10000B7FE7A}"/>
              </a:ext>
            </a:extLst>
          </p:cNvPr>
          <p:cNvCxnSpPr>
            <a:stCxn id="40" idx="7"/>
            <a:endCxn id="112" idx="4"/>
          </p:cNvCxnSpPr>
          <p:nvPr/>
        </p:nvCxnSpPr>
        <p:spPr>
          <a:xfrm flipV="1">
            <a:off x="3026498" y="1581156"/>
            <a:ext cx="88818" cy="6039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6" name="Straight Arrow Connector 165">
            <a:extLst>
              <a:ext uri="{FF2B5EF4-FFF2-40B4-BE49-F238E27FC236}">
                <a16:creationId xmlns:a16="http://schemas.microsoft.com/office/drawing/2014/main" id="{8EFC0DEB-C092-4C1E-970C-7352EE43CE54}"/>
              </a:ext>
            </a:extLst>
          </p:cNvPr>
          <p:cNvCxnSpPr>
            <a:stCxn id="41" idx="0"/>
            <a:endCxn id="113" idx="4"/>
          </p:cNvCxnSpPr>
          <p:nvPr/>
        </p:nvCxnSpPr>
        <p:spPr>
          <a:xfrm flipH="1" flipV="1">
            <a:off x="3384258" y="1584516"/>
            <a:ext cx="116227" cy="5740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8" name="Straight Arrow Connector 167">
            <a:extLst>
              <a:ext uri="{FF2B5EF4-FFF2-40B4-BE49-F238E27FC236}">
                <a16:creationId xmlns:a16="http://schemas.microsoft.com/office/drawing/2014/main" id="{D2263E16-67B9-46D0-A067-E40FAFD76FD3}"/>
              </a:ext>
            </a:extLst>
          </p:cNvPr>
          <p:cNvCxnSpPr>
            <a:stCxn id="41" idx="7"/>
            <a:endCxn id="114" idx="4"/>
          </p:cNvCxnSpPr>
          <p:nvPr/>
        </p:nvCxnSpPr>
        <p:spPr>
          <a:xfrm flipV="1">
            <a:off x="3564665" y="1584517"/>
            <a:ext cx="88532" cy="60059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0" name="Straight Arrow Connector 169">
            <a:extLst>
              <a:ext uri="{FF2B5EF4-FFF2-40B4-BE49-F238E27FC236}">
                <a16:creationId xmlns:a16="http://schemas.microsoft.com/office/drawing/2014/main" id="{585525A6-BDB6-4C18-B2B5-618D78E0659E}"/>
              </a:ext>
            </a:extLst>
          </p:cNvPr>
          <p:cNvCxnSpPr>
            <a:stCxn id="42" idx="0"/>
            <a:endCxn id="115" idx="4"/>
          </p:cNvCxnSpPr>
          <p:nvPr/>
        </p:nvCxnSpPr>
        <p:spPr>
          <a:xfrm flipH="1" flipV="1">
            <a:off x="3925788" y="1584515"/>
            <a:ext cx="112863" cy="57401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2" name="Straight Arrow Connector 171">
            <a:extLst>
              <a:ext uri="{FF2B5EF4-FFF2-40B4-BE49-F238E27FC236}">
                <a16:creationId xmlns:a16="http://schemas.microsoft.com/office/drawing/2014/main" id="{C70AFD3D-C3BE-4BC6-95D0-C312525548D8}"/>
              </a:ext>
            </a:extLst>
          </p:cNvPr>
          <p:cNvCxnSpPr>
            <a:stCxn id="42" idx="7"/>
            <a:endCxn id="116" idx="4"/>
          </p:cNvCxnSpPr>
          <p:nvPr/>
        </p:nvCxnSpPr>
        <p:spPr>
          <a:xfrm flipV="1">
            <a:off x="4102834" y="1584516"/>
            <a:ext cx="91895" cy="6005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4" name="Straight Arrow Connector 173">
            <a:extLst>
              <a:ext uri="{FF2B5EF4-FFF2-40B4-BE49-F238E27FC236}">
                <a16:creationId xmlns:a16="http://schemas.microsoft.com/office/drawing/2014/main" id="{F209D05B-668D-4ECA-A363-124812C37824}"/>
              </a:ext>
            </a:extLst>
          </p:cNvPr>
          <p:cNvCxnSpPr>
            <a:stCxn id="43" idx="0"/>
            <a:endCxn id="117" idx="4"/>
          </p:cNvCxnSpPr>
          <p:nvPr/>
        </p:nvCxnSpPr>
        <p:spPr>
          <a:xfrm flipH="1" flipV="1">
            <a:off x="4467320" y="1577796"/>
            <a:ext cx="109499" cy="5807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6" name="Straight Arrow Connector 175">
            <a:extLst>
              <a:ext uri="{FF2B5EF4-FFF2-40B4-BE49-F238E27FC236}">
                <a16:creationId xmlns:a16="http://schemas.microsoft.com/office/drawing/2014/main" id="{866CC2C4-8221-492B-A0FA-B3F9E51D95E4}"/>
              </a:ext>
            </a:extLst>
          </p:cNvPr>
          <p:cNvCxnSpPr>
            <a:stCxn id="43" idx="7"/>
            <a:endCxn id="118" idx="4"/>
          </p:cNvCxnSpPr>
          <p:nvPr/>
        </p:nvCxnSpPr>
        <p:spPr>
          <a:xfrm flipV="1">
            <a:off x="4641000" y="1577797"/>
            <a:ext cx="95259" cy="60731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8" name="Straight Arrow Connector 177">
            <a:extLst>
              <a:ext uri="{FF2B5EF4-FFF2-40B4-BE49-F238E27FC236}">
                <a16:creationId xmlns:a16="http://schemas.microsoft.com/office/drawing/2014/main" id="{88CFC5A7-722F-4689-99E3-74E5D45D27E4}"/>
              </a:ext>
            </a:extLst>
          </p:cNvPr>
          <p:cNvCxnSpPr>
            <a:stCxn id="44" idx="0"/>
            <a:endCxn id="119" idx="4"/>
          </p:cNvCxnSpPr>
          <p:nvPr/>
        </p:nvCxnSpPr>
        <p:spPr>
          <a:xfrm flipH="1" flipV="1">
            <a:off x="5008849" y="1577795"/>
            <a:ext cx="106136" cy="5807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0" name="Straight Arrow Connector 179">
            <a:extLst>
              <a:ext uri="{FF2B5EF4-FFF2-40B4-BE49-F238E27FC236}">
                <a16:creationId xmlns:a16="http://schemas.microsoft.com/office/drawing/2014/main" id="{246F124D-1371-4CE9-80E0-6A73E2B1A8C5}"/>
              </a:ext>
            </a:extLst>
          </p:cNvPr>
          <p:cNvCxnSpPr>
            <a:stCxn id="44" idx="7"/>
            <a:endCxn id="120" idx="4"/>
          </p:cNvCxnSpPr>
          <p:nvPr/>
        </p:nvCxnSpPr>
        <p:spPr>
          <a:xfrm flipV="1">
            <a:off x="5179168" y="1577796"/>
            <a:ext cx="98623" cy="60731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2" name="Straight Arrow Connector 181">
            <a:extLst>
              <a:ext uri="{FF2B5EF4-FFF2-40B4-BE49-F238E27FC236}">
                <a16:creationId xmlns:a16="http://schemas.microsoft.com/office/drawing/2014/main" id="{5C083C09-DD28-4D1C-856A-B26020B17BBE}"/>
              </a:ext>
            </a:extLst>
          </p:cNvPr>
          <p:cNvCxnSpPr>
            <a:stCxn id="45" idx="0"/>
            <a:endCxn id="121" idx="4"/>
          </p:cNvCxnSpPr>
          <p:nvPr/>
        </p:nvCxnSpPr>
        <p:spPr>
          <a:xfrm flipH="1" flipV="1">
            <a:off x="5546729" y="1581156"/>
            <a:ext cx="106422" cy="57737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4" name="Straight Arrow Connector 183">
            <a:extLst>
              <a:ext uri="{FF2B5EF4-FFF2-40B4-BE49-F238E27FC236}">
                <a16:creationId xmlns:a16="http://schemas.microsoft.com/office/drawing/2014/main" id="{EB1B8283-CBFB-4F17-85FB-23BF0431BC77}"/>
              </a:ext>
            </a:extLst>
          </p:cNvPr>
          <p:cNvCxnSpPr>
            <a:stCxn id="45" idx="7"/>
            <a:endCxn id="122" idx="4"/>
          </p:cNvCxnSpPr>
          <p:nvPr/>
        </p:nvCxnSpPr>
        <p:spPr>
          <a:xfrm flipV="1">
            <a:off x="5717334" y="1581157"/>
            <a:ext cx="98336" cy="60395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6" name="Straight Arrow Connector 185">
            <a:extLst>
              <a:ext uri="{FF2B5EF4-FFF2-40B4-BE49-F238E27FC236}">
                <a16:creationId xmlns:a16="http://schemas.microsoft.com/office/drawing/2014/main" id="{25D72094-E09F-4723-9ADF-13EBD00A30CC}"/>
              </a:ext>
            </a:extLst>
          </p:cNvPr>
          <p:cNvCxnSpPr>
            <a:stCxn id="46" idx="0"/>
            <a:endCxn id="123" idx="4"/>
          </p:cNvCxnSpPr>
          <p:nvPr/>
        </p:nvCxnSpPr>
        <p:spPr>
          <a:xfrm flipH="1" flipV="1">
            <a:off x="6088261" y="1581155"/>
            <a:ext cx="103058" cy="57737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8" name="Straight Arrow Connector 187">
            <a:extLst>
              <a:ext uri="{FF2B5EF4-FFF2-40B4-BE49-F238E27FC236}">
                <a16:creationId xmlns:a16="http://schemas.microsoft.com/office/drawing/2014/main" id="{AD6D1BE3-C296-4080-ACAE-D577D1F018AE}"/>
              </a:ext>
            </a:extLst>
          </p:cNvPr>
          <p:cNvCxnSpPr>
            <a:stCxn id="46" idx="7"/>
            <a:endCxn id="124" idx="4"/>
          </p:cNvCxnSpPr>
          <p:nvPr/>
        </p:nvCxnSpPr>
        <p:spPr>
          <a:xfrm flipV="1">
            <a:off x="6255501" y="1581156"/>
            <a:ext cx="143055" cy="6039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5" name="Flowchart: Connector 64">
            <a:extLst>
              <a:ext uri="{FF2B5EF4-FFF2-40B4-BE49-F238E27FC236}">
                <a16:creationId xmlns:a16="http://schemas.microsoft.com/office/drawing/2014/main" id="{80553D0B-D86E-4516-BD85-3E0706217594}"/>
              </a:ext>
            </a:extLst>
          </p:cNvPr>
          <p:cNvSpPr/>
          <p:nvPr/>
        </p:nvSpPr>
        <p:spPr>
          <a:xfrm>
            <a:off x="6566968" y="2168633"/>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cxnSp>
        <p:nvCxnSpPr>
          <p:cNvPr id="67" name="Straight Arrow Connector 66">
            <a:extLst>
              <a:ext uri="{FF2B5EF4-FFF2-40B4-BE49-F238E27FC236}">
                <a16:creationId xmlns:a16="http://schemas.microsoft.com/office/drawing/2014/main" id="{C6A5D61B-020B-4B94-9CEF-24BE83E36FA2}"/>
              </a:ext>
            </a:extLst>
          </p:cNvPr>
          <p:cNvCxnSpPr>
            <a:stCxn id="65" idx="1"/>
            <a:endCxn id="123" idx="5"/>
          </p:cNvCxnSpPr>
          <p:nvPr/>
        </p:nvCxnSpPr>
        <p:spPr>
          <a:xfrm flipH="1" flipV="1">
            <a:off x="6132238" y="1562939"/>
            <a:ext cx="461315" cy="6322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9" name="Straight Arrow Connector 68">
            <a:extLst>
              <a:ext uri="{FF2B5EF4-FFF2-40B4-BE49-F238E27FC236}">
                <a16:creationId xmlns:a16="http://schemas.microsoft.com/office/drawing/2014/main" id="{79D15C94-3C95-47A3-87B7-7FD2996A7FF4}"/>
              </a:ext>
            </a:extLst>
          </p:cNvPr>
          <p:cNvCxnSpPr>
            <a:stCxn id="65" idx="0"/>
            <a:endCxn id="124" idx="5"/>
          </p:cNvCxnSpPr>
          <p:nvPr/>
        </p:nvCxnSpPr>
        <p:spPr>
          <a:xfrm flipH="1" flipV="1">
            <a:off x="6442532" y="1562940"/>
            <a:ext cx="215202" cy="60569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1" name="Flowchart: Connector 130">
            <a:extLst>
              <a:ext uri="{FF2B5EF4-FFF2-40B4-BE49-F238E27FC236}">
                <a16:creationId xmlns:a16="http://schemas.microsoft.com/office/drawing/2014/main" id="{8FEB4339-E405-4888-9BA7-38F096E76E88}"/>
              </a:ext>
            </a:extLst>
          </p:cNvPr>
          <p:cNvSpPr/>
          <p:nvPr/>
        </p:nvSpPr>
        <p:spPr>
          <a:xfrm>
            <a:off x="7089665" y="2158528"/>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3" name="Flowchart: Connector 132">
            <a:extLst>
              <a:ext uri="{FF2B5EF4-FFF2-40B4-BE49-F238E27FC236}">
                <a16:creationId xmlns:a16="http://schemas.microsoft.com/office/drawing/2014/main" id="{2568A059-5E50-4F53-B219-8AC0F834B8A6}"/>
              </a:ext>
            </a:extLst>
          </p:cNvPr>
          <p:cNvSpPr/>
          <p:nvPr/>
        </p:nvSpPr>
        <p:spPr>
          <a:xfrm>
            <a:off x="6813966" y="3072593"/>
            <a:ext cx="252133" cy="25213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35" name="Straight Arrow Connector 134">
            <a:extLst>
              <a:ext uri="{FF2B5EF4-FFF2-40B4-BE49-F238E27FC236}">
                <a16:creationId xmlns:a16="http://schemas.microsoft.com/office/drawing/2014/main" id="{833CEFF7-9F01-4F35-B7B3-0B7843A6358B}"/>
              </a:ext>
            </a:extLst>
          </p:cNvPr>
          <p:cNvCxnSpPr>
            <a:stCxn id="133" idx="0"/>
          </p:cNvCxnSpPr>
          <p:nvPr/>
        </p:nvCxnSpPr>
        <p:spPr>
          <a:xfrm flipH="1" flipV="1">
            <a:off x="6657735" y="2350168"/>
            <a:ext cx="282297" cy="7224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7" name="Straight Arrow Connector 136">
            <a:extLst>
              <a:ext uri="{FF2B5EF4-FFF2-40B4-BE49-F238E27FC236}">
                <a16:creationId xmlns:a16="http://schemas.microsoft.com/office/drawing/2014/main" id="{6F4C5B2A-BC71-4F8D-9DC1-FC32F4F4126E}"/>
              </a:ext>
            </a:extLst>
          </p:cNvPr>
          <p:cNvCxnSpPr>
            <a:cxnSpLocks/>
            <a:stCxn id="133" idx="7"/>
          </p:cNvCxnSpPr>
          <p:nvPr/>
        </p:nvCxnSpPr>
        <p:spPr>
          <a:xfrm flipV="1">
            <a:off x="7029174" y="2340062"/>
            <a:ext cx="151259" cy="76945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9" name="Flowchart: Connector 138">
            <a:extLst>
              <a:ext uri="{FF2B5EF4-FFF2-40B4-BE49-F238E27FC236}">
                <a16:creationId xmlns:a16="http://schemas.microsoft.com/office/drawing/2014/main" id="{D1248B32-18A8-4A6B-AF47-81DE690E987B}"/>
              </a:ext>
            </a:extLst>
          </p:cNvPr>
          <p:cNvSpPr/>
          <p:nvPr/>
        </p:nvSpPr>
        <p:spPr>
          <a:xfrm>
            <a:off x="6813966" y="3072593"/>
            <a:ext cx="252133" cy="25213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41" name="Straight Arrow Connector 140">
            <a:extLst>
              <a:ext uri="{FF2B5EF4-FFF2-40B4-BE49-F238E27FC236}">
                <a16:creationId xmlns:a16="http://schemas.microsoft.com/office/drawing/2014/main" id="{14B1829B-5841-4A27-A168-4B10EA943DD0}"/>
              </a:ext>
            </a:extLst>
          </p:cNvPr>
          <p:cNvCxnSpPr>
            <a:stCxn id="139" idx="0"/>
          </p:cNvCxnSpPr>
          <p:nvPr/>
        </p:nvCxnSpPr>
        <p:spPr>
          <a:xfrm flipH="1" flipV="1">
            <a:off x="6657735" y="2350168"/>
            <a:ext cx="282297" cy="7224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3" name="Straight Arrow Connector 142">
            <a:extLst>
              <a:ext uri="{FF2B5EF4-FFF2-40B4-BE49-F238E27FC236}">
                <a16:creationId xmlns:a16="http://schemas.microsoft.com/office/drawing/2014/main" id="{AD8EA57A-2113-48A5-9713-42C5E1A2D91C}"/>
              </a:ext>
            </a:extLst>
          </p:cNvPr>
          <p:cNvCxnSpPr>
            <a:cxnSpLocks/>
            <a:stCxn id="139" idx="7"/>
          </p:cNvCxnSpPr>
          <p:nvPr/>
        </p:nvCxnSpPr>
        <p:spPr>
          <a:xfrm flipV="1">
            <a:off x="7029174" y="2340062"/>
            <a:ext cx="151259" cy="76945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5" name="Oval 144">
            <a:extLst>
              <a:ext uri="{FF2B5EF4-FFF2-40B4-BE49-F238E27FC236}">
                <a16:creationId xmlns:a16="http://schemas.microsoft.com/office/drawing/2014/main" id="{5ECE5EB3-1799-4388-AC64-3D19F93DB6FD}"/>
              </a:ext>
            </a:extLst>
          </p:cNvPr>
          <p:cNvSpPr/>
          <p:nvPr/>
        </p:nvSpPr>
        <p:spPr>
          <a:xfrm>
            <a:off x="7803034" y="3059766"/>
            <a:ext cx="252133" cy="252133"/>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147" name="Flowchart: Connector 146">
            <a:extLst>
              <a:ext uri="{FF2B5EF4-FFF2-40B4-BE49-F238E27FC236}">
                <a16:creationId xmlns:a16="http://schemas.microsoft.com/office/drawing/2014/main" id="{80E3827B-AD9A-4991-AF82-0BA1399FBCAD}"/>
              </a:ext>
            </a:extLst>
          </p:cNvPr>
          <p:cNvSpPr/>
          <p:nvPr/>
        </p:nvSpPr>
        <p:spPr>
          <a:xfrm>
            <a:off x="7412496" y="3879474"/>
            <a:ext cx="299225" cy="29922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49" name="Straight Arrow Connector 148">
            <a:extLst>
              <a:ext uri="{FF2B5EF4-FFF2-40B4-BE49-F238E27FC236}">
                <a16:creationId xmlns:a16="http://schemas.microsoft.com/office/drawing/2014/main" id="{A7B93BA8-1AEF-436B-B423-5498A8731778}"/>
              </a:ext>
            </a:extLst>
          </p:cNvPr>
          <p:cNvCxnSpPr>
            <a:cxnSpLocks/>
            <a:stCxn id="147" idx="1"/>
          </p:cNvCxnSpPr>
          <p:nvPr/>
        </p:nvCxnSpPr>
        <p:spPr>
          <a:xfrm flipH="1" flipV="1">
            <a:off x="6940032" y="3324726"/>
            <a:ext cx="516284" cy="59856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1" name="Straight Arrow Connector 150">
            <a:extLst>
              <a:ext uri="{FF2B5EF4-FFF2-40B4-BE49-F238E27FC236}">
                <a16:creationId xmlns:a16="http://schemas.microsoft.com/office/drawing/2014/main" id="{06F245B1-1120-481E-AB84-4D362E538EC9}"/>
              </a:ext>
            </a:extLst>
          </p:cNvPr>
          <p:cNvCxnSpPr>
            <a:cxnSpLocks/>
            <a:stCxn id="147" idx="0"/>
          </p:cNvCxnSpPr>
          <p:nvPr/>
        </p:nvCxnSpPr>
        <p:spPr>
          <a:xfrm flipV="1">
            <a:off x="7562108" y="3311897"/>
            <a:ext cx="366992" cy="56757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53" name="Flowchart: Connector 152">
            <a:extLst>
              <a:ext uri="{FF2B5EF4-FFF2-40B4-BE49-F238E27FC236}">
                <a16:creationId xmlns:a16="http://schemas.microsoft.com/office/drawing/2014/main" id="{47C2E21B-800E-404C-874E-A2203E0F86EA}"/>
              </a:ext>
            </a:extLst>
          </p:cNvPr>
          <p:cNvSpPr/>
          <p:nvPr/>
        </p:nvSpPr>
        <p:spPr>
          <a:xfrm>
            <a:off x="8649303" y="3892598"/>
            <a:ext cx="297148" cy="297148"/>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155" name="Flowchart: Connector 154">
            <a:extLst>
              <a:ext uri="{FF2B5EF4-FFF2-40B4-BE49-F238E27FC236}">
                <a16:creationId xmlns:a16="http://schemas.microsoft.com/office/drawing/2014/main" id="{B8B2852A-EE24-4E25-A62E-1309EF11B2FD}"/>
              </a:ext>
            </a:extLst>
          </p:cNvPr>
          <p:cNvSpPr/>
          <p:nvPr/>
        </p:nvSpPr>
        <p:spPr>
          <a:xfrm>
            <a:off x="8006481" y="4639667"/>
            <a:ext cx="390646" cy="390646"/>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cxnSp>
        <p:nvCxnSpPr>
          <p:cNvPr id="157" name="Straight Arrow Connector 156">
            <a:extLst>
              <a:ext uri="{FF2B5EF4-FFF2-40B4-BE49-F238E27FC236}">
                <a16:creationId xmlns:a16="http://schemas.microsoft.com/office/drawing/2014/main" id="{805CC3AD-F02C-4F02-951E-BF882661EE4E}"/>
              </a:ext>
            </a:extLst>
          </p:cNvPr>
          <p:cNvCxnSpPr>
            <a:cxnSpLocks/>
            <a:stCxn id="155" idx="1"/>
          </p:cNvCxnSpPr>
          <p:nvPr/>
        </p:nvCxnSpPr>
        <p:spPr>
          <a:xfrm flipH="1" flipV="1">
            <a:off x="7667901" y="4134877"/>
            <a:ext cx="395789" cy="56199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9" name="Straight Arrow Connector 158">
            <a:extLst>
              <a:ext uri="{FF2B5EF4-FFF2-40B4-BE49-F238E27FC236}">
                <a16:creationId xmlns:a16="http://schemas.microsoft.com/office/drawing/2014/main" id="{33718AFB-C25E-48C3-A114-851B6EBB16A5}"/>
              </a:ext>
            </a:extLst>
          </p:cNvPr>
          <p:cNvCxnSpPr>
            <a:stCxn id="155" idx="7"/>
          </p:cNvCxnSpPr>
          <p:nvPr/>
        </p:nvCxnSpPr>
        <p:spPr>
          <a:xfrm flipV="1">
            <a:off x="8339919" y="4146229"/>
            <a:ext cx="352901" cy="55064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61" name="Flowchart: Connector 160">
            <a:extLst>
              <a:ext uri="{FF2B5EF4-FFF2-40B4-BE49-F238E27FC236}">
                <a16:creationId xmlns:a16="http://schemas.microsoft.com/office/drawing/2014/main" id="{ABD07813-DAE0-42F9-85A5-978E2D7B7D6D}"/>
              </a:ext>
            </a:extLst>
          </p:cNvPr>
          <p:cNvSpPr/>
          <p:nvPr/>
        </p:nvSpPr>
        <p:spPr>
          <a:xfrm>
            <a:off x="9408813" y="4639667"/>
            <a:ext cx="390646" cy="390646"/>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3" name="Flowchart: Connector 162">
            <a:extLst>
              <a:ext uri="{FF2B5EF4-FFF2-40B4-BE49-F238E27FC236}">
                <a16:creationId xmlns:a16="http://schemas.microsoft.com/office/drawing/2014/main" id="{B4F98D27-F294-49D5-979D-561679907F7F}"/>
              </a:ext>
            </a:extLst>
          </p:cNvPr>
          <p:cNvSpPr/>
          <p:nvPr/>
        </p:nvSpPr>
        <p:spPr>
          <a:xfrm>
            <a:off x="8726256" y="5342979"/>
            <a:ext cx="440391" cy="440391"/>
          </a:xfrm>
          <a:prstGeom prst="flowChartConnector">
            <a:avLst/>
          </a:prstGeom>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b="1">
              <a:ln w="22225">
                <a:solidFill>
                  <a:schemeClr val="accent2"/>
                </a:solidFill>
                <a:prstDash val="solid"/>
              </a:ln>
              <a:solidFill>
                <a:schemeClr val="accent2">
                  <a:lumMod val="40000"/>
                  <a:lumOff val="60000"/>
                </a:schemeClr>
              </a:solidFill>
            </a:endParaRPr>
          </a:p>
        </p:txBody>
      </p:sp>
      <p:cxnSp>
        <p:nvCxnSpPr>
          <p:cNvPr id="165" name="Straight Arrow Connector 164">
            <a:extLst>
              <a:ext uri="{FF2B5EF4-FFF2-40B4-BE49-F238E27FC236}">
                <a16:creationId xmlns:a16="http://schemas.microsoft.com/office/drawing/2014/main" id="{F06F0013-EFEA-4088-BA1D-A425AEBB332A}"/>
              </a:ext>
            </a:extLst>
          </p:cNvPr>
          <p:cNvCxnSpPr>
            <a:stCxn id="163" idx="1"/>
          </p:cNvCxnSpPr>
          <p:nvPr/>
        </p:nvCxnSpPr>
        <p:spPr>
          <a:xfrm flipH="1" flipV="1">
            <a:off x="8339919" y="4973105"/>
            <a:ext cx="450831" cy="434369"/>
          </a:xfrm>
          <a:prstGeom prst="straightConnector1">
            <a:avLst/>
          </a:prstGeom>
          <a:ln>
            <a:tailEnd type="triangle"/>
          </a:ln>
          <a:effectLst/>
        </p:spPr>
        <p:style>
          <a:lnRef idx="1">
            <a:schemeClr val="dk1"/>
          </a:lnRef>
          <a:fillRef idx="0">
            <a:schemeClr val="dk1"/>
          </a:fillRef>
          <a:effectRef idx="0">
            <a:schemeClr val="dk1"/>
          </a:effectRef>
          <a:fontRef idx="minor">
            <a:schemeClr val="tx1"/>
          </a:fontRef>
        </p:style>
      </p:cxnSp>
      <p:cxnSp>
        <p:nvCxnSpPr>
          <p:cNvPr id="167" name="Straight Arrow Connector 166">
            <a:extLst>
              <a:ext uri="{FF2B5EF4-FFF2-40B4-BE49-F238E27FC236}">
                <a16:creationId xmlns:a16="http://schemas.microsoft.com/office/drawing/2014/main" id="{DAADB5BA-6039-465C-8B53-1B3D6C014E05}"/>
              </a:ext>
            </a:extLst>
          </p:cNvPr>
          <p:cNvCxnSpPr>
            <a:stCxn id="163" idx="7"/>
          </p:cNvCxnSpPr>
          <p:nvPr/>
        </p:nvCxnSpPr>
        <p:spPr>
          <a:xfrm flipV="1">
            <a:off x="9102152" y="4973105"/>
            <a:ext cx="363870" cy="43436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3917937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5D2136D0-D868-4045-8FC6-2ADD4252BCE0}"/>
              </a:ext>
            </a:extLst>
          </p:cNvPr>
          <p:cNvSpPr/>
          <p:nvPr/>
        </p:nvSpPr>
        <p:spPr>
          <a:xfrm>
            <a:off x="2495034" y="5340165"/>
            <a:ext cx="440391" cy="440391"/>
          </a:xfrm>
          <a:prstGeom prst="flowChartConnector">
            <a:avLst/>
          </a:prstGeom>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Flowchart: Connector 2">
            <a:extLst>
              <a:ext uri="{FF2B5EF4-FFF2-40B4-BE49-F238E27FC236}">
                <a16:creationId xmlns:a16="http://schemas.microsoft.com/office/drawing/2014/main" id="{1CF65A4C-0DFE-4F7C-A530-A84E2C258E36}"/>
              </a:ext>
            </a:extLst>
          </p:cNvPr>
          <p:cNvSpPr/>
          <p:nvPr/>
        </p:nvSpPr>
        <p:spPr>
          <a:xfrm>
            <a:off x="-813420" y="4628845"/>
            <a:ext cx="390646" cy="390646"/>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Flowchart: Connector 3">
            <a:extLst>
              <a:ext uri="{FF2B5EF4-FFF2-40B4-BE49-F238E27FC236}">
                <a16:creationId xmlns:a16="http://schemas.microsoft.com/office/drawing/2014/main" id="{BB6EA33F-EDA7-45CE-B353-232A66833E41}"/>
              </a:ext>
            </a:extLst>
          </p:cNvPr>
          <p:cNvSpPr/>
          <p:nvPr/>
        </p:nvSpPr>
        <p:spPr>
          <a:xfrm>
            <a:off x="4282211" y="4628845"/>
            <a:ext cx="390646" cy="390646"/>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5" name="Straight Arrow Connector 4">
            <a:extLst>
              <a:ext uri="{FF2B5EF4-FFF2-40B4-BE49-F238E27FC236}">
                <a16:creationId xmlns:a16="http://schemas.microsoft.com/office/drawing/2014/main" id="{B2612A21-5C5F-4E37-8239-1FA9B2B2FCFD}"/>
              </a:ext>
            </a:extLst>
          </p:cNvPr>
          <p:cNvCxnSpPr>
            <a:stCxn id="2" idx="1"/>
            <a:endCxn id="3" idx="5"/>
          </p:cNvCxnSpPr>
          <p:nvPr/>
        </p:nvCxnSpPr>
        <p:spPr>
          <a:xfrm flipH="1" flipV="1">
            <a:off x="1044019" y="4962283"/>
            <a:ext cx="1515509" cy="44237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 name="Straight Arrow Connector 5">
            <a:extLst>
              <a:ext uri="{FF2B5EF4-FFF2-40B4-BE49-F238E27FC236}">
                <a16:creationId xmlns:a16="http://schemas.microsoft.com/office/drawing/2014/main" id="{2266DCD9-B834-4AB1-A8AF-376A287408AC}"/>
              </a:ext>
            </a:extLst>
          </p:cNvPr>
          <p:cNvCxnSpPr>
            <a:stCxn id="2" idx="7"/>
            <a:endCxn id="4" idx="3"/>
          </p:cNvCxnSpPr>
          <p:nvPr/>
        </p:nvCxnSpPr>
        <p:spPr>
          <a:xfrm flipV="1">
            <a:off x="2870932" y="4962283"/>
            <a:ext cx="1468489" cy="44237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 name="Flowchart: Connector 6">
            <a:extLst>
              <a:ext uri="{FF2B5EF4-FFF2-40B4-BE49-F238E27FC236}">
                <a16:creationId xmlns:a16="http://schemas.microsoft.com/office/drawing/2014/main" id="{292DDADD-05D4-4D2D-B879-2BD04161952D}"/>
              </a:ext>
            </a:extLst>
          </p:cNvPr>
          <p:cNvSpPr/>
          <p:nvPr/>
        </p:nvSpPr>
        <p:spPr>
          <a:xfrm>
            <a:off x="-1799053" y="3862666"/>
            <a:ext cx="302558" cy="30255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Flowchart: Connector 7">
            <a:extLst>
              <a:ext uri="{FF2B5EF4-FFF2-40B4-BE49-F238E27FC236}">
                <a16:creationId xmlns:a16="http://schemas.microsoft.com/office/drawing/2014/main" id="{1E034066-78E5-4670-B565-6C5DF7B0F36E}"/>
              </a:ext>
            </a:extLst>
          </p:cNvPr>
          <p:cNvSpPr/>
          <p:nvPr/>
        </p:nvSpPr>
        <p:spPr>
          <a:xfrm>
            <a:off x="5339101" y="3879474"/>
            <a:ext cx="302558" cy="302558"/>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9" name="Flowchart: Connector 8">
            <a:extLst>
              <a:ext uri="{FF2B5EF4-FFF2-40B4-BE49-F238E27FC236}">
                <a16:creationId xmlns:a16="http://schemas.microsoft.com/office/drawing/2014/main" id="{018A9E25-35E7-442F-88FD-620E26F188AF}"/>
              </a:ext>
            </a:extLst>
          </p:cNvPr>
          <p:cNvSpPr/>
          <p:nvPr/>
        </p:nvSpPr>
        <p:spPr>
          <a:xfrm>
            <a:off x="3361439" y="3892598"/>
            <a:ext cx="302558" cy="30255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Flowchart: Connector 9">
            <a:extLst>
              <a:ext uri="{FF2B5EF4-FFF2-40B4-BE49-F238E27FC236}">
                <a16:creationId xmlns:a16="http://schemas.microsoft.com/office/drawing/2014/main" id="{8BE9021E-C97D-4C2B-8EE3-B72AA3C09740}"/>
              </a:ext>
            </a:extLst>
          </p:cNvPr>
          <p:cNvSpPr/>
          <p:nvPr/>
        </p:nvSpPr>
        <p:spPr>
          <a:xfrm>
            <a:off x="1702609" y="3862666"/>
            <a:ext cx="302558" cy="302558"/>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cxnSp>
        <p:nvCxnSpPr>
          <p:cNvPr id="11" name="Straight Arrow Connector 10">
            <a:extLst>
              <a:ext uri="{FF2B5EF4-FFF2-40B4-BE49-F238E27FC236}">
                <a16:creationId xmlns:a16="http://schemas.microsoft.com/office/drawing/2014/main" id="{7BAA1995-FFE0-4B3B-B30B-C0F33C777619}"/>
              </a:ext>
            </a:extLst>
          </p:cNvPr>
          <p:cNvCxnSpPr>
            <a:stCxn id="3" idx="1"/>
            <a:endCxn id="7" idx="5"/>
          </p:cNvCxnSpPr>
          <p:nvPr/>
        </p:nvCxnSpPr>
        <p:spPr>
          <a:xfrm flipH="1" flipV="1">
            <a:off x="-1540804" y="4120916"/>
            <a:ext cx="784593" cy="56513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F948369A-7CB3-48A1-978A-20F3380F1D22}"/>
              </a:ext>
            </a:extLst>
          </p:cNvPr>
          <p:cNvCxnSpPr>
            <a:stCxn id="3" idx="7"/>
            <a:endCxn id="10" idx="3"/>
          </p:cNvCxnSpPr>
          <p:nvPr/>
        </p:nvCxnSpPr>
        <p:spPr>
          <a:xfrm flipV="1">
            <a:off x="1044019" y="4120916"/>
            <a:ext cx="702899" cy="56513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E31D394F-8BB9-4F85-ADA7-EC30C4757298}"/>
              </a:ext>
            </a:extLst>
          </p:cNvPr>
          <p:cNvCxnSpPr>
            <a:stCxn id="4" idx="1"/>
            <a:endCxn id="9" idx="5"/>
          </p:cNvCxnSpPr>
          <p:nvPr/>
        </p:nvCxnSpPr>
        <p:spPr>
          <a:xfrm flipH="1" flipV="1">
            <a:off x="3619690" y="4150847"/>
            <a:ext cx="719731" cy="5352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781100D8-F74E-408D-B9CC-4BF35C9BB8FD}"/>
              </a:ext>
            </a:extLst>
          </p:cNvPr>
          <p:cNvCxnSpPr>
            <a:stCxn id="4" idx="7"/>
            <a:endCxn id="8" idx="3"/>
          </p:cNvCxnSpPr>
          <p:nvPr/>
        </p:nvCxnSpPr>
        <p:spPr>
          <a:xfrm flipV="1">
            <a:off x="4615649" y="4137724"/>
            <a:ext cx="767761" cy="5483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5" name="Flowchart: Connector 14">
            <a:extLst>
              <a:ext uri="{FF2B5EF4-FFF2-40B4-BE49-F238E27FC236}">
                <a16:creationId xmlns:a16="http://schemas.microsoft.com/office/drawing/2014/main" id="{DF212BA2-A41F-4482-9F53-801F3FF02115}"/>
              </a:ext>
            </a:extLst>
          </p:cNvPr>
          <p:cNvSpPr/>
          <p:nvPr/>
        </p:nvSpPr>
        <p:spPr>
          <a:xfrm>
            <a:off x="3209409" y="3035669"/>
            <a:ext cx="252133" cy="25213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Flowchart: Connector 15">
            <a:extLst>
              <a:ext uri="{FF2B5EF4-FFF2-40B4-BE49-F238E27FC236}">
                <a16:creationId xmlns:a16="http://schemas.microsoft.com/office/drawing/2014/main" id="{B68850D3-50A0-470A-B14A-A614626153C3}"/>
              </a:ext>
            </a:extLst>
          </p:cNvPr>
          <p:cNvSpPr/>
          <p:nvPr/>
        </p:nvSpPr>
        <p:spPr>
          <a:xfrm>
            <a:off x="4211902" y="3035669"/>
            <a:ext cx="252133" cy="252133"/>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Flowchart: Connector 16">
            <a:extLst>
              <a:ext uri="{FF2B5EF4-FFF2-40B4-BE49-F238E27FC236}">
                <a16:creationId xmlns:a16="http://schemas.microsoft.com/office/drawing/2014/main" id="{31EFD99A-A5C0-4E33-8879-B4A25CBC7B36}"/>
              </a:ext>
            </a:extLst>
          </p:cNvPr>
          <p:cNvSpPr/>
          <p:nvPr/>
        </p:nvSpPr>
        <p:spPr>
          <a:xfrm>
            <a:off x="5214396" y="3035669"/>
            <a:ext cx="252133" cy="25213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Flowchart: Connector 17">
            <a:extLst>
              <a:ext uri="{FF2B5EF4-FFF2-40B4-BE49-F238E27FC236}">
                <a16:creationId xmlns:a16="http://schemas.microsoft.com/office/drawing/2014/main" id="{BD0F5AC5-11D6-494C-8F07-92025CEFED03}"/>
              </a:ext>
            </a:extLst>
          </p:cNvPr>
          <p:cNvSpPr/>
          <p:nvPr/>
        </p:nvSpPr>
        <p:spPr>
          <a:xfrm>
            <a:off x="6264968" y="3035670"/>
            <a:ext cx="252133" cy="252133"/>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Flowchart: Connector 18">
            <a:extLst>
              <a:ext uri="{FF2B5EF4-FFF2-40B4-BE49-F238E27FC236}">
                <a16:creationId xmlns:a16="http://schemas.microsoft.com/office/drawing/2014/main" id="{9E9DF90E-A62A-4048-96E0-B8E8E362DC55}"/>
              </a:ext>
            </a:extLst>
          </p:cNvPr>
          <p:cNvSpPr/>
          <p:nvPr/>
        </p:nvSpPr>
        <p:spPr>
          <a:xfrm>
            <a:off x="-2610641" y="3035669"/>
            <a:ext cx="252133" cy="25213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Flowchart: Connector 19">
            <a:extLst>
              <a:ext uri="{FF2B5EF4-FFF2-40B4-BE49-F238E27FC236}">
                <a16:creationId xmlns:a16="http://schemas.microsoft.com/office/drawing/2014/main" id="{96252E3A-C6E1-4951-BA9E-00D61795460D}"/>
              </a:ext>
            </a:extLst>
          </p:cNvPr>
          <p:cNvSpPr/>
          <p:nvPr/>
        </p:nvSpPr>
        <p:spPr>
          <a:xfrm>
            <a:off x="-1608147" y="3035669"/>
            <a:ext cx="252133" cy="252133"/>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Flowchart: Connector 20">
            <a:extLst>
              <a:ext uri="{FF2B5EF4-FFF2-40B4-BE49-F238E27FC236}">
                <a16:creationId xmlns:a16="http://schemas.microsoft.com/office/drawing/2014/main" id="{24BC58D8-4D61-4B67-B01B-4CF36CF4D886}"/>
              </a:ext>
            </a:extLst>
          </p:cNvPr>
          <p:cNvSpPr/>
          <p:nvPr/>
        </p:nvSpPr>
        <p:spPr>
          <a:xfrm>
            <a:off x="-605654" y="3035669"/>
            <a:ext cx="252133" cy="25213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Flowchart: Connector 21">
            <a:extLst>
              <a:ext uri="{FF2B5EF4-FFF2-40B4-BE49-F238E27FC236}">
                <a16:creationId xmlns:a16="http://schemas.microsoft.com/office/drawing/2014/main" id="{0616E101-CABC-4F32-AF05-0C28BAF6B8B7}"/>
              </a:ext>
            </a:extLst>
          </p:cNvPr>
          <p:cNvSpPr/>
          <p:nvPr/>
        </p:nvSpPr>
        <p:spPr>
          <a:xfrm>
            <a:off x="1968920" y="3035670"/>
            <a:ext cx="252133" cy="252133"/>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3" name="Straight Arrow Connector 22">
            <a:extLst>
              <a:ext uri="{FF2B5EF4-FFF2-40B4-BE49-F238E27FC236}">
                <a16:creationId xmlns:a16="http://schemas.microsoft.com/office/drawing/2014/main" id="{E525967C-D05B-4117-9DC7-C367786E0574}"/>
              </a:ext>
            </a:extLst>
          </p:cNvPr>
          <p:cNvCxnSpPr>
            <a:stCxn id="7" idx="1"/>
            <a:endCxn id="19" idx="5"/>
          </p:cNvCxnSpPr>
          <p:nvPr/>
        </p:nvCxnSpPr>
        <p:spPr>
          <a:xfrm flipH="1" flipV="1">
            <a:off x="-2395432" y="3250878"/>
            <a:ext cx="640687" cy="6560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FD97E738-F0B7-488D-B207-466C3C0B9A88}"/>
              </a:ext>
            </a:extLst>
          </p:cNvPr>
          <p:cNvCxnSpPr>
            <a:stCxn id="7" idx="0"/>
            <a:endCxn id="20" idx="4"/>
          </p:cNvCxnSpPr>
          <p:nvPr/>
        </p:nvCxnSpPr>
        <p:spPr>
          <a:xfrm flipV="1">
            <a:off x="-1647774" y="3287801"/>
            <a:ext cx="165694" cy="57486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2BE41D73-8C9F-405A-8919-2ECEC3C81100}"/>
              </a:ext>
            </a:extLst>
          </p:cNvPr>
          <p:cNvCxnSpPr>
            <a:stCxn id="10" idx="1"/>
            <a:endCxn id="21" idx="5"/>
          </p:cNvCxnSpPr>
          <p:nvPr/>
        </p:nvCxnSpPr>
        <p:spPr>
          <a:xfrm flipH="1" flipV="1">
            <a:off x="1133557" y="3250878"/>
            <a:ext cx="613361" cy="6560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EFAE659C-CD68-45FF-B36A-26047A188A70}"/>
              </a:ext>
            </a:extLst>
          </p:cNvPr>
          <p:cNvCxnSpPr>
            <a:cxnSpLocks/>
            <a:stCxn id="10" idx="0"/>
            <a:endCxn id="22" idx="4"/>
          </p:cNvCxnSpPr>
          <p:nvPr/>
        </p:nvCxnSpPr>
        <p:spPr>
          <a:xfrm flipV="1">
            <a:off x="1853888" y="3287802"/>
            <a:ext cx="241098" cy="57486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95BAE44B-A7DD-4132-BF52-4173D70FAAE7}"/>
              </a:ext>
            </a:extLst>
          </p:cNvPr>
          <p:cNvCxnSpPr>
            <a:stCxn id="9" idx="0"/>
            <a:endCxn id="15" idx="4"/>
          </p:cNvCxnSpPr>
          <p:nvPr/>
        </p:nvCxnSpPr>
        <p:spPr>
          <a:xfrm flipH="1" flipV="1">
            <a:off x="3335475" y="3287802"/>
            <a:ext cx="177244" cy="6047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8" name="Straight Arrow Connector 27">
            <a:extLst>
              <a:ext uri="{FF2B5EF4-FFF2-40B4-BE49-F238E27FC236}">
                <a16:creationId xmlns:a16="http://schemas.microsoft.com/office/drawing/2014/main" id="{E2FAD70E-C1D5-4B89-BDB8-AD37E8731853}"/>
              </a:ext>
            </a:extLst>
          </p:cNvPr>
          <p:cNvCxnSpPr>
            <a:stCxn id="9" idx="7"/>
            <a:endCxn id="16" idx="3"/>
          </p:cNvCxnSpPr>
          <p:nvPr/>
        </p:nvCxnSpPr>
        <p:spPr>
          <a:xfrm flipV="1">
            <a:off x="3619690" y="3250876"/>
            <a:ext cx="629137" cy="6860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9" name="Straight Arrow Connector 28">
            <a:extLst>
              <a:ext uri="{FF2B5EF4-FFF2-40B4-BE49-F238E27FC236}">
                <a16:creationId xmlns:a16="http://schemas.microsoft.com/office/drawing/2014/main" id="{B0C7C84D-5DD6-4145-BD0B-A0057F77A486}"/>
              </a:ext>
            </a:extLst>
          </p:cNvPr>
          <p:cNvCxnSpPr>
            <a:stCxn id="8" idx="0"/>
            <a:endCxn id="17" idx="4"/>
          </p:cNvCxnSpPr>
          <p:nvPr/>
        </p:nvCxnSpPr>
        <p:spPr>
          <a:xfrm flipH="1" flipV="1">
            <a:off x="5340462" y="3287802"/>
            <a:ext cx="149918" cy="59167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0" name="Straight Arrow Connector 29">
            <a:extLst>
              <a:ext uri="{FF2B5EF4-FFF2-40B4-BE49-F238E27FC236}">
                <a16:creationId xmlns:a16="http://schemas.microsoft.com/office/drawing/2014/main" id="{85EF6773-C2D1-48C9-A671-DD0C14ECA72E}"/>
              </a:ext>
            </a:extLst>
          </p:cNvPr>
          <p:cNvCxnSpPr>
            <a:stCxn id="8" idx="7"/>
            <a:endCxn id="18" idx="3"/>
          </p:cNvCxnSpPr>
          <p:nvPr/>
        </p:nvCxnSpPr>
        <p:spPr>
          <a:xfrm flipV="1">
            <a:off x="5597351" y="3250878"/>
            <a:ext cx="704541" cy="67290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1" name="Flowchart: Connector 30">
            <a:extLst>
              <a:ext uri="{FF2B5EF4-FFF2-40B4-BE49-F238E27FC236}">
                <a16:creationId xmlns:a16="http://schemas.microsoft.com/office/drawing/2014/main" id="{5D8FC121-554F-4001-BA83-3D9D353C0DF6}"/>
              </a:ext>
            </a:extLst>
          </p:cNvPr>
          <p:cNvSpPr/>
          <p:nvPr/>
        </p:nvSpPr>
        <p:spPr>
          <a:xfrm>
            <a:off x="-2940379" y="2162501"/>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Flowchart: Connector 31">
            <a:extLst>
              <a:ext uri="{FF2B5EF4-FFF2-40B4-BE49-F238E27FC236}">
                <a16:creationId xmlns:a16="http://schemas.microsoft.com/office/drawing/2014/main" id="{CE9D08FD-9133-444C-A9C8-81890043B5B2}"/>
              </a:ext>
            </a:extLst>
          </p:cNvPr>
          <p:cNvSpPr/>
          <p:nvPr/>
        </p:nvSpPr>
        <p:spPr>
          <a:xfrm>
            <a:off x="-2402212" y="2162501"/>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33" name="Flowchart: Connector 32">
            <a:extLst>
              <a:ext uri="{FF2B5EF4-FFF2-40B4-BE49-F238E27FC236}">
                <a16:creationId xmlns:a16="http://schemas.microsoft.com/office/drawing/2014/main" id="{5E14C031-3278-4C46-9409-AD0E7D6C3B45}"/>
              </a:ext>
            </a:extLst>
          </p:cNvPr>
          <p:cNvSpPr/>
          <p:nvPr/>
        </p:nvSpPr>
        <p:spPr>
          <a:xfrm>
            <a:off x="-1864045" y="2162501"/>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Flowchart: Connector 33">
            <a:extLst>
              <a:ext uri="{FF2B5EF4-FFF2-40B4-BE49-F238E27FC236}">
                <a16:creationId xmlns:a16="http://schemas.microsoft.com/office/drawing/2014/main" id="{AC80B7F7-6215-42E0-B005-BDC29C02042C}"/>
              </a:ext>
            </a:extLst>
          </p:cNvPr>
          <p:cNvSpPr/>
          <p:nvPr/>
        </p:nvSpPr>
        <p:spPr>
          <a:xfrm>
            <a:off x="-1325878" y="2162501"/>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35" name="Flowchart: Connector 34">
            <a:extLst>
              <a:ext uri="{FF2B5EF4-FFF2-40B4-BE49-F238E27FC236}">
                <a16:creationId xmlns:a16="http://schemas.microsoft.com/office/drawing/2014/main" id="{5EF95050-336C-4BE8-8CD9-84742A7BAF3B}"/>
              </a:ext>
            </a:extLst>
          </p:cNvPr>
          <p:cNvSpPr/>
          <p:nvPr/>
        </p:nvSpPr>
        <p:spPr>
          <a:xfrm>
            <a:off x="-787711" y="2162501"/>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Flowchart: Connector 35">
            <a:extLst>
              <a:ext uri="{FF2B5EF4-FFF2-40B4-BE49-F238E27FC236}">
                <a16:creationId xmlns:a16="http://schemas.microsoft.com/office/drawing/2014/main" id="{2AC647C3-FB26-47F7-A6D9-3DB98F77815D}"/>
              </a:ext>
            </a:extLst>
          </p:cNvPr>
          <p:cNvSpPr/>
          <p:nvPr/>
        </p:nvSpPr>
        <p:spPr>
          <a:xfrm>
            <a:off x="-249544" y="2162501"/>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37" name="Flowchart: Connector 36">
            <a:extLst>
              <a:ext uri="{FF2B5EF4-FFF2-40B4-BE49-F238E27FC236}">
                <a16:creationId xmlns:a16="http://schemas.microsoft.com/office/drawing/2014/main" id="{52ACD0C5-6E04-402C-87D4-7E99ED9D8486}"/>
              </a:ext>
            </a:extLst>
          </p:cNvPr>
          <p:cNvSpPr/>
          <p:nvPr/>
        </p:nvSpPr>
        <p:spPr>
          <a:xfrm>
            <a:off x="1812625" y="2162501"/>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8" name="Flowchart: Connector 37">
            <a:extLst>
              <a:ext uri="{FF2B5EF4-FFF2-40B4-BE49-F238E27FC236}">
                <a16:creationId xmlns:a16="http://schemas.microsoft.com/office/drawing/2014/main" id="{DE0C39E2-0088-4C4C-88BB-9B7AC705CD6E}"/>
              </a:ext>
            </a:extLst>
          </p:cNvPr>
          <p:cNvSpPr/>
          <p:nvPr/>
        </p:nvSpPr>
        <p:spPr>
          <a:xfrm>
            <a:off x="2350792" y="2162501"/>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39" name="Flowchart: Connector 38">
            <a:extLst>
              <a:ext uri="{FF2B5EF4-FFF2-40B4-BE49-F238E27FC236}">
                <a16:creationId xmlns:a16="http://schemas.microsoft.com/office/drawing/2014/main" id="{A32F0A41-4F5A-45C2-95C3-D12E7AF13DB4}"/>
              </a:ext>
            </a:extLst>
          </p:cNvPr>
          <p:cNvSpPr/>
          <p:nvPr/>
        </p:nvSpPr>
        <p:spPr>
          <a:xfrm>
            <a:off x="2888229" y="2158529"/>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0" name="Flowchart: Connector 39">
            <a:extLst>
              <a:ext uri="{FF2B5EF4-FFF2-40B4-BE49-F238E27FC236}">
                <a16:creationId xmlns:a16="http://schemas.microsoft.com/office/drawing/2014/main" id="{5955207F-EA80-44F0-BE4E-931DAB7DAD54}"/>
              </a:ext>
            </a:extLst>
          </p:cNvPr>
          <p:cNvSpPr/>
          <p:nvPr/>
        </p:nvSpPr>
        <p:spPr>
          <a:xfrm>
            <a:off x="3426396" y="2158529"/>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41" name="Flowchart: Connector 40">
            <a:extLst>
              <a:ext uri="{FF2B5EF4-FFF2-40B4-BE49-F238E27FC236}">
                <a16:creationId xmlns:a16="http://schemas.microsoft.com/office/drawing/2014/main" id="{F49ADC62-EF48-4AD5-AB49-E560A6DBF864}"/>
              </a:ext>
            </a:extLst>
          </p:cNvPr>
          <p:cNvSpPr/>
          <p:nvPr/>
        </p:nvSpPr>
        <p:spPr>
          <a:xfrm>
            <a:off x="3964563" y="2158529"/>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2" name="Flowchart: Connector 41">
            <a:extLst>
              <a:ext uri="{FF2B5EF4-FFF2-40B4-BE49-F238E27FC236}">
                <a16:creationId xmlns:a16="http://schemas.microsoft.com/office/drawing/2014/main" id="{118B206B-7F87-44C3-8F17-9AC390278AE6}"/>
              </a:ext>
            </a:extLst>
          </p:cNvPr>
          <p:cNvSpPr/>
          <p:nvPr/>
        </p:nvSpPr>
        <p:spPr>
          <a:xfrm>
            <a:off x="4502730" y="2158529"/>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43" name="Flowchart: Connector 42">
            <a:extLst>
              <a:ext uri="{FF2B5EF4-FFF2-40B4-BE49-F238E27FC236}">
                <a16:creationId xmlns:a16="http://schemas.microsoft.com/office/drawing/2014/main" id="{E72F5553-51E4-408E-AD8D-1ECD8136CB3E}"/>
              </a:ext>
            </a:extLst>
          </p:cNvPr>
          <p:cNvSpPr/>
          <p:nvPr/>
        </p:nvSpPr>
        <p:spPr>
          <a:xfrm>
            <a:off x="5040897" y="2158529"/>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4" name="Flowchart: Connector 43">
            <a:extLst>
              <a:ext uri="{FF2B5EF4-FFF2-40B4-BE49-F238E27FC236}">
                <a16:creationId xmlns:a16="http://schemas.microsoft.com/office/drawing/2014/main" id="{2D87D6CE-1CF5-4016-B037-13E5A77ED2C8}"/>
              </a:ext>
            </a:extLst>
          </p:cNvPr>
          <p:cNvSpPr/>
          <p:nvPr/>
        </p:nvSpPr>
        <p:spPr>
          <a:xfrm>
            <a:off x="5579064" y="2158529"/>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45" name="Flowchart: Connector 44">
            <a:extLst>
              <a:ext uri="{FF2B5EF4-FFF2-40B4-BE49-F238E27FC236}">
                <a16:creationId xmlns:a16="http://schemas.microsoft.com/office/drawing/2014/main" id="{830B43C0-4AAB-4CC3-9C3C-B48A793B7714}"/>
              </a:ext>
            </a:extLst>
          </p:cNvPr>
          <p:cNvSpPr/>
          <p:nvPr/>
        </p:nvSpPr>
        <p:spPr>
          <a:xfrm>
            <a:off x="6117231" y="2158529"/>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6" name="Flowchart: Connector 45">
            <a:extLst>
              <a:ext uri="{FF2B5EF4-FFF2-40B4-BE49-F238E27FC236}">
                <a16:creationId xmlns:a16="http://schemas.microsoft.com/office/drawing/2014/main" id="{93C185A8-7E19-4B01-AC28-451739859417}"/>
              </a:ext>
            </a:extLst>
          </p:cNvPr>
          <p:cNvSpPr/>
          <p:nvPr/>
        </p:nvSpPr>
        <p:spPr>
          <a:xfrm>
            <a:off x="6655398" y="2158529"/>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cxnSp>
        <p:nvCxnSpPr>
          <p:cNvPr id="47" name="Straight Arrow Connector 46">
            <a:extLst>
              <a:ext uri="{FF2B5EF4-FFF2-40B4-BE49-F238E27FC236}">
                <a16:creationId xmlns:a16="http://schemas.microsoft.com/office/drawing/2014/main" id="{3D6CE5A5-E4C2-4F5D-9A93-A60B10E0B633}"/>
              </a:ext>
            </a:extLst>
          </p:cNvPr>
          <p:cNvCxnSpPr>
            <a:stCxn id="19" idx="0"/>
            <a:endCxn id="32" idx="4"/>
          </p:cNvCxnSpPr>
          <p:nvPr/>
        </p:nvCxnSpPr>
        <p:spPr>
          <a:xfrm flipV="1">
            <a:off x="-2484574" y="2344036"/>
            <a:ext cx="173130" cy="6916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8" name="Straight Arrow Connector 47">
            <a:extLst>
              <a:ext uri="{FF2B5EF4-FFF2-40B4-BE49-F238E27FC236}">
                <a16:creationId xmlns:a16="http://schemas.microsoft.com/office/drawing/2014/main" id="{ED7FE735-30DE-4033-8C68-0570431D0E5E}"/>
              </a:ext>
            </a:extLst>
          </p:cNvPr>
          <p:cNvCxnSpPr>
            <a:stCxn id="19" idx="1"/>
            <a:endCxn id="31" idx="4"/>
          </p:cNvCxnSpPr>
          <p:nvPr/>
        </p:nvCxnSpPr>
        <p:spPr>
          <a:xfrm flipH="1" flipV="1">
            <a:off x="-2849611" y="2344036"/>
            <a:ext cx="275894" cy="7285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9" name="Straight Arrow Connector 48">
            <a:extLst>
              <a:ext uri="{FF2B5EF4-FFF2-40B4-BE49-F238E27FC236}">
                <a16:creationId xmlns:a16="http://schemas.microsoft.com/office/drawing/2014/main" id="{6FF5F379-2A29-43E4-A252-545630095E42}"/>
              </a:ext>
            </a:extLst>
          </p:cNvPr>
          <p:cNvCxnSpPr>
            <a:stCxn id="20" idx="1"/>
            <a:endCxn id="33" idx="4"/>
          </p:cNvCxnSpPr>
          <p:nvPr/>
        </p:nvCxnSpPr>
        <p:spPr>
          <a:xfrm flipH="1" flipV="1">
            <a:off x="-1773277" y="2344036"/>
            <a:ext cx="202054" cy="7285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0" name="Straight Arrow Connector 49">
            <a:extLst>
              <a:ext uri="{FF2B5EF4-FFF2-40B4-BE49-F238E27FC236}">
                <a16:creationId xmlns:a16="http://schemas.microsoft.com/office/drawing/2014/main" id="{FAE8B2CF-E7BE-4DC0-A5B1-D1B49A62C7E9}"/>
              </a:ext>
            </a:extLst>
          </p:cNvPr>
          <p:cNvCxnSpPr>
            <a:stCxn id="20" idx="0"/>
            <a:endCxn id="34" idx="4"/>
          </p:cNvCxnSpPr>
          <p:nvPr/>
        </p:nvCxnSpPr>
        <p:spPr>
          <a:xfrm flipV="1">
            <a:off x="-1482081" y="2344036"/>
            <a:ext cx="246971" cy="6916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1" name="Straight Arrow Connector 50">
            <a:extLst>
              <a:ext uri="{FF2B5EF4-FFF2-40B4-BE49-F238E27FC236}">
                <a16:creationId xmlns:a16="http://schemas.microsoft.com/office/drawing/2014/main" id="{AB10E6EB-4A1C-490D-AB08-3FA5C5A37441}"/>
              </a:ext>
            </a:extLst>
          </p:cNvPr>
          <p:cNvCxnSpPr>
            <a:stCxn id="21" idx="1"/>
            <a:endCxn id="35" idx="4"/>
          </p:cNvCxnSpPr>
          <p:nvPr/>
        </p:nvCxnSpPr>
        <p:spPr>
          <a:xfrm flipH="1" flipV="1">
            <a:off x="-696943" y="2344036"/>
            <a:ext cx="128213" cy="7285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2" name="Straight Arrow Connector 51">
            <a:extLst>
              <a:ext uri="{FF2B5EF4-FFF2-40B4-BE49-F238E27FC236}">
                <a16:creationId xmlns:a16="http://schemas.microsoft.com/office/drawing/2014/main" id="{458C3B1C-1DD7-4386-8931-7415DE43852C}"/>
              </a:ext>
            </a:extLst>
          </p:cNvPr>
          <p:cNvCxnSpPr>
            <a:stCxn id="21" idx="0"/>
            <a:endCxn id="36" idx="4"/>
          </p:cNvCxnSpPr>
          <p:nvPr/>
        </p:nvCxnSpPr>
        <p:spPr>
          <a:xfrm flipV="1">
            <a:off x="-479587" y="2344036"/>
            <a:ext cx="320811" cy="6916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3" name="Straight Arrow Connector 52">
            <a:extLst>
              <a:ext uri="{FF2B5EF4-FFF2-40B4-BE49-F238E27FC236}">
                <a16:creationId xmlns:a16="http://schemas.microsoft.com/office/drawing/2014/main" id="{D0D0347F-C41B-4B8C-9A87-DBF817C735A5}"/>
              </a:ext>
            </a:extLst>
          </p:cNvPr>
          <p:cNvCxnSpPr>
            <a:cxnSpLocks/>
            <a:stCxn id="15" idx="0"/>
            <a:endCxn id="39" idx="4"/>
          </p:cNvCxnSpPr>
          <p:nvPr/>
        </p:nvCxnSpPr>
        <p:spPr>
          <a:xfrm flipH="1" flipV="1">
            <a:off x="2978997" y="2340062"/>
            <a:ext cx="356479" cy="6956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4" name="Straight Arrow Connector 53">
            <a:extLst>
              <a:ext uri="{FF2B5EF4-FFF2-40B4-BE49-F238E27FC236}">
                <a16:creationId xmlns:a16="http://schemas.microsoft.com/office/drawing/2014/main" id="{C9621E5F-CB06-4953-8461-C9FD090E9108}"/>
              </a:ext>
            </a:extLst>
          </p:cNvPr>
          <p:cNvCxnSpPr>
            <a:cxnSpLocks/>
            <a:stCxn id="15" idx="7"/>
            <a:endCxn id="40" idx="4"/>
          </p:cNvCxnSpPr>
          <p:nvPr/>
        </p:nvCxnSpPr>
        <p:spPr>
          <a:xfrm flipV="1">
            <a:off x="3424617" y="2340062"/>
            <a:ext cx="92546" cy="7325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5" name="Straight Arrow Connector 54">
            <a:extLst>
              <a:ext uri="{FF2B5EF4-FFF2-40B4-BE49-F238E27FC236}">
                <a16:creationId xmlns:a16="http://schemas.microsoft.com/office/drawing/2014/main" id="{0B133120-43DD-4D82-B0A3-5A9708104CA2}"/>
              </a:ext>
            </a:extLst>
          </p:cNvPr>
          <p:cNvCxnSpPr>
            <a:stCxn id="16" idx="0"/>
            <a:endCxn id="41" idx="4"/>
          </p:cNvCxnSpPr>
          <p:nvPr/>
        </p:nvCxnSpPr>
        <p:spPr>
          <a:xfrm flipH="1" flipV="1">
            <a:off x="4055330" y="2340062"/>
            <a:ext cx="282638" cy="6956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6" name="Straight Arrow Connector 55">
            <a:extLst>
              <a:ext uri="{FF2B5EF4-FFF2-40B4-BE49-F238E27FC236}">
                <a16:creationId xmlns:a16="http://schemas.microsoft.com/office/drawing/2014/main" id="{6678C94C-0B71-4BCB-971D-451DF52ECEE6}"/>
              </a:ext>
            </a:extLst>
          </p:cNvPr>
          <p:cNvCxnSpPr>
            <a:stCxn id="16" idx="7"/>
            <a:endCxn id="42" idx="4"/>
          </p:cNvCxnSpPr>
          <p:nvPr/>
        </p:nvCxnSpPr>
        <p:spPr>
          <a:xfrm flipV="1">
            <a:off x="4427111" y="2340062"/>
            <a:ext cx="166387" cy="7325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7" name="Straight Arrow Connector 56">
            <a:extLst>
              <a:ext uri="{FF2B5EF4-FFF2-40B4-BE49-F238E27FC236}">
                <a16:creationId xmlns:a16="http://schemas.microsoft.com/office/drawing/2014/main" id="{C3D232FA-3DB9-4A00-A767-4ADFE30B66E6}"/>
              </a:ext>
            </a:extLst>
          </p:cNvPr>
          <p:cNvCxnSpPr>
            <a:stCxn id="17" idx="0"/>
            <a:endCxn id="43" idx="4"/>
          </p:cNvCxnSpPr>
          <p:nvPr/>
        </p:nvCxnSpPr>
        <p:spPr>
          <a:xfrm flipH="1" flipV="1">
            <a:off x="5131664" y="2340062"/>
            <a:ext cx="208798" cy="6956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8" name="Straight Arrow Connector 57">
            <a:extLst>
              <a:ext uri="{FF2B5EF4-FFF2-40B4-BE49-F238E27FC236}">
                <a16:creationId xmlns:a16="http://schemas.microsoft.com/office/drawing/2014/main" id="{ADD6467E-F6EE-41F8-B20D-E8FB7D253737}"/>
              </a:ext>
            </a:extLst>
          </p:cNvPr>
          <p:cNvCxnSpPr>
            <a:stCxn id="17" idx="7"/>
            <a:endCxn id="44" idx="4"/>
          </p:cNvCxnSpPr>
          <p:nvPr/>
        </p:nvCxnSpPr>
        <p:spPr>
          <a:xfrm flipV="1">
            <a:off x="5429605" y="2340062"/>
            <a:ext cx="240227" cy="7325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9" name="Straight Arrow Connector 58">
            <a:extLst>
              <a:ext uri="{FF2B5EF4-FFF2-40B4-BE49-F238E27FC236}">
                <a16:creationId xmlns:a16="http://schemas.microsoft.com/office/drawing/2014/main" id="{45EF4C76-60BA-4219-BD92-A10DB26D12B2}"/>
              </a:ext>
            </a:extLst>
          </p:cNvPr>
          <p:cNvCxnSpPr>
            <a:stCxn id="18" idx="0"/>
            <a:endCxn id="45" idx="4"/>
          </p:cNvCxnSpPr>
          <p:nvPr/>
        </p:nvCxnSpPr>
        <p:spPr>
          <a:xfrm flipH="1" flipV="1">
            <a:off x="6207998" y="2340063"/>
            <a:ext cx="183036" cy="6956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0" name="Straight Arrow Connector 59">
            <a:extLst>
              <a:ext uri="{FF2B5EF4-FFF2-40B4-BE49-F238E27FC236}">
                <a16:creationId xmlns:a16="http://schemas.microsoft.com/office/drawing/2014/main" id="{822FD1AB-E126-49FE-A0E9-980F6FCFF3DA}"/>
              </a:ext>
            </a:extLst>
          </p:cNvPr>
          <p:cNvCxnSpPr>
            <a:stCxn id="18" idx="7"/>
            <a:endCxn id="46" idx="4"/>
          </p:cNvCxnSpPr>
          <p:nvPr/>
        </p:nvCxnSpPr>
        <p:spPr>
          <a:xfrm flipV="1">
            <a:off x="6480177" y="2340063"/>
            <a:ext cx="265989" cy="7325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1" name="Straight Arrow Connector 60">
            <a:extLst>
              <a:ext uri="{FF2B5EF4-FFF2-40B4-BE49-F238E27FC236}">
                <a16:creationId xmlns:a16="http://schemas.microsoft.com/office/drawing/2014/main" id="{56C8B9DB-8141-4068-94FC-F8324AE13BD6}"/>
              </a:ext>
            </a:extLst>
          </p:cNvPr>
          <p:cNvCxnSpPr>
            <a:stCxn id="22" idx="1"/>
            <a:endCxn id="37" idx="4"/>
          </p:cNvCxnSpPr>
          <p:nvPr/>
        </p:nvCxnSpPr>
        <p:spPr>
          <a:xfrm flipH="1" flipV="1">
            <a:off x="1903391" y="2344035"/>
            <a:ext cx="102452" cy="72855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2" name="Straight Arrow Connector 61">
            <a:extLst>
              <a:ext uri="{FF2B5EF4-FFF2-40B4-BE49-F238E27FC236}">
                <a16:creationId xmlns:a16="http://schemas.microsoft.com/office/drawing/2014/main" id="{B16BC2CD-3B82-4C16-B1D5-CF192361719F}"/>
              </a:ext>
            </a:extLst>
          </p:cNvPr>
          <p:cNvCxnSpPr>
            <a:stCxn id="22" idx="0"/>
            <a:endCxn id="38" idx="4"/>
          </p:cNvCxnSpPr>
          <p:nvPr/>
        </p:nvCxnSpPr>
        <p:spPr>
          <a:xfrm flipV="1">
            <a:off x="2094987" y="2344035"/>
            <a:ext cx="346573" cy="69163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3" name="Flowchart: Connector 62">
            <a:extLst>
              <a:ext uri="{FF2B5EF4-FFF2-40B4-BE49-F238E27FC236}">
                <a16:creationId xmlns:a16="http://schemas.microsoft.com/office/drawing/2014/main" id="{42E9EB8B-0E65-449F-8CA6-9148E1307790}"/>
              </a:ext>
            </a:extLst>
          </p:cNvPr>
          <p:cNvSpPr/>
          <p:nvPr/>
        </p:nvSpPr>
        <p:spPr>
          <a:xfrm>
            <a:off x="-3051324" y="1448921"/>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4" name="Flowchart: Connector 63">
            <a:extLst>
              <a:ext uri="{FF2B5EF4-FFF2-40B4-BE49-F238E27FC236}">
                <a16:creationId xmlns:a16="http://schemas.microsoft.com/office/drawing/2014/main" id="{BD8BECB1-BC51-48E8-AF35-BCCD77DC2B4D}"/>
              </a:ext>
            </a:extLst>
          </p:cNvPr>
          <p:cNvSpPr/>
          <p:nvPr/>
        </p:nvSpPr>
        <p:spPr>
          <a:xfrm>
            <a:off x="-2782384" y="1448922"/>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5" name="Flowchart: Connector 94">
            <a:extLst>
              <a:ext uri="{FF2B5EF4-FFF2-40B4-BE49-F238E27FC236}">
                <a16:creationId xmlns:a16="http://schemas.microsoft.com/office/drawing/2014/main" id="{284869D2-709D-46AB-A907-69F966DB4752}"/>
              </a:ext>
            </a:extLst>
          </p:cNvPr>
          <p:cNvSpPr/>
          <p:nvPr/>
        </p:nvSpPr>
        <p:spPr>
          <a:xfrm>
            <a:off x="-2509794" y="144892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6" name="Flowchart: Connector 95">
            <a:extLst>
              <a:ext uri="{FF2B5EF4-FFF2-40B4-BE49-F238E27FC236}">
                <a16:creationId xmlns:a16="http://schemas.microsoft.com/office/drawing/2014/main" id="{EF1F4944-3792-4DE1-A470-4CC0FFEA3B6C}"/>
              </a:ext>
            </a:extLst>
          </p:cNvPr>
          <p:cNvSpPr/>
          <p:nvPr/>
        </p:nvSpPr>
        <p:spPr>
          <a:xfrm>
            <a:off x="-2240853" y="144892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7" name="Flowchart: Connector 96">
            <a:extLst>
              <a:ext uri="{FF2B5EF4-FFF2-40B4-BE49-F238E27FC236}">
                <a16:creationId xmlns:a16="http://schemas.microsoft.com/office/drawing/2014/main" id="{F4945139-D40D-49BC-8579-4D5ADF01BFF2}"/>
              </a:ext>
            </a:extLst>
          </p:cNvPr>
          <p:cNvSpPr/>
          <p:nvPr/>
        </p:nvSpPr>
        <p:spPr>
          <a:xfrm>
            <a:off x="-1971913" y="1452281"/>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8" name="Flowchart: Connector 97">
            <a:extLst>
              <a:ext uri="{FF2B5EF4-FFF2-40B4-BE49-F238E27FC236}">
                <a16:creationId xmlns:a16="http://schemas.microsoft.com/office/drawing/2014/main" id="{10BD9E79-E09C-41EF-AF37-16A76126FDBB}"/>
              </a:ext>
            </a:extLst>
          </p:cNvPr>
          <p:cNvSpPr/>
          <p:nvPr/>
        </p:nvSpPr>
        <p:spPr>
          <a:xfrm>
            <a:off x="-1702973" y="1452282"/>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9" name="Flowchart: Connector 98">
            <a:extLst>
              <a:ext uri="{FF2B5EF4-FFF2-40B4-BE49-F238E27FC236}">
                <a16:creationId xmlns:a16="http://schemas.microsoft.com/office/drawing/2014/main" id="{F49AA3C9-D92D-45D8-9980-BDBFCD781BA2}"/>
              </a:ext>
            </a:extLst>
          </p:cNvPr>
          <p:cNvSpPr/>
          <p:nvPr/>
        </p:nvSpPr>
        <p:spPr>
          <a:xfrm>
            <a:off x="-1430382" y="145228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0" name="Flowchart: Connector 99">
            <a:extLst>
              <a:ext uri="{FF2B5EF4-FFF2-40B4-BE49-F238E27FC236}">
                <a16:creationId xmlns:a16="http://schemas.microsoft.com/office/drawing/2014/main" id="{EAA4B0F3-0A9F-4BDE-A352-A7345C49F3BD}"/>
              </a:ext>
            </a:extLst>
          </p:cNvPr>
          <p:cNvSpPr/>
          <p:nvPr/>
        </p:nvSpPr>
        <p:spPr>
          <a:xfrm>
            <a:off x="-1161442" y="145228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1" name="Flowchart: Connector 100">
            <a:extLst>
              <a:ext uri="{FF2B5EF4-FFF2-40B4-BE49-F238E27FC236}">
                <a16:creationId xmlns:a16="http://schemas.microsoft.com/office/drawing/2014/main" id="{2847425D-2220-4812-ABCC-2E8472B3892A}"/>
              </a:ext>
            </a:extLst>
          </p:cNvPr>
          <p:cNvSpPr/>
          <p:nvPr/>
        </p:nvSpPr>
        <p:spPr>
          <a:xfrm>
            <a:off x="-888852" y="1445561"/>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2" name="Flowchart: Connector 101">
            <a:extLst>
              <a:ext uri="{FF2B5EF4-FFF2-40B4-BE49-F238E27FC236}">
                <a16:creationId xmlns:a16="http://schemas.microsoft.com/office/drawing/2014/main" id="{D48CD337-F866-49B9-81EF-62EEF2BE947E}"/>
              </a:ext>
            </a:extLst>
          </p:cNvPr>
          <p:cNvSpPr/>
          <p:nvPr/>
        </p:nvSpPr>
        <p:spPr>
          <a:xfrm>
            <a:off x="-619911" y="1445562"/>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3" name="Flowchart: Connector 102">
            <a:extLst>
              <a:ext uri="{FF2B5EF4-FFF2-40B4-BE49-F238E27FC236}">
                <a16:creationId xmlns:a16="http://schemas.microsoft.com/office/drawing/2014/main" id="{28C2A5F9-61BA-4A95-BEAA-AB7B22B4EA0A}"/>
              </a:ext>
            </a:extLst>
          </p:cNvPr>
          <p:cNvSpPr/>
          <p:nvPr/>
        </p:nvSpPr>
        <p:spPr>
          <a:xfrm>
            <a:off x="-347321" y="144556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4" name="Flowchart: Connector 103">
            <a:extLst>
              <a:ext uri="{FF2B5EF4-FFF2-40B4-BE49-F238E27FC236}">
                <a16:creationId xmlns:a16="http://schemas.microsoft.com/office/drawing/2014/main" id="{7E70AF2C-6E78-4A15-A887-1184142CE7F1}"/>
              </a:ext>
            </a:extLst>
          </p:cNvPr>
          <p:cNvSpPr/>
          <p:nvPr/>
        </p:nvSpPr>
        <p:spPr>
          <a:xfrm>
            <a:off x="1445621" y="144556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5" name="Flowchart: Connector 104">
            <a:extLst>
              <a:ext uri="{FF2B5EF4-FFF2-40B4-BE49-F238E27FC236}">
                <a16:creationId xmlns:a16="http://schemas.microsoft.com/office/drawing/2014/main" id="{327A0CE7-9CB2-4AB2-A6F0-B9FBAA4C97EE}"/>
              </a:ext>
            </a:extLst>
          </p:cNvPr>
          <p:cNvSpPr/>
          <p:nvPr/>
        </p:nvSpPr>
        <p:spPr>
          <a:xfrm>
            <a:off x="1714561" y="1448921"/>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6" name="Flowchart: Connector 105">
            <a:extLst>
              <a:ext uri="{FF2B5EF4-FFF2-40B4-BE49-F238E27FC236}">
                <a16:creationId xmlns:a16="http://schemas.microsoft.com/office/drawing/2014/main" id="{F1E30069-2FAA-41D8-AC7E-D8E9A4F9541E}"/>
              </a:ext>
            </a:extLst>
          </p:cNvPr>
          <p:cNvSpPr/>
          <p:nvPr/>
        </p:nvSpPr>
        <p:spPr>
          <a:xfrm>
            <a:off x="1983502" y="1448922"/>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7" name="Flowchart: Connector 106">
            <a:extLst>
              <a:ext uri="{FF2B5EF4-FFF2-40B4-BE49-F238E27FC236}">
                <a16:creationId xmlns:a16="http://schemas.microsoft.com/office/drawing/2014/main" id="{D07EF240-6E4A-44EA-86F8-8ABD95F3D9FF}"/>
              </a:ext>
            </a:extLst>
          </p:cNvPr>
          <p:cNvSpPr/>
          <p:nvPr/>
        </p:nvSpPr>
        <p:spPr>
          <a:xfrm>
            <a:off x="2256092" y="144892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8" name="Flowchart: Connector 107">
            <a:extLst>
              <a:ext uri="{FF2B5EF4-FFF2-40B4-BE49-F238E27FC236}">
                <a16:creationId xmlns:a16="http://schemas.microsoft.com/office/drawing/2014/main" id="{B54E03D5-33D5-4A05-A68E-676F14678200}"/>
              </a:ext>
            </a:extLst>
          </p:cNvPr>
          <p:cNvSpPr/>
          <p:nvPr/>
        </p:nvSpPr>
        <p:spPr>
          <a:xfrm>
            <a:off x="2525032" y="144892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9" name="Flowchart: Connector 108">
            <a:extLst>
              <a:ext uri="{FF2B5EF4-FFF2-40B4-BE49-F238E27FC236}">
                <a16:creationId xmlns:a16="http://schemas.microsoft.com/office/drawing/2014/main" id="{DA99D652-14FB-459A-88D1-ECA1DB44E002}"/>
              </a:ext>
            </a:extLst>
          </p:cNvPr>
          <p:cNvSpPr/>
          <p:nvPr/>
        </p:nvSpPr>
        <p:spPr>
          <a:xfrm>
            <a:off x="2797499" y="145677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0" name="Flowchart: Connector 109">
            <a:extLst>
              <a:ext uri="{FF2B5EF4-FFF2-40B4-BE49-F238E27FC236}">
                <a16:creationId xmlns:a16="http://schemas.microsoft.com/office/drawing/2014/main" id="{83F559A9-08AF-4168-8D58-B50BBA4DDCFF}"/>
              </a:ext>
            </a:extLst>
          </p:cNvPr>
          <p:cNvSpPr/>
          <p:nvPr/>
        </p:nvSpPr>
        <p:spPr>
          <a:xfrm>
            <a:off x="3066439" y="145677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1" name="Flowchart: Connector 110">
            <a:extLst>
              <a:ext uri="{FF2B5EF4-FFF2-40B4-BE49-F238E27FC236}">
                <a16:creationId xmlns:a16="http://schemas.microsoft.com/office/drawing/2014/main" id="{4C9AE467-97FA-4D18-9072-519BDC087B8E}"/>
              </a:ext>
            </a:extLst>
          </p:cNvPr>
          <p:cNvSpPr/>
          <p:nvPr/>
        </p:nvSpPr>
        <p:spPr>
          <a:xfrm>
            <a:off x="3339030" y="1456769"/>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2" name="Flowchart: Connector 111">
            <a:extLst>
              <a:ext uri="{FF2B5EF4-FFF2-40B4-BE49-F238E27FC236}">
                <a16:creationId xmlns:a16="http://schemas.microsoft.com/office/drawing/2014/main" id="{6461894F-826D-426B-A5DB-CA106F049DC9}"/>
              </a:ext>
            </a:extLst>
          </p:cNvPr>
          <p:cNvSpPr/>
          <p:nvPr/>
        </p:nvSpPr>
        <p:spPr>
          <a:xfrm>
            <a:off x="3607970" y="1456770"/>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3" name="Flowchart: Connector 112">
            <a:extLst>
              <a:ext uri="{FF2B5EF4-FFF2-40B4-BE49-F238E27FC236}">
                <a16:creationId xmlns:a16="http://schemas.microsoft.com/office/drawing/2014/main" id="{8FCC000B-6CC5-44FB-AB9C-19BCE34AE3A8}"/>
              </a:ext>
            </a:extLst>
          </p:cNvPr>
          <p:cNvSpPr/>
          <p:nvPr/>
        </p:nvSpPr>
        <p:spPr>
          <a:xfrm>
            <a:off x="3876910" y="146013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4" name="Flowchart: Connector 113">
            <a:extLst>
              <a:ext uri="{FF2B5EF4-FFF2-40B4-BE49-F238E27FC236}">
                <a16:creationId xmlns:a16="http://schemas.microsoft.com/office/drawing/2014/main" id="{B844D140-65C1-41E6-9A51-94CDE39405A8}"/>
              </a:ext>
            </a:extLst>
          </p:cNvPr>
          <p:cNvSpPr/>
          <p:nvPr/>
        </p:nvSpPr>
        <p:spPr>
          <a:xfrm>
            <a:off x="4145851" y="146013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5" name="Flowchart: Connector 114">
            <a:extLst>
              <a:ext uri="{FF2B5EF4-FFF2-40B4-BE49-F238E27FC236}">
                <a16:creationId xmlns:a16="http://schemas.microsoft.com/office/drawing/2014/main" id="{FCC4BDE3-9084-4470-B2A1-6A90CA6A87DD}"/>
              </a:ext>
            </a:extLst>
          </p:cNvPr>
          <p:cNvSpPr/>
          <p:nvPr/>
        </p:nvSpPr>
        <p:spPr>
          <a:xfrm>
            <a:off x="4418441" y="1460129"/>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6" name="Flowchart: Connector 115">
            <a:extLst>
              <a:ext uri="{FF2B5EF4-FFF2-40B4-BE49-F238E27FC236}">
                <a16:creationId xmlns:a16="http://schemas.microsoft.com/office/drawing/2014/main" id="{7660CF73-50A9-4C0A-8454-0D9856064980}"/>
              </a:ext>
            </a:extLst>
          </p:cNvPr>
          <p:cNvSpPr/>
          <p:nvPr/>
        </p:nvSpPr>
        <p:spPr>
          <a:xfrm>
            <a:off x="4687381" y="1460130"/>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7" name="Flowchart: Connector 116">
            <a:extLst>
              <a:ext uri="{FF2B5EF4-FFF2-40B4-BE49-F238E27FC236}">
                <a16:creationId xmlns:a16="http://schemas.microsoft.com/office/drawing/2014/main" id="{BCA56800-AB12-4F27-9AFD-1B7A30B4B978}"/>
              </a:ext>
            </a:extLst>
          </p:cNvPr>
          <p:cNvSpPr/>
          <p:nvPr/>
        </p:nvSpPr>
        <p:spPr>
          <a:xfrm>
            <a:off x="4959972" y="145341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8" name="Flowchart: Connector 117">
            <a:extLst>
              <a:ext uri="{FF2B5EF4-FFF2-40B4-BE49-F238E27FC236}">
                <a16:creationId xmlns:a16="http://schemas.microsoft.com/office/drawing/2014/main" id="{640BEAC9-CF7C-4B7F-AB4F-79744F010940}"/>
              </a:ext>
            </a:extLst>
          </p:cNvPr>
          <p:cNvSpPr/>
          <p:nvPr/>
        </p:nvSpPr>
        <p:spPr>
          <a:xfrm>
            <a:off x="5228912" y="145341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9" name="Flowchart: Connector 118">
            <a:extLst>
              <a:ext uri="{FF2B5EF4-FFF2-40B4-BE49-F238E27FC236}">
                <a16:creationId xmlns:a16="http://schemas.microsoft.com/office/drawing/2014/main" id="{4B2A39EA-461B-438A-8C30-CA97EE215051}"/>
              </a:ext>
            </a:extLst>
          </p:cNvPr>
          <p:cNvSpPr/>
          <p:nvPr/>
        </p:nvSpPr>
        <p:spPr>
          <a:xfrm>
            <a:off x="5501503" y="1453409"/>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0" name="Flowchart: Connector 119">
            <a:extLst>
              <a:ext uri="{FF2B5EF4-FFF2-40B4-BE49-F238E27FC236}">
                <a16:creationId xmlns:a16="http://schemas.microsoft.com/office/drawing/2014/main" id="{EAC4731E-A514-40A8-BF32-BC0789D54752}"/>
              </a:ext>
            </a:extLst>
          </p:cNvPr>
          <p:cNvSpPr/>
          <p:nvPr/>
        </p:nvSpPr>
        <p:spPr>
          <a:xfrm>
            <a:off x="5770443" y="1453410"/>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1" name="Flowchart: Connector 120">
            <a:extLst>
              <a:ext uri="{FF2B5EF4-FFF2-40B4-BE49-F238E27FC236}">
                <a16:creationId xmlns:a16="http://schemas.microsoft.com/office/drawing/2014/main" id="{DAE858E1-199B-48DA-A934-254D097C5EA6}"/>
              </a:ext>
            </a:extLst>
          </p:cNvPr>
          <p:cNvSpPr/>
          <p:nvPr/>
        </p:nvSpPr>
        <p:spPr>
          <a:xfrm>
            <a:off x="6039383" y="145677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2" name="Flowchart: Connector 121">
            <a:extLst>
              <a:ext uri="{FF2B5EF4-FFF2-40B4-BE49-F238E27FC236}">
                <a16:creationId xmlns:a16="http://schemas.microsoft.com/office/drawing/2014/main" id="{027FC311-5FF1-4E75-954B-AA9744F88AC8}"/>
              </a:ext>
            </a:extLst>
          </p:cNvPr>
          <p:cNvSpPr/>
          <p:nvPr/>
        </p:nvSpPr>
        <p:spPr>
          <a:xfrm>
            <a:off x="6308323" y="145677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3" name="Flowchart: Connector 122">
            <a:extLst>
              <a:ext uri="{FF2B5EF4-FFF2-40B4-BE49-F238E27FC236}">
                <a16:creationId xmlns:a16="http://schemas.microsoft.com/office/drawing/2014/main" id="{B240C651-06E6-4077-9B48-75175F84CE06}"/>
              </a:ext>
            </a:extLst>
          </p:cNvPr>
          <p:cNvSpPr/>
          <p:nvPr/>
        </p:nvSpPr>
        <p:spPr>
          <a:xfrm>
            <a:off x="6580914" y="1456769"/>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4" name="Flowchart: Connector 123">
            <a:extLst>
              <a:ext uri="{FF2B5EF4-FFF2-40B4-BE49-F238E27FC236}">
                <a16:creationId xmlns:a16="http://schemas.microsoft.com/office/drawing/2014/main" id="{B90712F7-BC26-4AA9-82FB-452264750DB0}"/>
              </a:ext>
            </a:extLst>
          </p:cNvPr>
          <p:cNvSpPr/>
          <p:nvPr/>
        </p:nvSpPr>
        <p:spPr>
          <a:xfrm>
            <a:off x="6891209" y="1456770"/>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26" name="Straight Arrow Connector 125">
            <a:extLst>
              <a:ext uri="{FF2B5EF4-FFF2-40B4-BE49-F238E27FC236}">
                <a16:creationId xmlns:a16="http://schemas.microsoft.com/office/drawing/2014/main" id="{0ABBEE9F-744B-4BCF-82C7-3705504CD0EC}"/>
              </a:ext>
            </a:extLst>
          </p:cNvPr>
          <p:cNvCxnSpPr>
            <a:stCxn id="31" idx="1"/>
            <a:endCxn id="63" idx="4"/>
          </p:cNvCxnSpPr>
          <p:nvPr/>
        </p:nvCxnSpPr>
        <p:spPr>
          <a:xfrm flipH="1" flipV="1">
            <a:off x="-2989131" y="1573307"/>
            <a:ext cx="75337" cy="6157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8" name="Straight Arrow Connector 127">
            <a:extLst>
              <a:ext uri="{FF2B5EF4-FFF2-40B4-BE49-F238E27FC236}">
                <a16:creationId xmlns:a16="http://schemas.microsoft.com/office/drawing/2014/main" id="{14D31672-AE65-4FA6-894C-3B3418C32A8A}"/>
              </a:ext>
            </a:extLst>
          </p:cNvPr>
          <p:cNvCxnSpPr>
            <a:stCxn id="31" idx="0"/>
            <a:endCxn id="64" idx="4"/>
          </p:cNvCxnSpPr>
          <p:nvPr/>
        </p:nvCxnSpPr>
        <p:spPr>
          <a:xfrm flipV="1">
            <a:off x="-2849611" y="1573308"/>
            <a:ext cx="129421" cy="58919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0" name="Straight Arrow Connector 129">
            <a:extLst>
              <a:ext uri="{FF2B5EF4-FFF2-40B4-BE49-F238E27FC236}">
                <a16:creationId xmlns:a16="http://schemas.microsoft.com/office/drawing/2014/main" id="{7A668869-08B0-434A-B445-A282C522F739}"/>
              </a:ext>
            </a:extLst>
          </p:cNvPr>
          <p:cNvCxnSpPr>
            <a:stCxn id="32" idx="1"/>
            <a:endCxn id="95" idx="4"/>
          </p:cNvCxnSpPr>
          <p:nvPr/>
        </p:nvCxnSpPr>
        <p:spPr>
          <a:xfrm flipH="1" flipV="1">
            <a:off x="-2447600" y="1573307"/>
            <a:ext cx="71973" cy="6157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2" name="Straight Arrow Connector 131">
            <a:extLst>
              <a:ext uri="{FF2B5EF4-FFF2-40B4-BE49-F238E27FC236}">
                <a16:creationId xmlns:a16="http://schemas.microsoft.com/office/drawing/2014/main" id="{F57194C3-57DC-48EA-BC5F-B361F231CC24}"/>
              </a:ext>
            </a:extLst>
          </p:cNvPr>
          <p:cNvCxnSpPr>
            <a:stCxn id="32" idx="0"/>
            <a:endCxn id="96" idx="4"/>
          </p:cNvCxnSpPr>
          <p:nvPr/>
        </p:nvCxnSpPr>
        <p:spPr>
          <a:xfrm flipV="1">
            <a:off x="-2311444" y="1573308"/>
            <a:ext cx="132785" cy="58919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4" name="Straight Arrow Connector 133">
            <a:extLst>
              <a:ext uri="{FF2B5EF4-FFF2-40B4-BE49-F238E27FC236}">
                <a16:creationId xmlns:a16="http://schemas.microsoft.com/office/drawing/2014/main" id="{5784D5D9-6684-44D7-A55C-9196968AC6CC}"/>
              </a:ext>
            </a:extLst>
          </p:cNvPr>
          <p:cNvCxnSpPr>
            <a:stCxn id="33" idx="1"/>
            <a:endCxn id="97" idx="4"/>
          </p:cNvCxnSpPr>
          <p:nvPr/>
        </p:nvCxnSpPr>
        <p:spPr>
          <a:xfrm flipH="1" flipV="1">
            <a:off x="-1909720" y="1576667"/>
            <a:ext cx="72260" cy="61241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6" name="Straight Arrow Connector 135">
            <a:extLst>
              <a:ext uri="{FF2B5EF4-FFF2-40B4-BE49-F238E27FC236}">
                <a16:creationId xmlns:a16="http://schemas.microsoft.com/office/drawing/2014/main" id="{D206BDBF-948F-4475-B1BF-A34FDDD7B5A0}"/>
              </a:ext>
            </a:extLst>
          </p:cNvPr>
          <p:cNvCxnSpPr>
            <a:stCxn id="33" idx="0"/>
            <a:endCxn id="98" idx="4"/>
          </p:cNvCxnSpPr>
          <p:nvPr/>
        </p:nvCxnSpPr>
        <p:spPr>
          <a:xfrm flipV="1">
            <a:off x="-1773277" y="1576668"/>
            <a:ext cx="132498" cy="5858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8" name="Straight Arrow Connector 137">
            <a:extLst>
              <a:ext uri="{FF2B5EF4-FFF2-40B4-BE49-F238E27FC236}">
                <a16:creationId xmlns:a16="http://schemas.microsoft.com/office/drawing/2014/main" id="{9382852A-E3B5-4996-91FB-3BE972A1D300}"/>
              </a:ext>
            </a:extLst>
          </p:cNvPr>
          <p:cNvCxnSpPr>
            <a:stCxn id="34" idx="1"/>
            <a:endCxn id="99" idx="4"/>
          </p:cNvCxnSpPr>
          <p:nvPr/>
        </p:nvCxnSpPr>
        <p:spPr>
          <a:xfrm flipH="1" flipV="1">
            <a:off x="-1368189" y="1576667"/>
            <a:ext cx="68896" cy="61241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0" name="Straight Arrow Connector 139">
            <a:extLst>
              <a:ext uri="{FF2B5EF4-FFF2-40B4-BE49-F238E27FC236}">
                <a16:creationId xmlns:a16="http://schemas.microsoft.com/office/drawing/2014/main" id="{A85FDFA9-39EF-41C3-A230-32170AD360A1}"/>
              </a:ext>
            </a:extLst>
          </p:cNvPr>
          <p:cNvCxnSpPr>
            <a:stCxn id="34" idx="0"/>
            <a:endCxn id="100" idx="4"/>
          </p:cNvCxnSpPr>
          <p:nvPr/>
        </p:nvCxnSpPr>
        <p:spPr>
          <a:xfrm flipV="1">
            <a:off x="-1235110" y="1576668"/>
            <a:ext cx="135862" cy="5858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2" name="Straight Arrow Connector 141">
            <a:extLst>
              <a:ext uri="{FF2B5EF4-FFF2-40B4-BE49-F238E27FC236}">
                <a16:creationId xmlns:a16="http://schemas.microsoft.com/office/drawing/2014/main" id="{0779B472-F008-403A-8D15-74863D63BC99}"/>
              </a:ext>
            </a:extLst>
          </p:cNvPr>
          <p:cNvCxnSpPr>
            <a:stCxn id="35" idx="1"/>
            <a:endCxn id="101" idx="4"/>
          </p:cNvCxnSpPr>
          <p:nvPr/>
        </p:nvCxnSpPr>
        <p:spPr>
          <a:xfrm flipH="1" flipV="1">
            <a:off x="-826658" y="1569947"/>
            <a:ext cx="65532" cy="61913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4" name="Straight Arrow Connector 143">
            <a:extLst>
              <a:ext uri="{FF2B5EF4-FFF2-40B4-BE49-F238E27FC236}">
                <a16:creationId xmlns:a16="http://schemas.microsoft.com/office/drawing/2014/main" id="{D3F295D7-26B6-4FF8-A03B-E7803A100E45}"/>
              </a:ext>
            </a:extLst>
          </p:cNvPr>
          <p:cNvCxnSpPr>
            <a:stCxn id="35" idx="0"/>
            <a:endCxn id="102" idx="4"/>
          </p:cNvCxnSpPr>
          <p:nvPr/>
        </p:nvCxnSpPr>
        <p:spPr>
          <a:xfrm flipV="1">
            <a:off x="-696943" y="1569948"/>
            <a:ext cx="139226" cy="59255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6" name="Straight Arrow Connector 145">
            <a:extLst>
              <a:ext uri="{FF2B5EF4-FFF2-40B4-BE49-F238E27FC236}">
                <a16:creationId xmlns:a16="http://schemas.microsoft.com/office/drawing/2014/main" id="{F14BD83A-6FE1-4AC2-A5F4-1167B4B4FB5F}"/>
              </a:ext>
            </a:extLst>
          </p:cNvPr>
          <p:cNvCxnSpPr>
            <a:stCxn id="36" idx="1"/>
            <a:endCxn id="103" idx="4"/>
          </p:cNvCxnSpPr>
          <p:nvPr/>
        </p:nvCxnSpPr>
        <p:spPr>
          <a:xfrm flipH="1" flipV="1">
            <a:off x="-285127" y="1569947"/>
            <a:ext cx="62168" cy="61913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8" name="Straight Arrow Connector 147">
            <a:extLst>
              <a:ext uri="{FF2B5EF4-FFF2-40B4-BE49-F238E27FC236}">
                <a16:creationId xmlns:a16="http://schemas.microsoft.com/office/drawing/2014/main" id="{142B57A2-7640-4948-BB31-60DB925AEDFC}"/>
              </a:ext>
            </a:extLst>
          </p:cNvPr>
          <p:cNvCxnSpPr>
            <a:stCxn id="36" idx="0"/>
            <a:endCxn id="104" idx="4"/>
          </p:cNvCxnSpPr>
          <p:nvPr/>
        </p:nvCxnSpPr>
        <p:spPr>
          <a:xfrm flipV="1">
            <a:off x="-158776" y="1569948"/>
            <a:ext cx="142589" cy="59255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0" name="Straight Arrow Connector 149">
            <a:extLst>
              <a:ext uri="{FF2B5EF4-FFF2-40B4-BE49-F238E27FC236}">
                <a16:creationId xmlns:a16="http://schemas.microsoft.com/office/drawing/2014/main" id="{61A504CA-584C-46D5-9AE9-3AA748567173}"/>
              </a:ext>
            </a:extLst>
          </p:cNvPr>
          <p:cNvCxnSpPr>
            <a:stCxn id="37" idx="0"/>
            <a:endCxn id="105" idx="4"/>
          </p:cNvCxnSpPr>
          <p:nvPr/>
        </p:nvCxnSpPr>
        <p:spPr>
          <a:xfrm flipH="1" flipV="1">
            <a:off x="1776754" y="1573308"/>
            <a:ext cx="126638" cy="58919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2" name="Straight Arrow Connector 151">
            <a:extLst>
              <a:ext uri="{FF2B5EF4-FFF2-40B4-BE49-F238E27FC236}">
                <a16:creationId xmlns:a16="http://schemas.microsoft.com/office/drawing/2014/main" id="{56757E19-66DF-4167-8EC9-9978C51C58E3}"/>
              </a:ext>
            </a:extLst>
          </p:cNvPr>
          <p:cNvCxnSpPr>
            <a:stCxn id="37" idx="7"/>
            <a:endCxn id="106" idx="4"/>
          </p:cNvCxnSpPr>
          <p:nvPr/>
        </p:nvCxnSpPr>
        <p:spPr>
          <a:xfrm flipV="1">
            <a:off x="1967575" y="1573308"/>
            <a:ext cx="78121" cy="61577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4" name="Straight Arrow Connector 153">
            <a:extLst>
              <a:ext uri="{FF2B5EF4-FFF2-40B4-BE49-F238E27FC236}">
                <a16:creationId xmlns:a16="http://schemas.microsoft.com/office/drawing/2014/main" id="{E10BA001-595C-4EEE-9598-6669B0E2A693}"/>
              </a:ext>
            </a:extLst>
          </p:cNvPr>
          <p:cNvCxnSpPr>
            <a:stCxn id="38" idx="0"/>
            <a:endCxn id="107" idx="4"/>
          </p:cNvCxnSpPr>
          <p:nvPr/>
        </p:nvCxnSpPr>
        <p:spPr>
          <a:xfrm flipH="1" flipV="1">
            <a:off x="2318285" y="1573306"/>
            <a:ext cx="123274" cy="58919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6" name="Straight Arrow Connector 155">
            <a:extLst>
              <a:ext uri="{FF2B5EF4-FFF2-40B4-BE49-F238E27FC236}">
                <a16:creationId xmlns:a16="http://schemas.microsoft.com/office/drawing/2014/main" id="{BBC8D0FB-1FC2-40B4-9DDA-785D5891BFA6}"/>
              </a:ext>
            </a:extLst>
          </p:cNvPr>
          <p:cNvCxnSpPr>
            <a:stCxn id="38" idx="7"/>
            <a:endCxn id="108" idx="4"/>
          </p:cNvCxnSpPr>
          <p:nvPr/>
        </p:nvCxnSpPr>
        <p:spPr>
          <a:xfrm flipV="1">
            <a:off x="2505741" y="1573307"/>
            <a:ext cx="81485" cy="6157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8" name="Straight Arrow Connector 157">
            <a:extLst>
              <a:ext uri="{FF2B5EF4-FFF2-40B4-BE49-F238E27FC236}">
                <a16:creationId xmlns:a16="http://schemas.microsoft.com/office/drawing/2014/main" id="{81B13C1F-41BA-4D49-8D26-2DEBF545FC3F}"/>
              </a:ext>
            </a:extLst>
          </p:cNvPr>
          <p:cNvCxnSpPr>
            <a:stCxn id="39" idx="0"/>
            <a:endCxn id="109" idx="4"/>
          </p:cNvCxnSpPr>
          <p:nvPr/>
        </p:nvCxnSpPr>
        <p:spPr>
          <a:xfrm flipH="1" flipV="1">
            <a:off x="2859692" y="1581156"/>
            <a:ext cx="119304" cy="57737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0" name="Straight Arrow Connector 159">
            <a:extLst>
              <a:ext uri="{FF2B5EF4-FFF2-40B4-BE49-F238E27FC236}">
                <a16:creationId xmlns:a16="http://schemas.microsoft.com/office/drawing/2014/main" id="{2C7680BE-4E1F-4456-82FA-1FEF10580BA9}"/>
              </a:ext>
            </a:extLst>
          </p:cNvPr>
          <p:cNvCxnSpPr>
            <a:stCxn id="39" idx="7"/>
            <a:endCxn id="110" idx="4"/>
          </p:cNvCxnSpPr>
          <p:nvPr/>
        </p:nvCxnSpPr>
        <p:spPr>
          <a:xfrm flipV="1">
            <a:off x="3043178" y="1581157"/>
            <a:ext cx="85454" cy="60395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2" name="Straight Arrow Connector 161">
            <a:extLst>
              <a:ext uri="{FF2B5EF4-FFF2-40B4-BE49-F238E27FC236}">
                <a16:creationId xmlns:a16="http://schemas.microsoft.com/office/drawing/2014/main" id="{755D14F6-C7BF-4E62-BE65-D3715ECA6D05}"/>
              </a:ext>
            </a:extLst>
          </p:cNvPr>
          <p:cNvCxnSpPr>
            <a:stCxn id="40" idx="0"/>
            <a:endCxn id="111" idx="4"/>
          </p:cNvCxnSpPr>
          <p:nvPr/>
        </p:nvCxnSpPr>
        <p:spPr>
          <a:xfrm flipH="1" flipV="1">
            <a:off x="3401223" y="1581155"/>
            <a:ext cx="115940" cy="57737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4" name="Straight Arrow Connector 163">
            <a:extLst>
              <a:ext uri="{FF2B5EF4-FFF2-40B4-BE49-F238E27FC236}">
                <a16:creationId xmlns:a16="http://schemas.microsoft.com/office/drawing/2014/main" id="{7567276A-FD3E-4845-8B56-A10000B7FE7A}"/>
              </a:ext>
            </a:extLst>
          </p:cNvPr>
          <p:cNvCxnSpPr>
            <a:stCxn id="40" idx="7"/>
            <a:endCxn id="112" idx="4"/>
          </p:cNvCxnSpPr>
          <p:nvPr/>
        </p:nvCxnSpPr>
        <p:spPr>
          <a:xfrm flipV="1">
            <a:off x="3581345" y="1581156"/>
            <a:ext cx="88818" cy="6039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6" name="Straight Arrow Connector 165">
            <a:extLst>
              <a:ext uri="{FF2B5EF4-FFF2-40B4-BE49-F238E27FC236}">
                <a16:creationId xmlns:a16="http://schemas.microsoft.com/office/drawing/2014/main" id="{8EFC0DEB-C092-4C1E-970C-7352EE43CE54}"/>
              </a:ext>
            </a:extLst>
          </p:cNvPr>
          <p:cNvCxnSpPr>
            <a:stCxn id="41" idx="0"/>
            <a:endCxn id="113" idx="4"/>
          </p:cNvCxnSpPr>
          <p:nvPr/>
        </p:nvCxnSpPr>
        <p:spPr>
          <a:xfrm flipH="1" flipV="1">
            <a:off x="3939104" y="1584516"/>
            <a:ext cx="116227" cy="5740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8" name="Straight Arrow Connector 167">
            <a:extLst>
              <a:ext uri="{FF2B5EF4-FFF2-40B4-BE49-F238E27FC236}">
                <a16:creationId xmlns:a16="http://schemas.microsoft.com/office/drawing/2014/main" id="{D2263E16-67B9-46D0-A067-E40FAFD76FD3}"/>
              </a:ext>
            </a:extLst>
          </p:cNvPr>
          <p:cNvCxnSpPr>
            <a:stCxn id="41" idx="7"/>
            <a:endCxn id="114" idx="4"/>
          </p:cNvCxnSpPr>
          <p:nvPr/>
        </p:nvCxnSpPr>
        <p:spPr>
          <a:xfrm flipV="1">
            <a:off x="4119511" y="1584517"/>
            <a:ext cx="88532" cy="60059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0" name="Straight Arrow Connector 169">
            <a:extLst>
              <a:ext uri="{FF2B5EF4-FFF2-40B4-BE49-F238E27FC236}">
                <a16:creationId xmlns:a16="http://schemas.microsoft.com/office/drawing/2014/main" id="{585525A6-BDB6-4C18-B2B5-618D78E0659E}"/>
              </a:ext>
            </a:extLst>
          </p:cNvPr>
          <p:cNvCxnSpPr>
            <a:stCxn id="42" idx="0"/>
            <a:endCxn id="115" idx="4"/>
          </p:cNvCxnSpPr>
          <p:nvPr/>
        </p:nvCxnSpPr>
        <p:spPr>
          <a:xfrm flipH="1" flipV="1">
            <a:off x="4480635" y="1584515"/>
            <a:ext cx="112863" cy="57401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2" name="Straight Arrow Connector 171">
            <a:extLst>
              <a:ext uri="{FF2B5EF4-FFF2-40B4-BE49-F238E27FC236}">
                <a16:creationId xmlns:a16="http://schemas.microsoft.com/office/drawing/2014/main" id="{C70AFD3D-C3BE-4BC6-95D0-C312525548D8}"/>
              </a:ext>
            </a:extLst>
          </p:cNvPr>
          <p:cNvCxnSpPr>
            <a:stCxn id="42" idx="7"/>
            <a:endCxn id="116" idx="4"/>
          </p:cNvCxnSpPr>
          <p:nvPr/>
        </p:nvCxnSpPr>
        <p:spPr>
          <a:xfrm flipV="1">
            <a:off x="4657680" y="1584516"/>
            <a:ext cx="91895" cy="6005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4" name="Straight Arrow Connector 173">
            <a:extLst>
              <a:ext uri="{FF2B5EF4-FFF2-40B4-BE49-F238E27FC236}">
                <a16:creationId xmlns:a16="http://schemas.microsoft.com/office/drawing/2014/main" id="{F209D05B-668D-4ECA-A363-124812C37824}"/>
              </a:ext>
            </a:extLst>
          </p:cNvPr>
          <p:cNvCxnSpPr>
            <a:stCxn id="43" idx="0"/>
            <a:endCxn id="117" idx="4"/>
          </p:cNvCxnSpPr>
          <p:nvPr/>
        </p:nvCxnSpPr>
        <p:spPr>
          <a:xfrm flipH="1" flipV="1">
            <a:off x="5022166" y="1577796"/>
            <a:ext cx="109499" cy="5807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6" name="Straight Arrow Connector 175">
            <a:extLst>
              <a:ext uri="{FF2B5EF4-FFF2-40B4-BE49-F238E27FC236}">
                <a16:creationId xmlns:a16="http://schemas.microsoft.com/office/drawing/2014/main" id="{866CC2C4-8221-492B-A0FA-B3F9E51D95E4}"/>
              </a:ext>
            </a:extLst>
          </p:cNvPr>
          <p:cNvCxnSpPr>
            <a:stCxn id="43" idx="7"/>
            <a:endCxn id="118" idx="4"/>
          </p:cNvCxnSpPr>
          <p:nvPr/>
        </p:nvCxnSpPr>
        <p:spPr>
          <a:xfrm flipV="1">
            <a:off x="5195847" y="1577797"/>
            <a:ext cx="95259" cy="60731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8" name="Straight Arrow Connector 177">
            <a:extLst>
              <a:ext uri="{FF2B5EF4-FFF2-40B4-BE49-F238E27FC236}">
                <a16:creationId xmlns:a16="http://schemas.microsoft.com/office/drawing/2014/main" id="{88CFC5A7-722F-4689-99E3-74E5D45D27E4}"/>
              </a:ext>
            </a:extLst>
          </p:cNvPr>
          <p:cNvCxnSpPr>
            <a:stCxn id="44" idx="0"/>
            <a:endCxn id="119" idx="4"/>
          </p:cNvCxnSpPr>
          <p:nvPr/>
        </p:nvCxnSpPr>
        <p:spPr>
          <a:xfrm flipH="1" flipV="1">
            <a:off x="5563695" y="1577795"/>
            <a:ext cx="106136" cy="5807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0" name="Straight Arrow Connector 179">
            <a:extLst>
              <a:ext uri="{FF2B5EF4-FFF2-40B4-BE49-F238E27FC236}">
                <a16:creationId xmlns:a16="http://schemas.microsoft.com/office/drawing/2014/main" id="{246F124D-1371-4CE9-80E0-6A73E2B1A8C5}"/>
              </a:ext>
            </a:extLst>
          </p:cNvPr>
          <p:cNvCxnSpPr>
            <a:stCxn id="44" idx="7"/>
            <a:endCxn id="120" idx="4"/>
          </p:cNvCxnSpPr>
          <p:nvPr/>
        </p:nvCxnSpPr>
        <p:spPr>
          <a:xfrm flipV="1">
            <a:off x="5734014" y="1577796"/>
            <a:ext cx="98623" cy="60731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2" name="Straight Arrow Connector 181">
            <a:extLst>
              <a:ext uri="{FF2B5EF4-FFF2-40B4-BE49-F238E27FC236}">
                <a16:creationId xmlns:a16="http://schemas.microsoft.com/office/drawing/2014/main" id="{5C083C09-DD28-4D1C-856A-B26020B17BBE}"/>
              </a:ext>
            </a:extLst>
          </p:cNvPr>
          <p:cNvCxnSpPr>
            <a:stCxn id="45" idx="0"/>
            <a:endCxn id="121" idx="4"/>
          </p:cNvCxnSpPr>
          <p:nvPr/>
        </p:nvCxnSpPr>
        <p:spPr>
          <a:xfrm flipH="1" flipV="1">
            <a:off x="6101576" y="1581156"/>
            <a:ext cx="106422" cy="57737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4" name="Straight Arrow Connector 183">
            <a:extLst>
              <a:ext uri="{FF2B5EF4-FFF2-40B4-BE49-F238E27FC236}">
                <a16:creationId xmlns:a16="http://schemas.microsoft.com/office/drawing/2014/main" id="{EB1B8283-CBFB-4F17-85FB-23BF0431BC77}"/>
              </a:ext>
            </a:extLst>
          </p:cNvPr>
          <p:cNvCxnSpPr>
            <a:stCxn id="45" idx="7"/>
            <a:endCxn id="122" idx="4"/>
          </p:cNvCxnSpPr>
          <p:nvPr/>
        </p:nvCxnSpPr>
        <p:spPr>
          <a:xfrm flipV="1">
            <a:off x="6272180" y="1581157"/>
            <a:ext cx="98336" cy="60395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6" name="Straight Arrow Connector 185">
            <a:extLst>
              <a:ext uri="{FF2B5EF4-FFF2-40B4-BE49-F238E27FC236}">
                <a16:creationId xmlns:a16="http://schemas.microsoft.com/office/drawing/2014/main" id="{25D72094-E09F-4723-9ADF-13EBD00A30CC}"/>
              </a:ext>
            </a:extLst>
          </p:cNvPr>
          <p:cNvCxnSpPr>
            <a:stCxn id="46" idx="0"/>
            <a:endCxn id="123" idx="4"/>
          </p:cNvCxnSpPr>
          <p:nvPr/>
        </p:nvCxnSpPr>
        <p:spPr>
          <a:xfrm flipH="1" flipV="1">
            <a:off x="6643107" y="1581155"/>
            <a:ext cx="103058" cy="57737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8" name="Straight Arrow Connector 187">
            <a:extLst>
              <a:ext uri="{FF2B5EF4-FFF2-40B4-BE49-F238E27FC236}">
                <a16:creationId xmlns:a16="http://schemas.microsoft.com/office/drawing/2014/main" id="{AD6D1BE3-C296-4080-ACAE-D577D1F018AE}"/>
              </a:ext>
            </a:extLst>
          </p:cNvPr>
          <p:cNvCxnSpPr>
            <a:stCxn id="46" idx="7"/>
            <a:endCxn id="124" idx="4"/>
          </p:cNvCxnSpPr>
          <p:nvPr/>
        </p:nvCxnSpPr>
        <p:spPr>
          <a:xfrm flipV="1">
            <a:off x="6810348" y="1581156"/>
            <a:ext cx="143055" cy="6039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5" name="Flowchart: Connector 64">
            <a:extLst>
              <a:ext uri="{FF2B5EF4-FFF2-40B4-BE49-F238E27FC236}">
                <a16:creationId xmlns:a16="http://schemas.microsoft.com/office/drawing/2014/main" id="{80553D0B-D86E-4516-BD85-3E0706217594}"/>
              </a:ext>
            </a:extLst>
          </p:cNvPr>
          <p:cNvSpPr/>
          <p:nvPr/>
        </p:nvSpPr>
        <p:spPr>
          <a:xfrm>
            <a:off x="7121814" y="2168633"/>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cxnSp>
        <p:nvCxnSpPr>
          <p:cNvPr id="67" name="Straight Arrow Connector 66">
            <a:extLst>
              <a:ext uri="{FF2B5EF4-FFF2-40B4-BE49-F238E27FC236}">
                <a16:creationId xmlns:a16="http://schemas.microsoft.com/office/drawing/2014/main" id="{C6A5D61B-020B-4B94-9CEF-24BE83E36FA2}"/>
              </a:ext>
            </a:extLst>
          </p:cNvPr>
          <p:cNvCxnSpPr>
            <a:stCxn id="65" idx="1"/>
            <a:endCxn id="123" idx="5"/>
          </p:cNvCxnSpPr>
          <p:nvPr/>
        </p:nvCxnSpPr>
        <p:spPr>
          <a:xfrm flipH="1" flipV="1">
            <a:off x="6687084" y="1562939"/>
            <a:ext cx="461315" cy="6322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9" name="Straight Arrow Connector 68">
            <a:extLst>
              <a:ext uri="{FF2B5EF4-FFF2-40B4-BE49-F238E27FC236}">
                <a16:creationId xmlns:a16="http://schemas.microsoft.com/office/drawing/2014/main" id="{79D15C94-3C95-47A3-87B7-7FD2996A7FF4}"/>
              </a:ext>
            </a:extLst>
          </p:cNvPr>
          <p:cNvCxnSpPr>
            <a:stCxn id="65" idx="0"/>
            <a:endCxn id="124" idx="5"/>
          </p:cNvCxnSpPr>
          <p:nvPr/>
        </p:nvCxnSpPr>
        <p:spPr>
          <a:xfrm flipH="1" flipV="1">
            <a:off x="6997379" y="1562940"/>
            <a:ext cx="215202" cy="60569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1" name="Flowchart: Connector 130">
            <a:extLst>
              <a:ext uri="{FF2B5EF4-FFF2-40B4-BE49-F238E27FC236}">
                <a16:creationId xmlns:a16="http://schemas.microsoft.com/office/drawing/2014/main" id="{8FEB4339-E405-4888-9BA7-38F096E76E88}"/>
              </a:ext>
            </a:extLst>
          </p:cNvPr>
          <p:cNvSpPr/>
          <p:nvPr/>
        </p:nvSpPr>
        <p:spPr>
          <a:xfrm>
            <a:off x="7644512" y="2158528"/>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3" name="Flowchart: Connector 132">
            <a:extLst>
              <a:ext uri="{FF2B5EF4-FFF2-40B4-BE49-F238E27FC236}">
                <a16:creationId xmlns:a16="http://schemas.microsoft.com/office/drawing/2014/main" id="{2568A059-5E50-4F53-B219-8AC0F834B8A6}"/>
              </a:ext>
            </a:extLst>
          </p:cNvPr>
          <p:cNvSpPr/>
          <p:nvPr/>
        </p:nvSpPr>
        <p:spPr>
          <a:xfrm>
            <a:off x="7368812" y="3072593"/>
            <a:ext cx="252133" cy="25213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35" name="Straight Arrow Connector 134">
            <a:extLst>
              <a:ext uri="{FF2B5EF4-FFF2-40B4-BE49-F238E27FC236}">
                <a16:creationId xmlns:a16="http://schemas.microsoft.com/office/drawing/2014/main" id="{833CEFF7-9F01-4F35-B7B3-0B7843A6358B}"/>
              </a:ext>
            </a:extLst>
          </p:cNvPr>
          <p:cNvCxnSpPr>
            <a:stCxn id="133" idx="0"/>
          </p:cNvCxnSpPr>
          <p:nvPr/>
        </p:nvCxnSpPr>
        <p:spPr>
          <a:xfrm flipH="1" flipV="1">
            <a:off x="7212582" y="2350168"/>
            <a:ext cx="282297" cy="7224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7" name="Straight Arrow Connector 136">
            <a:extLst>
              <a:ext uri="{FF2B5EF4-FFF2-40B4-BE49-F238E27FC236}">
                <a16:creationId xmlns:a16="http://schemas.microsoft.com/office/drawing/2014/main" id="{6F4C5B2A-BC71-4F8D-9DC1-FC32F4F4126E}"/>
              </a:ext>
            </a:extLst>
          </p:cNvPr>
          <p:cNvCxnSpPr>
            <a:cxnSpLocks/>
            <a:stCxn id="133" idx="7"/>
          </p:cNvCxnSpPr>
          <p:nvPr/>
        </p:nvCxnSpPr>
        <p:spPr>
          <a:xfrm flipV="1">
            <a:off x="7584020" y="2340062"/>
            <a:ext cx="151259" cy="76945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9" name="Flowchart: Connector 138">
            <a:extLst>
              <a:ext uri="{FF2B5EF4-FFF2-40B4-BE49-F238E27FC236}">
                <a16:creationId xmlns:a16="http://schemas.microsoft.com/office/drawing/2014/main" id="{D1248B32-18A8-4A6B-AF47-81DE690E987B}"/>
              </a:ext>
            </a:extLst>
          </p:cNvPr>
          <p:cNvSpPr/>
          <p:nvPr/>
        </p:nvSpPr>
        <p:spPr>
          <a:xfrm>
            <a:off x="7368812" y="3072593"/>
            <a:ext cx="252133" cy="25213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41" name="Straight Arrow Connector 140">
            <a:extLst>
              <a:ext uri="{FF2B5EF4-FFF2-40B4-BE49-F238E27FC236}">
                <a16:creationId xmlns:a16="http://schemas.microsoft.com/office/drawing/2014/main" id="{14B1829B-5841-4A27-A168-4B10EA943DD0}"/>
              </a:ext>
            </a:extLst>
          </p:cNvPr>
          <p:cNvCxnSpPr>
            <a:stCxn id="139" idx="0"/>
          </p:cNvCxnSpPr>
          <p:nvPr/>
        </p:nvCxnSpPr>
        <p:spPr>
          <a:xfrm flipH="1" flipV="1">
            <a:off x="7212582" y="2350168"/>
            <a:ext cx="282297" cy="7224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3" name="Straight Arrow Connector 142">
            <a:extLst>
              <a:ext uri="{FF2B5EF4-FFF2-40B4-BE49-F238E27FC236}">
                <a16:creationId xmlns:a16="http://schemas.microsoft.com/office/drawing/2014/main" id="{AD8EA57A-2113-48A5-9713-42C5E1A2D91C}"/>
              </a:ext>
            </a:extLst>
          </p:cNvPr>
          <p:cNvCxnSpPr>
            <a:cxnSpLocks/>
            <a:stCxn id="139" idx="7"/>
          </p:cNvCxnSpPr>
          <p:nvPr/>
        </p:nvCxnSpPr>
        <p:spPr>
          <a:xfrm flipV="1">
            <a:off x="7584020" y="2340062"/>
            <a:ext cx="151259" cy="76945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5" name="Oval 144">
            <a:extLst>
              <a:ext uri="{FF2B5EF4-FFF2-40B4-BE49-F238E27FC236}">
                <a16:creationId xmlns:a16="http://schemas.microsoft.com/office/drawing/2014/main" id="{5ECE5EB3-1799-4388-AC64-3D19F93DB6FD}"/>
              </a:ext>
            </a:extLst>
          </p:cNvPr>
          <p:cNvSpPr/>
          <p:nvPr/>
        </p:nvSpPr>
        <p:spPr>
          <a:xfrm>
            <a:off x="8357881" y="3059766"/>
            <a:ext cx="252133" cy="252133"/>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147" name="Flowchart: Connector 146">
            <a:extLst>
              <a:ext uri="{FF2B5EF4-FFF2-40B4-BE49-F238E27FC236}">
                <a16:creationId xmlns:a16="http://schemas.microsoft.com/office/drawing/2014/main" id="{80E3827B-AD9A-4991-AF82-0BA1399FBCAD}"/>
              </a:ext>
            </a:extLst>
          </p:cNvPr>
          <p:cNvSpPr/>
          <p:nvPr/>
        </p:nvSpPr>
        <p:spPr>
          <a:xfrm>
            <a:off x="7967342" y="3879474"/>
            <a:ext cx="299225" cy="29922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49" name="Straight Arrow Connector 148">
            <a:extLst>
              <a:ext uri="{FF2B5EF4-FFF2-40B4-BE49-F238E27FC236}">
                <a16:creationId xmlns:a16="http://schemas.microsoft.com/office/drawing/2014/main" id="{A7B93BA8-1AEF-436B-B423-5498A8731778}"/>
              </a:ext>
            </a:extLst>
          </p:cNvPr>
          <p:cNvCxnSpPr>
            <a:cxnSpLocks/>
            <a:stCxn id="147" idx="1"/>
          </p:cNvCxnSpPr>
          <p:nvPr/>
        </p:nvCxnSpPr>
        <p:spPr>
          <a:xfrm flipH="1" flipV="1">
            <a:off x="7494878" y="3324726"/>
            <a:ext cx="516284" cy="59856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1" name="Straight Arrow Connector 150">
            <a:extLst>
              <a:ext uri="{FF2B5EF4-FFF2-40B4-BE49-F238E27FC236}">
                <a16:creationId xmlns:a16="http://schemas.microsoft.com/office/drawing/2014/main" id="{06F245B1-1120-481E-AB84-4D362E538EC9}"/>
              </a:ext>
            </a:extLst>
          </p:cNvPr>
          <p:cNvCxnSpPr>
            <a:cxnSpLocks/>
            <a:stCxn id="147" idx="0"/>
          </p:cNvCxnSpPr>
          <p:nvPr/>
        </p:nvCxnSpPr>
        <p:spPr>
          <a:xfrm flipV="1">
            <a:off x="8116954" y="3311897"/>
            <a:ext cx="366992" cy="56757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53" name="Flowchart: Connector 152">
            <a:extLst>
              <a:ext uri="{FF2B5EF4-FFF2-40B4-BE49-F238E27FC236}">
                <a16:creationId xmlns:a16="http://schemas.microsoft.com/office/drawing/2014/main" id="{47C2E21B-800E-404C-874E-A2203E0F86EA}"/>
              </a:ext>
            </a:extLst>
          </p:cNvPr>
          <p:cNvSpPr/>
          <p:nvPr/>
        </p:nvSpPr>
        <p:spPr>
          <a:xfrm>
            <a:off x="9204149" y="3892598"/>
            <a:ext cx="297148" cy="297148"/>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155" name="Flowchart: Connector 154">
            <a:extLst>
              <a:ext uri="{FF2B5EF4-FFF2-40B4-BE49-F238E27FC236}">
                <a16:creationId xmlns:a16="http://schemas.microsoft.com/office/drawing/2014/main" id="{B8B2852A-EE24-4E25-A62E-1309EF11B2FD}"/>
              </a:ext>
            </a:extLst>
          </p:cNvPr>
          <p:cNvSpPr/>
          <p:nvPr/>
        </p:nvSpPr>
        <p:spPr>
          <a:xfrm>
            <a:off x="8561327" y="4639667"/>
            <a:ext cx="390646" cy="390646"/>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cxnSp>
        <p:nvCxnSpPr>
          <p:cNvPr id="157" name="Straight Arrow Connector 156">
            <a:extLst>
              <a:ext uri="{FF2B5EF4-FFF2-40B4-BE49-F238E27FC236}">
                <a16:creationId xmlns:a16="http://schemas.microsoft.com/office/drawing/2014/main" id="{805CC3AD-F02C-4F02-951E-BF882661EE4E}"/>
              </a:ext>
            </a:extLst>
          </p:cNvPr>
          <p:cNvCxnSpPr>
            <a:cxnSpLocks/>
            <a:stCxn id="155" idx="1"/>
          </p:cNvCxnSpPr>
          <p:nvPr/>
        </p:nvCxnSpPr>
        <p:spPr>
          <a:xfrm flipH="1" flipV="1">
            <a:off x="8222747" y="4134877"/>
            <a:ext cx="395789" cy="56199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9" name="Straight Arrow Connector 158">
            <a:extLst>
              <a:ext uri="{FF2B5EF4-FFF2-40B4-BE49-F238E27FC236}">
                <a16:creationId xmlns:a16="http://schemas.microsoft.com/office/drawing/2014/main" id="{33718AFB-C25E-48C3-A114-851B6EBB16A5}"/>
              </a:ext>
            </a:extLst>
          </p:cNvPr>
          <p:cNvCxnSpPr>
            <a:stCxn id="155" idx="7"/>
          </p:cNvCxnSpPr>
          <p:nvPr/>
        </p:nvCxnSpPr>
        <p:spPr>
          <a:xfrm flipV="1">
            <a:off x="8894765" y="4146229"/>
            <a:ext cx="352901" cy="55064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61" name="Flowchart: Connector 160">
            <a:extLst>
              <a:ext uri="{FF2B5EF4-FFF2-40B4-BE49-F238E27FC236}">
                <a16:creationId xmlns:a16="http://schemas.microsoft.com/office/drawing/2014/main" id="{ABD07813-DAE0-42F9-85A5-978E2D7B7D6D}"/>
              </a:ext>
            </a:extLst>
          </p:cNvPr>
          <p:cNvSpPr/>
          <p:nvPr/>
        </p:nvSpPr>
        <p:spPr>
          <a:xfrm>
            <a:off x="9963660" y="4639667"/>
            <a:ext cx="390646" cy="390646"/>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3" name="Flowchart: Connector 162">
            <a:extLst>
              <a:ext uri="{FF2B5EF4-FFF2-40B4-BE49-F238E27FC236}">
                <a16:creationId xmlns:a16="http://schemas.microsoft.com/office/drawing/2014/main" id="{B4F98D27-F294-49D5-979D-561679907F7F}"/>
              </a:ext>
            </a:extLst>
          </p:cNvPr>
          <p:cNvSpPr/>
          <p:nvPr/>
        </p:nvSpPr>
        <p:spPr>
          <a:xfrm>
            <a:off x="9281102" y="5342979"/>
            <a:ext cx="440391" cy="440391"/>
          </a:xfrm>
          <a:prstGeom prst="flowChartConnector">
            <a:avLst/>
          </a:prstGeom>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b="1">
              <a:ln w="22225">
                <a:solidFill>
                  <a:schemeClr val="accent2"/>
                </a:solidFill>
                <a:prstDash val="solid"/>
              </a:ln>
              <a:solidFill>
                <a:schemeClr val="accent2">
                  <a:lumMod val="40000"/>
                  <a:lumOff val="60000"/>
                </a:schemeClr>
              </a:solidFill>
            </a:endParaRPr>
          </a:p>
        </p:txBody>
      </p:sp>
      <p:cxnSp>
        <p:nvCxnSpPr>
          <p:cNvPr id="165" name="Straight Arrow Connector 164">
            <a:extLst>
              <a:ext uri="{FF2B5EF4-FFF2-40B4-BE49-F238E27FC236}">
                <a16:creationId xmlns:a16="http://schemas.microsoft.com/office/drawing/2014/main" id="{F06F0013-EFEA-4088-BA1D-A425AEBB332A}"/>
              </a:ext>
            </a:extLst>
          </p:cNvPr>
          <p:cNvCxnSpPr>
            <a:stCxn id="163" idx="1"/>
          </p:cNvCxnSpPr>
          <p:nvPr/>
        </p:nvCxnSpPr>
        <p:spPr>
          <a:xfrm flipH="1" flipV="1">
            <a:off x="8894765" y="4973105"/>
            <a:ext cx="450831" cy="434369"/>
          </a:xfrm>
          <a:prstGeom prst="straightConnector1">
            <a:avLst/>
          </a:prstGeom>
          <a:ln>
            <a:tailEnd type="triangle"/>
          </a:ln>
          <a:effectLst/>
        </p:spPr>
        <p:style>
          <a:lnRef idx="1">
            <a:schemeClr val="dk1"/>
          </a:lnRef>
          <a:fillRef idx="0">
            <a:schemeClr val="dk1"/>
          </a:fillRef>
          <a:effectRef idx="0">
            <a:schemeClr val="dk1"/>
          </a:effectRef>
          <a:fontRef idx="minor">
            <a:schemeClr val="tx1"/>
          </a:fontRef>
        </p:style>
      </p:cxnSp>
      <p:cxnSp>
        <p:nvCxnSpPr>
          <p:cNvPr id="167" name="Straight Arrow Connector 166">
            <a:extLst>
              <a:ext uri="{FF2B5EF4-FFF2-40B4-BE49-F238E27FC236}">
                <a16:creationId xmlns:a16="http://schemas.microsoft.com/office/drawing/2014/main" id="{DAADB5BA-6039-465C-8B53-1B3D6C014E05}"/>
              </a:ext>
            </a:extLst>
          </p:cNvPr>
          <p:cNvCxnSpPr>
            <a:stCxn id="163" idx="7"/>
          </p:cNvCxnSpPr>
          <p:nvPr/>
        </p:nvCxnSpPr>
        <p:spPr>
          <a:xfrm flipV="1">
            <a:off x="9656998" y="4973105"/>
            <a:ext cx="363870" cy="43436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792767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5D2136D0-D868-4045-8FC6-2ADD4252BCE0}"/>
              </a:ext>
            </a:extLst>
          </p:cNvPr>
          <p:cNvSpPr/>
          <p:nvPr/>
        </p:nvSpPr>
        <p:spPr>
          <a:xfrm>
            <a:off x="2495034" y="5340165"/>
            <a:ext cx="440391" cy="440391"/>
          </a:xfrm>
          <a:prstGeom prst="flowChartConnector">
            <a:avLst/>
          </a:prstGeom>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Flowchart: Connector 2">
            <a:extLst>
              <a:ext uri="{FF2B5EF4-FFF2-40B4-BE49-F238E27FC236}">
                <a16:creationId xmlns:a16="http://schemas.microsoft.com/office/drawing/2014/main" id="{1CF65A4C-0DFE-4F7C-A530-A84E2C258E36}"/>
              </a:ext>
            </a:extLst>
          </p:cNvPr>
          <p:cNvSpPr/>
          <p:nvPr/>
        </p:nvSpPr>
        <p:spPr>
          <a:xfrm>
            <a:off x="-813420" y="4628845"/>
            <a:ext cx="390646" cy="390646"/>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Flowchart: Connector 3">
            <a:extLst>
              <a:ext uri="{FF2B5EF4-FFF2-40B4-BE49-F238E27FC236}">
                <a16:creationId xmlns:a16="http://schemas.microsoft.com/office/drawing/2014/main" id="{BB6EA33F-EDA7-45CE-B353-232A66833E41}"/>
              </a:ext>
            </a:extLst>
          </p:cNvPr>
          <p:cNvSpPr/>
          <p:nvPr/>
        </p:nvSpPr>
        <p:spPr>
          <a:xfrm>
            <a:off x="4282211" y="4628845"/>
            <a:ext cx="390646" cy="390646"/>
          </a:xfrm>
          <a:prstGeom prst="flowChartConnector">
            <a:avLst/>
          </a:prstGeom>
          <a:solidFill>
            <a:schemeClr val="accent4"/>
          </a:solidFill>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5" name="Straight Arrow Connector 4">
            <a:extLst>
              <a:ext uri="{FF2B5EF4-FFF2-40B4-BE49-F238E27FC236}">
                <a16:creationId xmlns:a16="http://schemas.microsoft.com/office/drawing/2014/main" id="{B2612A21-5C5F-4E37-8239-1FA9B2B2FCFD}"/>
              </a:ext>
            </a:extLst>
          </p:cNvPr>
          <p:cNvCxnSpPr>
            <a:stCxn id="2" idx="1"/>
            <a:endCxn id="3" idx="5"/>
          </p:cNvCxnSpPr>
          <p:nvPr/>
        </p:nvCxnSpPr>
        <p:spPr>
          <a:xfrm flipH="1" flipV="1">
            <a:off x="1044019" y="4962283"/>
            <a:ext cx="1515509" cy="44237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 name="Straight Arrow Connector 5">
            <a:extLst>
              <a:ext uri="{FF2B5EF4-FFF2-40B4-BE49-F238E27FC236}">
                <a16:creationId xmlns:a16="http://schemas.microsoft.com/office/drawing/2014/main" id="{2266DCD9-B834-4AB1-A8AF-376A287408AC}"/>
              </a:ext>
            </a:extLst>
          </p:cNvPr>
          <p:cNvCxnSpPr>
            <a:stCxn id="2" idx="7"/>
            <a:endCxn id="4" idx="3"/>
          </p:cNvCxnSpPr>
          <p:nvPr/>
        </p:nvCxnSpPr>
        <p:spPr>
          <a:xfrm flipV="1">
            <a:off x="2870932" y="4962283"/>
            <a:ext cx="1468489" cy="442376"/>
          </a:xfrm>
          <a:prstGeom prst="straightConnector1">
            <a:avLst/>
          </a:prstGeom>
          <a:ln>
            <a:tailEnd type="triangle"/>
          </a:ln>
          <a:effectLst>
            <a:glow rad="228600">
              <a:schemeClr val="accent4">
                <a:satMod val="175000"/>
                <a:alpha val="40000"/>
              </a:schemeClr>
            </a:glow>
          </a:effectLst>
        </p:spPr>
        <p:style>
          <a:lnRef idx="1">
            <a:schemeClr val="dk1"/>
          </a:lnRef>
          <a:fillRef idx="0">
            <a:schemeClr val="dk1"/>
          </a:fillRef>
          <a:effectRef idx="0">
            <a:schemeClr val="dk1"/>
          </a:effectRef>
          <a:fontRef idx="minor">
            <a:schemeClr val="tx1"/>
          </a:fontRef>
        </p:style>
      </p:cxnSp>
      <p:sp>
        <p:nvSpPr>
          <p:cNvPr id="7" name="Flowchart: Connector 6">
            <a:extLst>
              <a:ext uri="{FF2B5EF4-FFF2-40B4-BE49-F238E27FC236}">
                <a16:creationId xmlns:a16="http://schemas.microsoft.com/office/drawing/2014/main" id="{292DDADD-05D4-4D2D-B879-2BD04161952D}"/>
              </a:ext>
            </a:extLst>
          </p:cNvPr>
          <p:cNvSpPr/>
          <p:nvPr/>
        </p:nvSpPr>
        <p:spPr>
          <a:xfrm>
            <a:off x="-1799053" y="3862666"/>
            <a:ext cx="302558" cy="30255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Flowchart: Connector 7">
            <a:extLst>
              <a:ext uri="{FF2B5EF4-FFF2-40B4-BE49-F238E27FC236}">
                <a16:creationId xmlns:a16="http://schemas.microsoft.com/office/drawing/2014/main" id="{1E034066-78E5-4670-B565-6C5DF7B0F36E}"/>
              </a:ext>
            </a:extLst>
          </p:cNvPr>
          <p:cNvSpPr/>
          <p:nvPr/>
        </p:nvSpPr>
        <p:spPr>
          <a:xfrm>
            <a:off x="5339101" y="3879474"/>
            <a:ext cx="302558" cy="302558"/>
          </a:xfrm>
          <a:prstGeom prst="flowChartConnector">
            <a:avLst/>
          </a:prstGeom>
          <a:effectLst>
            <a:glow rad="228600">
              <a:schemeClr val="accent4">
                <a:satMod val="175000"/>
                <a:alpha val="40000"/>
              </a:schemeClr>
            </a:glo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9" name="Flowchart: Connector 8">
            <a:extLst>
              <a:ext uri="{FF2B5EF4-FFF2-40B4-BE49-F238E27FC236}">
                <a16:creationId xmlns:a16="http://schemas.microsoft.com/office/drawing/2014/main" id="{018A9E25-35E7-442F-88FD-620E26F188AF}"/>
              </a:ext>
            </a:extLst>
          </p:cNvPr>
          <p:cNvSpPr/>
          <p:nvPr/>
        </p:nvSpPr>
        <p:spPr>
          <a:xfrm>
            <a:off x="3361439" y="3892598"/>
            <a:ext cx="302558" cy="30255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Flowchart: Connector 9">
            <a:extLst>
              <a:ext uri="{FF2B5EF4-FFF2-40B4-BE49-F238E27FC236}">
                <a16:creationId xmlns:a16="http://schemas.microsoft.com/office/drawing/2014/main" id="{8BE9021E-C97D-4C2B-8EE3-B72AA3C09740}"/>
              </a:ext>
            </a:extLst>
          </p:cNvPr>
          <p:cNvSpPr/>
          <p:nvPr/>
        </p:nvSpPr>
        <p:spPr>
          <a:xfrm>
            <a:off x="1702609" y="3862666"/>
            <a:ext cx="302558" cy="302558"/>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cxnSp>
        <p:nvCxnSpPr>
          <p:cNvPr id="11" name="Straight Arrow Connector 10">
            <a:extLst>
              <a:ext uri="{FF2B5EF4-FFF2-40B4-BE49-F238E27FC236}">
                <a16:creationId xmlns:a16="http://schemas.microsoft.com/office/drawing/2014/main" id="{7BAA1995-FFE0-4B3B-B30B-C0F33C777619}"/>
              </a:ext>
            </a:extLst>
          </p:cNvPr>
          <p:cNvCxnSpPr>
            <a:stCxn id="3" idx="1"/>
            <a:endCxn id="7" idx="5"/>
          </p:cNvCxnSpPr>
          <p:nvPr/>
        </p:nvCxnSpPr>
        <p:spPr>
          <a:xfrm flipH="1" flipV="1">
            <a:off x="-1540804" y="4120916"/>
            <a:ext cx="784593" cy="56513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F948369A-7CB3-48A1-978A-20F3380F1D22}"/>
              </a:ext>
            </a:extLst>
          </p:cNvPr>
          <p:cNvCxnSpPr>
            <a:stCxn id="3" idx="7"/>
            <a:endCxn id="10" idx="3"/>
          </p:cNvCxnSpPr>
          <p:nvPr/>
        </p:nvCxnSpPr>
        <p:spPr>
          <a:xfrm flipV="1">
            <a:off x="1044019" y="4120916"/>
            <a:ext cx="702899" cy="56513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E31D394F-8BB9-4F85-ADA7-EC30C4757298}"/>
              </a:ext>
            </a:extLst>
          </p:cNvPr>
          <p:cNvCxnSpPr>
            <a:stCxn id="4" idx="1"/>
            <a:endCxn id="9" idx="5"/>
          </p:cNvCxnSpPr>
          <p:nvPr/>
        </p:nvCxnSpPr>
        <p:spPr>
          <a:xfrm flipH="1" flipV="1">
            <a:off x="3619690" y="4150847"/>
            <a:ext cx="719731" cy="5352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781100D8-F74E-408D-B9CC-4BF35C9BB8FD}"/>
              </a:ext>
            </a:extLst>
          </p:cNvPr>
          <p:cNvCxnSpPr>
            <a:stCxn id="4" idx="7"/>
            <a:endCxn id="8" idx="3"/>
          </p:cNvCxnSpPr>
          <p:nvPr/>
        </p:nvCxnSpPr>
        <p:spPr>
          <a:xfrm flipV="1">
            <a:off x="4615649" y="4137724"/>
            <a:ext cx="767761" cy="548330"/>
          </a:xfrm>
          <a:prstGeom prst="straightConnector1">
            <a:avLst/>
          </a:prstGeom>
          <a:ln>
            <a:tailEnd type="triangle"/>
          </a:ln>
          <a:effectLst>
            <a:glow rad="228600">
              <a:schemeClr val="accent4">
                <a:satMod val="175000"/>
                <a:alpha val="40000"/>
              </a:schemeClr>
            </a:glow>
          </a:effectLst>
        </p:spPr>
        <p:style>
          <a:lnRef idx="1">
            <a:schemeClr val="dk1"/>
          </a:lnRef>
          <a:fillRef idx="0">
            <a:schemeClr val="dk1"/>
          </a:fillRef>
          <a:effectRef idx="0">
            <a:schemeClr val="dk1"/>
          </a:effectRef>
          <a:fontRef idx="minor">
            <a:schemeClr val="tx1"/>
          </a:fontRef>
        </p:style>
      </p:cxnSp>
      <p:sp>
        <p:nvSpPr>
          <p:cNvPr id="15" name="Flowchart: Connector 14">
            <a:extLst>
              <a:ext uri="{FF2B5EF4-FFF2-40B4-BE49-F238E27FC236}">
                <a16:creationId xmlns:a16="http://schemas.microsoft.com/office/drawing/2014/main" id="{DF212BA2-A41F-4482-9F53-801F3FF02115}"/>
              </a:ext>
            </a:extLst>
          </p:cNvPr>
          <p:cNvSpPr/>
          <p:nvPr/>
        </p:nvSpPr>
        <p:spPr>
          <a:xfrm>
            <a:off x="3209409" y="3035669"/>
            <a:ext cx="252133" cy="25213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Flowchart: Connector 15">
            <a:extLst>
              <a:ext uri="{FF2B5EF4-FFF2-40B4-BE49-F238E27FC236}">
                <a16:creationId xmlns:a16="http://schemas.microsoft.com/office/drawing/2014/main" id="{B68850D3-50A0-470A-B14A-A614626153C3}"/>
              </a:ext>
            </a:extLst>
          </p:cNvPr>
          <p:cNvSpPr/>
          <p:nvPr/>
        </p:nvSpPr>
        <p:spPr>
          <a:xfrm>
            <a:off x="4211902" y="3035669"/>
            <a:ext cx="252133" cy="252133"/>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Flowchart: Connector 16">
            <a:extLst>
              <a:ext uri="{FF2B5EF4-FFF2-40B4-BE49-F238E27FC236}">
                <a16:creationId xmlns:a16="http://schemas.microsoft.com/office/drawing/2014/main" id="{31EFD99A-A5C0-4E33-8879-B4A25CBC7B36}"/>
              </a:ext>
            </a:extLst>
          </p:cNvPr>
          <p:cNvSpPr/>
          <p:nvPr/>
        </p:nvSpPr>
        <p:spPr>
          <a:xfrm>
            <a:off x="5214396" y="3035669"/>
            <a:ext cx="252133" cy="25213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Flowchart: Connector 17">
            <a:extLst>
              <a:ext uri="{FF2B5EF4-FFF2-40B4-BE49-F238E27FC236}">
                <a16:creationId xmlns:a16="http://schemas.microsoft.com/office/drawing/2014/main" id="{BD0F5AC5-11D6-494C-8F07-92025CEFED03}"/>
              </a:ext>
            </a:extLst>
          </p:cNvPr>
          <p:cNvSpPr/>
          <p:nvPr/>
        </p:nvSpPr>
        <p:spPr>
          <a:xfrm>
            <a:off x="6264968" y="3035670"/>
            <a:ext cx="252133" cy="252133"/>
          </a:xfrm>
          <a:prstGeom prst="flowChartConnector">
            <a:avLst/>
          </a:prstGeom>
          <a:solidFill>
            <a:schemeClr val="accent4"/>
          </a:solidFill>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Flowchart: Connector 18">
            <a:extLst>
              <a:ext uri="{FF2B5EF4-FFF2-40B4-BE49-F238E27FC236}">
                <a16:creationId xmlns:a16="http://schemas.microsoft.com/office/drawing/2014/main" id="{9E9DF90E-A62A-4048-96E0-B8E8E362DC55}"/>
              </a:ext>
            </a:extLst>
          </p:cNvPr>
          <p:cNvSpPr/>
          <p:nvPr/>
        </p:nvSpPr>
        <p:spPr>
          <a:xfrm>
            <a:off x="-2610641" y="3035669"/>
            <a:ext cx="252133" cy="25213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Flowchart: Connector 19">
            <a:extLst>
              <a:ext uri="{FF2B5EF4-FFF2-40B4-BE49-F238E27FC236}">
                <a16:creationId xmlns:a16="http://schemas.microsoft.com/office/drawing/2014/main" id="{96252E3A-C6E1-4951-BA9E-00D61795460D}"/>
              </a:ext>
            </a:extLst>
          </p:cNvPr>
          <p:cNvSpPr/>
          <p:nvPr/>
        </p:nvSpPr>
        <p:spPr>
          <a:xfrm>
            <a:off x="-1608147" y="3035669"/>
            <a:ext cx="252133" cy="252133"/>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Flowchart: Connector 20">
            <a:extLst>
              <a:ext uri="{FF2B5EF4-FFF2-40B4-BE49-F238E27FC236}">
                <a16:creationId xmlns:a16="http://schemas.microsoft.com/office/drawing/2014/main" id="{24BC58D8-4D61-4B67-B01B-4CF36CF4D886}"/>
              </a:ext>
            </a:extLst>
          </p:cNvPr>
          <p:cNvSpPr/>
          <p:nvPr/>
        </p:nvSpPr>
        <p:spPr>
          <a:xfrm>
            <a:off x="-605654" y="3035669"/>
            <a:ext cx="252133" cy="25213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Flowchart: Connector 21">
            <a:extLst>
              <a:ext uri="{FF2B5EF4-FFF2-40B4-BE49-F238E27FC236}">
                <a16:creationId xmlns:a16="http://schemas.microsoft.com/office/drawing/2014/main" id="{0616E101-CABC-4F32-AF05-0C28BAF6B8B7}"/>
              </a:ext>
            </a:extLst>
          </p:cNvPr>
          <p:cNvSpPr/>
          <p:nvPr/>
        </p:nvSpPr>
        <p:spPr>
          <a:xfrm>
            <a:off x="1968920" y="3035670"/>
            <a:ext cx="252133" cy="252133"/>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3" name="Straight Arrow Connector 22">
            <a:extLst>
              <a:ext uri="{FF2B5EF4-FFF2-40B4-BE49-F238E27FC236}">
                <a16:creationId xmlns:a16="http://schemas.microsoft.com/office/drawing/2014/main" id="{E525967C-D05B-4117-9DC7-C367786E0574}"/>
              </a:ext>
            </a:extLst>
          </p:cNvPr>
          <p:cNvCxnSpPr>
            <a:stCxn id="7" idx="1"/>
            <a:endCxn id="19" idx="5"/>
          </p:cNvCxnSpPr>
          <p:nvPr/>
        </p:nvCxnSpPr>
        <p:spPr>
          <a:xfrm flipH="1" flipV="1">
            <a:off x="-2395432" y="3250878"/>
            <a:ext cx="640687" cy="6560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FD97E738-F0B7-488D-B207-466C3C0B9A88}"/>
              </a:ext>
            </a:extLst>
          </p:cNvPr>
          <p:cNvCxnSpPr>
            <a:stCxn id="7" idx="0"/>
            <a:endCxn id="20" idx="4"/>
          </p:cNvCxnSpPr>
          <p:nvPr/>
        </p:nvCxnSpPr>
        <p:spPr>
          <a:xfrm flipV="1">
            <a:off x="-1647774" y="3287801"/>
            <a:ext cx="165694" cy="57486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2BE41D73-8C9F-405A-8919-2ECEC3C81100}"/>
              </a:ext>
            </a:extLst>
          </p:cNvPr>
          <p:cNvCxnSpPr>
            <a:stCxn id="10" idx="1"/>
            <a:endCxn id="21" idx="5"/>
          </p:cNvCxnSpPr>
          <p:nvPr/>
        </p:nvCxnSpPr>
        <p:spPr>
          <a:xfrm flipH="1" flipV="1">
            <a:off x="1133557" y="3250878"/>
            <a:ext cx="613361" cy="6560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EFAE659C-CD68-45FF-B36A-26047A188A70}"/>
              </a:ext>
            </a:extLst>
          </p:cNvPr>
          <p:cNvCxnSpPr>
            <a:cxnSpLocks/>
            <a:stCxn id="10" idx="0"/>
            <a:endCxn id="22" idx="4"/>
          </p:cNvCxnSpPr>
          <p:nvPr/>
        </p:nvCxnSpPr>
        <p:spPr>
          <a:xfrm flipV="1">
            <a:off x="1853888" y="3287802"/>
            <a:ext cx="241098" cy="57486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95BAE44B-A7DD-4132-BF52-4173D70FAAE7}"/>
              </a:ext>
            </a:extLst>
          </p:cNvPr>
          <p:cNvCxnSpPr>
            <a:stCxn id="9" idx="0"/>
            <a:endCxn id="15" idx="4"/>
          </p:cNvCxnSpPr>
          <p:nvPr/>
        </p:nvCxnSpPr>
        <p:spPr>
          <a:xfrm flipH="1" flipV="1">
            <a:off x="3335475" y="3287802"/>
            <a:ext cx="177244" cy="6047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8" name="Straight Arrow Connector 27">
            <a:extLst>
              <a:ext uri="{FF2B5EF4-FFF2-40B4-BE49-F238E27FC236}">
                <a16:creationId xmlns:a16="http://schemas.microsoft.com/office/drawing/2014/main" id="{E2FAD70E-C1D5-4B89-BDB8-AD37E8731853}"/>
              </a:ext>
            </a:extLst>
          </p:cNvPr>
          <p:cNvCxnSpPr>
            <a:stCxn id="9" idx="7"/>
            <a:endCxn id="16" idx="3"/>
          </p:cNvCxnSpPr>
          <p:nvPr/>
        </p:nvCxnSpPr>
        <p:spPr>
          <a:xfrm flipV="1">
            <a:off x="3619690" y="3250876"/>
            <a:ext cx="629137" cy="6860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9" name="Straight Arrow Connector 28">
            <a:extLst>
              <a:ext uri="{FF2B5EF4-FFF2-40B4-BE49-F238E27FC236}">
                <a16:creationId xmlns:a16="http://schemas.microsoft.com/office/drawing/2014/main" id="{B0C7C84D-5DD6-4145-BD0B-A0057F77A486}"/>
              </a:ext>
            </a:extLst>
          </p:cNvPr>
          <p:cNvCxnSpPr>
            <a:stCxn id="8" idx="0"/>
            <a:endCxn id="17" idx="4"/>
          </p:cNvCxnSpPr>
          <p:nvPr/>
        </p:nvCxnSpPr>
        <p:spPr>
          <a:xfrm flipH="1" flipV="1">
            <a:off x="5340462" y="3287802"/>
            <a:ext cx="149918" cy="59167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0" name="Straight Arrow Connector 29">
            <a:extLst>
              <a:ext uri="{FF2B5EF4-FFF2-40B4-BE49-F238E27FC236}">
                <a16:creationId xmlns:a16="http://schemas.microsoft.com/office/drawing/2014/main" id="{85EF6773-C2D1-48C9-A671-DD0C14ECA72E}"/>
              </a:ext>
            </a:extLst>
          </p:cNvPr>
          <p:cNvCxnSpPr>
            <a:stCxn id="8" idx="7"/>
            <a:endCxn id="18" idx="3"/>
          </p:cNvCxnSpPr>
          <p:nvPr/>
        </p:nvCxnSpPr>
        <p:spPr>
          <a:xfrm flipV="1">
            <a:off x="5597351" y="3250878"/>
            <a:ext cx="704541" cy="672905"/>
          </a:xfrm>
          <a:prstGeom prst="straightConnector1">
            <a:avLst/>
          </a:prstGeom>
          <a:ln>
            <a:tailEnd type="triangle"/>
          </a:ln>
          <a:effectLst>
            <a:glow rad="228600">
              <a:schemeClr val="accent4">
                <a:satMod val="175000"/>
                <a:alpha val="40000"/>
              </a:schemeClr>
            </a:glow>
          </a:effectLst>
        </p:spPr>
        <p:style>
          <a:lnRef idx="1">
            <a:schemeClr val="dk1"/>
          </a:lnRef>
          <a:fillRef idx="0">
            <a:schemeClr val="dk1"/>
          </a:fillRef>
          <a:effectRef idx="0">
            <a:schemeClr val="dk1"/>
          </a:effectRef>
          <a:fontRef idx="minor">
            <a:schemeClr val="tx1"/>
          </a:fontRef>
        </p:style>
      </p:cxnSp>
      <p:sp>
        <p:nvSpPr>
          <p:cNvPr id="31" name="Flowchart: Connector 30">
            <a:extLst>
              <a:ext uri="{FF2B5EF4-FFF2-40B4-BE49-F238E27FC236}">
                <a16:creationId xmlns:a16="http://schemas.microsoft.com/office/drawing/2014/main" id="{5D8FC121-554F-4001-BA83-3D9D353C0DF6}"/>
              </a:ext>
            </a:extLst>
          </p:cNvPr>
          <p:cNvSpPr/>
          <p:nvPr/>
        </p:nvSpPr>
        <p:spPr>
          <a:xfrm>
            <a:off x="-2940379" y="2162501"/>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Flowchart: Connector 31">
            <a:extLst>
              <a:ext uri="{FF2B5EF4-FFF2-40B4-BE49-F238E27FC236}">
                <a16:creationId xmlns:a16="http://schemas.microsoft.com/office/drawing/2014/main" id="{CE9D08FD-9133-444C-A9C8-81890043B5B2}"/>
              </a:ext>
            </a:extLst>
          </p:cNvPr>
          <p:cNvSpPr/>
          <p:nvPr/>
        </p:nvSpPr>
        <p:spPr>
          <a:xfrm>
            <a:off x="-2402212" y="2162501"/>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33" name="Flowchart: Connector 32">
            <a:extLst>
              <a:ext uri="{FF2B5EF4-FFF2-40B4-BE49-F238E27FC236}">
                <a16:creationId xmlns:a16="http://schemas.microsoft.com/office/drawing/2014/main" id="{5E14C031-3278-4C46-9409-AD0E7D6C3B45}"/>
              </a:ext>
            </a:extLst>
          </p:cNvPr>
          <p:cNvSpPr/>
          <p:nvPr/>
        </p:nvSpPr>
        <p:spPr>
          <a:xfrm>
            <a:off x="-1864045" y="2162501"/>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Flowchart: Connector 33">
            <a:extLst>
              <a:ext uri="{FF2B5EF4-FFF2-40B4-BE49-F238E27FC236}">
                <a16:creationId xmlns:a16="http://schemas.microsoft.com/office/drawing/2014/main" id="{AC80B7F7-6215-42E0-B005-BDC29C02042C}"/>
              </a:ext>
            </a:extLst>
          </p:cNvPr>
          <p:cNvSpPr/>
          <p:nvPr/>
        </p:nvSpPr>
        <p:spPr>
          <a:xfrm>
            <a:off x="-1325878" y="2162501"/>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35" name="Flowchart: Connector 34">
            <a:extLst>
              <a:ext uri="{FF2B5EF4-FFF2-40B4-BE49-F238E27FC236}">
                <a16:creationId xmlns:a16="http://schemas.microsoft.com/office/drawing/2014/main" id="{5EF95050-336C-4BE8-8CD9-84742A7BAF3B}"/>
              </a:ext>
            </a:extLst>
          </p:cNvPr>
          <p:cNvSpPr/>
          <p:nvPr/>
        </p:nvSpPr>
        <p:spPr>
          <a:xfrm>
            <a:off x="-787711" y="2162501"/>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Flowchart: Connector 35">
            <a:extLst>
              <a:ext uri="{FF2B5EF4-FFF2-40B4-BE49-F238E27FC236}">
                <a16:creationId xmlns:a16="http://schemas.microsoft.com/office/drawing/2014/main" id="{2AC647C3-FB26-47F7-A6D9-3DB98F77815D}"/>
              </a:ext>
            </a:extLst>
          </p:cNvPr>
          <p:cNvSpPr/>
          <p:nvPr/>
        </p:nvSpPr>
        <p:spPr>
          <a:xfrm>
            <a:off x="-249544" y="2162501"/>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37" name="Flowchart: Connector 36">
            <a:extLst>
              <a:ext uri="{FF2B5EF4-FFF2-40B4-BE49-F238E27FC236}">
                <a16:creationId xmlns:a16="http://schemas.microsoft.com/office/drawing/2014/main" id="{52ACD0C5-6E04-402C-87D4-7E99ED9D8486}"/>
              </a:ext>
            </a:extLst>
          </p:cNvPr>
          <p:cNvSpPr/>
          <p:nvPr/>
        </p:nvSpPr>
        <p:spPr>
          <a:xfrm>
            <a:off x="1812625" y="2162501"/>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8" name="Flowchart: Connector 37">
            <a:extLst>
              <a:ext uri="{FF2B5EF4-FFF2-40B4-BE49-F238E27FC236}">
                <a16:creationId xmlns:a16="http://schemas.microsoft.com/office/drawing/2014/main" id="{DE0C39E2-0088-4C4C-88BB-9B7AC705CD6E}"/>
              </a:ext>
            </a:extLst>
          </p:cNvPr>
          <p:cNvSpPr/>
          <p:nvPr/>
        </p:nvSpPr>
        <p:spPr>
          <a:xfrm>
            <a:off x="2350792" y="2162501"/>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39" name="Flowchart: Connector 38">
            <a:extLst>
              <a:ext uri="{FF2B5EF4-FFF2-40B4-BE49-F238E27FC236}">
                <a16:creationId xmlns:a16="http://schemas.microsoft.com/office/drawing/2014/main" id="{A32F0A41-4F5A-45C2-95C3-D12E7AF13DB4}"/>
              </a:ext>
            </a:extLst>
          </p:cNvPr>
          <p:cNvSpPr/>
          <p:nvPr/>
        </p:nvSpPr>
        <p:spPr>
          <a:xfrm>
            <a:off x="2888229" y="2158529"/>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0" name="Flowchart: Connector 39">
            <a:extLst>
              <a:ext uri="{FF2B5EF4-FFF2-40B4-BE49-F238E27FC236}">
                <a16:creationId xmlns:a16="http://schemas.microsoft.com/office/drawing/2014/main" id="{5955207F-EA80-44F0-BE4E-931DAB7DAD54}"/>
              </a:ext>
            </a:extLst>
          </p:cNvPr>
          <p:cNvSpPr/>
          <p:nvPr/>
        </p:nvSpPr>
        <p:spPr>
          <a:xfrm>
            <a:off x="3426396" y="2158529"/>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41" name="Flowchart: Connector 40">
            <a:extLst>
              <a:ext uri="{FF2B5EF4-FFF2-40B4-BE49-F238E27FC236}">
                <a16:creationId xmlns:a16="http://schemas.microsoft.com/office/drawing/2014/main" id="{F49ADC62-EF48-4AD5-AB49-E560A6DBF864}"/>
              </a:ext>
            </a:extLst>
          </p:cNvPr>
          <p:cNvSpPr/>
          <p:nvPr/>
        </p:nvSpPr>
        <p:spPr>
          <a:xfrm>
            <a:off x="3964563" y="2158529"/>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2" name="Flowchart: Connector 41">
            <a:extLst>
              <a:ext uri="{FF2B5EF4-FFF2-40B4-BE49-F238E27FC236}">
                <a16:creationId xmlns:a16="http://schemas.microsoft.com/office/drawing/2014/main" id="{118B206B-7F87-44C3-8F17-9AC390278AE6}"/>
              </a:ext>
            </a:extLst>
          </p:cNvPr>
          <p:cNvSpPr/>
          <p:nvPr/>
        </p:nvSpPr>
        <p:spPr>
          <a:xfrm>
            <a:off x="4502730" y="2158529"/>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43" name="Flowchart: Connector 42">
            <a:extLst>
              <a:ext uri="{FF2B5EF4-FFF2-40B4-BE49-F238E27FC236}">
                <a16:creationId xmlns:a16="http://schemas.microsoft.com/office/drawing/2014/main" id="{E72F5553-51E4-408E-AD8D-1ECD8136CB3E}"/>
              </a:ext>
            </a:extLst>
          </p:cNvPr>
          <p:cNvSpPr/>
          <p:nvPr/>
        </p:nvSpPr>
        <p:spPr>
          <a:xfrm>
            <a:off x="5040897" y="2158529"/>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4" name="Flowchart: Connector 43">
            <a:extLst>
              <a:ext uri="{FF2B5EF4-FFF2-40B4-BE49-F238E27FC236}">
                <a16:creationId xmlns:a16="http://schemas.microsoft.com/office/drawing/2014/main" id="{2D87D6CE-1CF5-4016-B037-13E5A77ED2C8}"/>
              </a:ext>
            </a:extLst>
          </p:cNvPr>
          <p:cNvSpPr/>
          <p:nvPr/>
        </p:nvSpPr>
        <p:spPr>
          <a:xfrm>
            <a:off x="5579064" y="2158529"/>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45" name="Flowchart: Connector 44">
            <a:extLst>
              <a:ext uri="{FF2B5EF4-FFF2-40B4-BE49-F238E27FC236}">
                <a16:creationId xmlns:a16="http://schemas.microsoft.com/office/drawing/2014/main" id="{830B43C0-4AAB-4CC3-9C3C-B48A793B7714}"/>
              </a:ext>
            </a:extLst>
          </p:cNvPr>
          <p:cNvSpPr/>
          <p:nvPr/>
        </p:nvSpPr>
        <p:spPr>
          <a:xfrm>
            <a:off x="6117231" y="2158529"/>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6" name="Flowchart: Connector 45">
            <a:extLst>
              <a:ext uri="{FF2B5EF4-FFF2-40B4-BE49-F238E27FC236}">
                <a16:creationId xmlns:a16="http://schemas.microsoft.com/office/drawing/2014/main" id="{93C185A8-7E19-4B01-AC28-451739859417}"/>
              </a:ext>
            </a:extLst>
          </p:cNvPr>
          <p:cNvSpPr/>
          <p:nvPr/>
        </p:nvSpPr>
        <p:spPr>
          <a:xfrm>
            <a:off x="6655398" y="2158529"/>
            <a:ext cx="181535" cy="181535"/>
          </a:xfrm>
          <a:prstGeom prst="flowChartConnector">
            <a:avLst/>
          </a:prstGeom>
          <a:effectLst>
            <a:glow rad="228600">
              <a:schemeClr val="accent4">
                <a:satMod val="175000"/>
                <a:alpha val="40000"/>
              </a:schemeClr>
            </a:glo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cxnSp>
        <p:nvCxnSpPr>
          <p:cNvPr id="47" name="Straight Arrow Connector 46">
            <a:extLst>
              <a:ext uri="{FF2B5EF4-FFF2-40B4-BE49-F238E27FC236}">
                <a16:creationId xmlns:a16="http://schemas.microsoft.com/office/drawing/2014/main" id="{3D6CE5A5-E4C2-4F5D-9A93-A60B10E0B633}"/>
              </a:ext>
            </a:extLst>
          </p:cNvPr>
          <p:cNvCxnSpPr>
            <a:stCxn id="19" idx="0"/>
            <a:endCxn id="32" idx="4"/>
          </p:cNvCxnSpPr>
          <p:nvPr/>
        </p:nvCxnSpPr>
        <p:spPr>
          <a:xfrm flipV="1">
            <a:off x="-2484574" y="2344036"/>
            <a:ext cx="173130" cy="6916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8" name="Straight Arrow Connector 47">
            <a:extLst>
              <a:ext uri="{FF2B5EF4-FFF2-40B4-BE49-F238E27FC236}">
                <a16:creationId xmlns:a16="http://schemas.microsoft.com/office/drawing/2014/main" id="{ED7FE735-30DE-4033-8C68-0570431D0E5E}"/>
              </a:ext>
            </a:extLst>
          </p:cNvPr>
          <p:cNvCxnSpPr>
            <a:stCxn id="19" idx="1"/>
            <a:endCxn id="31" idx="4"/>
          </p:cNvCxnSpPr>
          <p:nvPr/>
        </p:nvCxnSpPr>
        <p:spPr>
          <a:xfrm flipH="1" flipV="1">
            <a:off x="-2849611" y="2344036"/>
            <a:ext cx="275894" cy="7285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9" name="Straight Arrow Connector 48">
            <a:extLst>
              <a:ext uri="{FF2B5EF4-FFF2-40B4-BE49-F238E27FC236}">
                <a16:creationId xmlns:a16="http://schemas.microsoft.com/office/drawing/2014/main" id="{6FF5F379-2A29-43E4-A252-545630095E42}"/>
              </a:ext>
            </a:extLst>
          </p:cNvPr>
          <p:cNvCxnSpPr>
            <a:stCxn id="20" idx="1"/>
            <a:endCxn id="33" idx="4"/>
          </p:cNvCxnSpPr>
          <p:nvPr/>
        </p:nvCxnSpPr>
        <p:spPr>
          <a:xfrm flipH="1" flipV="1">
            <a:off x="-1773277" y="2344036"/>
            <a:ext cx="202054" cy="7285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0" name="Straight Arrow Connector 49">
            <a:extLst>
              <a:ext uri="{FF2B5EF4-FFF2-40B4-BE49-F238E27FC236}">
                <a16:creationId xmlns:a16="http://schemas.microsoft.com/office/drawing/2014/main" id="{FAE8B2CF-E7BE-4DC0-A5B1-D1B49A62C7E9}"/>
              </a:ext>
            </a:extLst>
          </p:cNvPr>
          <p:cNvCxnSpPr>
            <a:stCxn id="20" idx="0"/>
            <a:endCxn id="34" idx="4"/>
          </p:cNvCxnSpPr>
          <p:nvPr/>
        </p:nvCxnSpPr>
        <p:spPr>
          <a:xfrm flipV="1">
            <a:off x="-1482081" y="2344036"/>
            <a:ext cx="246971" cy="6916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1" name="Straight Arrow Connector 50">
            <a:extLst>
              <a:ext uri="{FF2B5EF4-FFF2-40B4-BE49-F238E27FC236}">
                <a16:creationId xmlns:a16="http://schemas.microsoft.com/office/drawing/2014/main" id="{AB10E6EB-4A1C-490D-AB08-3FA5C5A37441}"/>
              </a:ext>
            </a:extLst>
          </p:cNvPr>
          <p:cNvCxnSpPr>
            <a:stCxn id="21" idx="1"/>
            <a:endCxn id="35" idx="4"/>
          </p:cNvCxnSpPr>
          <p:nvPr/>
        </p:nvCxnSpPr>
        <p:spPr>
          <a:xfrm flipH="1" flipV="1">
            <a:off x="-696943" y="2344036"/>
            <a:ext cx="128213" cy="7285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2" name="Straight Arrow Connector 51">
            <a:extLst>
              <a:ext uri="{FF2B5EF4-FFF2-40B4-BE49-F238E27FC236}">
                <a16:creationId xmlns:a16="http://schemas.microsoft.com/office/drawing/2014/main" id="{458C3B1C-1DD7-4386-8931-7415DE43852C}"/>
              </a:ext>
            </a:extLst>
          </p:cNvPr>
          <p:cNvCxnSpPr>
            <a:stCxn id="21" idx="0"/>
            <a:endCxn id="36" idx="4"/>
          </p:cNvCxnSpPr>
          <p:nvPr/>
        </p:nvCxnSpPr>
        <p:spPr>
          <a:xfrm flipV="1">
            <a:off x="-479587" y="2344036"/>
            <a:ext cx="320811" cy="6916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3" name="Straight Arrow Connector 52">
            <a:extLst>
              <a:ext uri="{FF2B5EF4-FFF2-40B4-BE49-F238E27FC236}">
                <a16:creationId xmlns:a16="http://schemas.microsoft.com/office/drawing/2014/main" id="{D0D0347F-C41B-4B8C-9A87-DBF817C735A5}"/>
              </a:ext>
            </a:extLst>
          </p:cNvPr>
          <p:cNvCxnSpPr>
            <a:cxnSpLocks/>
            <a:stCxn id="15" idx="0"/>
            <a:endCxn id="39" idx="4"/>
          </p:cNvCxnSpPr>
          <p:nvPr/>
        </p:nvCxnSpPr>
        <p:spPr>
          <a:xfrm flipH="1" flipV="1">
            <a:off x="2978997" y="2340062"/>
            <a:ext cx="356479" cy="6956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4" name="Straight Arrow Connector 53">
            <a:extLst>
              <a:ext uri="{FF2B5EF4-FFF2-40B4-BE49-F238E27FC236}">
                <a16:creationId xmlns:a16="http://schemas.microsoft.com/office/drawing/2014/main" id="{C9621E5F-CB06-4953-8461-C9FD090E9108}"/>
              </a:ext>
            </a:extLst>
          </p:cNvPr>
          <p:cNvCxnSpPr>
            <a:cxnSpLocks/>
            <a:stCxn id="15" idx="7"/>
            <a:endCxn id="40" idx="4"/>
          </p:cNvCxnSpPr>
          <p:nvPr/>
        </p:nvCxnSpPr>
        <p:spPr>
          <a:xfrm flipV="1">
            <a:off x="3424617" y="2340062"/>
            <a:ext cx="92546" cy="7325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5" name="Straight Arrow Connector 54">
            <a:extLst>
              <a:ext uri="{FF2B5EF4-FFF2-40B4-BE49-F238E27FC236}">
                <a16:creationId xmlns:a16="http://schemas.microsoft.com/office/drawing/2014/main" id="{0B133120-43DD-4D82-B0A3-5A9708104CA2}"/>
              </a:ext>
            </a:extLst>
          </p:cNvPr>
          <p:cNvCxnSpPr>
            <a:stCxn id="16" idx="0"/>
            <a:endCxn id="41" idx="4"/>
          </p:cNvCxnSpPr>
          <p:nvPr/>
        </p:nvCxnSpPr>
        <p:spPr>
          <a:xfrm flipH="1" flipV="1">
            <a:off x="4055330" y="2340062"/>
            <a:ext cx="282638" cy="6956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6" name="Straight Arrow Connector 55">
            <a:extLst>
              <a:ext uri="{FF2B5EF4-FFF2-40B4-BE49-F238E27FC236}">
                <a16:creationId xmlns:a16="http://schemas.microsoft.com/office/drawing/2014/main" id="{6678C94C-0B71-4BCB-971D-451DF52ECEE6}"/>
              </a:ext>
            </a:extLst>
          </p:cNvPr>
          <p:cNvCxnSpPr>
            <a:stCxn id="16" idx="7"/>
            <a:endCxn id="42" idx="4"/>
          </p:cNvCxnSpPr>
          <p:nvPr/>
        </p:nvCxnSpPr>
        <p:spPr>
          <a:xfrm flipV="1">
            <a:off x="4427111" y="2340062"/>
            <a:ext cx="166387" cy="7325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7" name="Straight Arrow Connector 56">
            <a:extLst>
              <a:ext uri="{FF2B5EF4-FFF2-40B4-BE49-F238E27FC236}">
                <a16:creationId xmlns:a16="http://schemas.microsoft.com/office/drawing/2014/main" id="{C3D232FA-3DB9-4A00-A767-4ADFE30B66E6}"/>
              </a:ext>
            </a:extLst>
          </p:cNvPr>
          <p:cNvCxnSpPr>
            <a:stCxn id="17" idx="0"/>
            <a:endCxn id="43" idx="4"/>
          </p:cNvCxnSpPr>
          <p:nvPr/>
        </p:nvCxnSpPr>
        <p:spPr>
          <a:xfrm flipH="1" flipV="1">
            <a:off x="5131664" y="2340062"/>
            <a:ext cx="208798" cy="6956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8" name="Straight Arrow Connector 57">
            <a:extLst>
              <a:ext uri="{FF2B5EF4-FFF2-40B4-BE49-F238E27FC236}">
                <a16:creationId xmlns:a16="http://schemas.microsoft.com/office/drawing/2014/main" id="{ADD6467E-F6EE-41F8-B20D-E8FB7D253737}"/>
              </a:ext>
            </a:extLst>
          </p:cNvPr>
          <p:cNvCxnSpPr>
            <a:stCxn id="17" idx="7"/>
            <a:endCxn id="44" idx="4"/>
          </p:cNvCxnSpPr>
          <p:nvPr/>
        </p:nvCxnSpPr>
        <p:spPr>
          <a:xfrm flipV="1">
            <a:off x="5429605" y="2340062"/>
            <a:ext cx="240227" cy="7325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9" name="Straight Arrow Connector 58">
            <a:extLst>
              <a:ext uri="{FF2B5EF4-FFF2-40B4-BE49-F238E27FC236}">
                <a16:creationId xmlns:a16="http://schemas.microsoft.com/office/drawing/2014/main" id="{45EF4C76-60BA-4219-BD92-A10DB26D12B2}"/>
              </a:ext>
            </a:extLst>
          </p:cNvPr>
          <p:cNvCxnSpPr>
            <a:stCxn id="18" idx="0"/>
            <a:endCxn id="45" idx="4"/>
          </p:cNvCxnSpPr>
          <p:nvPr/>
        </p:nvCxnSpPr>
        <p:spPr>
          <a:xfrm flipH="1" flipV="1">
            <a:off x="6207998" y="2340063"/>
            <a:ext cx="183036" cy="6956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0" name="Straight Arrow Connector 59">
            <a:extLst>
              <a:ext uri="{FF2B5EF4-FFF2-40B4-BE49-F238E27FC236}">
                <a16:creationId xmlns:a16="http://schemas.microsoft.com/office/drawing/2014/main" id="{822FD1AB-E126-49FE-A0E9-980F6FCFF3DA}"/>
              </a:ext>
            </a:extLst>
          </p:cNvPr>
          <p:cNvCxnSpPr>
            <a:stCxn id="18" idx="7"/>
            <a:endCxn id="46" idx="4"/>
          </p:cNvCxnSpPr>
          <p:nvPr/>
        </p:nvCxnSpPr>
        <p:spPr>
          <a:xfrm flipV="1">
            <a:off x="6480177" y="2340063"/>
            <a:ext cx="265989" cy="732530"/>
          </a:xfrm>
          <a:prstGeom prst="straightConnector1">
            <a:avLst/>
          </a:prstGeom>
          <a:ln>
            <a:tailEnd type="triangle"/>
          </a:ln>
          <a:effectLst>
            <a:glow rad="228600">
              <a:schemeClr val="accent4">
                <a:satMod val="175000"/>
                <a:alpha val="40000"/>
              </a:schemeClr>
            </a:glow>
          </a:effectLst>
        </p:spPr>
        <p:style>
          <a:lnRef idx="1">
            <a:schemeClr val="dk1"/>
          </a:lnRef>
          <a:fillRef idx="0">
            <a:schemeClr val="dk1"/>
          </a:fillRef>
          <a:effectRef idx="0">
            <a:schemeClr val="dk1"/>
          </a:effectRef>
          <a:fontRef idx="minor">
            <a:schemeClr val="tx1"/>
          </a:fontRef>
        </p:style>
      </p:cxnSp>
      <p:cxnSp>
        <p:nvCxnSpPr>
          <p:cNvPr id="61" name="Straight Arrow Connector 60">
            <a:extLst>
              <a:ext uri="{FF2B5EF4-FFF2-40B4-BE49-F238E27FC236}">
                <a16:creationId xmlns:a16="http://schemas.microsoft.com/office/drawing/2014/main" id="{56C8B9DB-8141-4068-94FC-F8324AE13BD6}"/>
              </a:ext>
            </a:extLst>
          </p:cNvPr>
          <p:cNvCxnSpPr>
            <a:stCxn id="22" idx="1"/>
            <a:endCxn id="37" idx="4"/>
          </p:cNvCxnSpPr>
          <p:nvPr/>
        </p:nvCxnSpPr>
        <p:spPr>
          <a:xfrm flipH="1" flipV="1">
            <a:off x="1903391" y="2344035"/>
            <a:ext cx="102452" cy="72855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2" name="Straight Arrow Connector 61">
            <a:extLst>
              <a:ext uri="{FF2B5EF4-FFF2-40B4-BE49-F238E27FC236}">
                <a16:creationId xmlns:a16="http://schemas.microsoft.com/office/drawing/2014/main" id="{B16BC2CD-3B82-4C16-B1D5-CF192361719F}"/>
              </a:ext>
            </a:extLst>
          </p:cNvPr>
          <p:cNvCxnSpPr>
            <a:stCxn id="22" idx="0"/>
            <a:endCxn id="38" idx="4"/>
          </p:cNvCxnSpPr>
          <p:nvPr/>
        </p:nvCxnSpPr>
        <p:spPr>
          <a:xfrm flipV="1">
            <a:off x="2094987" y="2344035"/>
            <a:ext cx="346573" cy="69163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3" name="Flowchart: Connector 62">
            <a:extLst>
              <a:ext uri="{FF2B5EF4-FFF2-40B4-BE49-F238E27FC236}">
                <a16:creationId xmlns:a16="http://schemas.microsoft.com/office/drawing/2014/main" id="{42E9EB8B-0E65-449F-8CA6-9148E1307790}"/>
              </a:ext>
            </a:extLst>
          </p:cNvPr>
          <p:cNvSpPr/>
          <p:nvPr/>
        </p:nvSpPr>
        <p:spPr>
          <a:xfrm>
            <a:off x="-3051324" y="1448921"/>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4" name="Flowchart: Connector 63">
            <a:extLst>
              <a:ext uri="{FF2B5EF4-FFF2-40B4-BE49-F238E27FC236}">
                <a16:creationId xmlns:a16="http://schemas.microsoft.com/office/drawing/2014/main" id="{BD8BECB1-BC51-48E8-AF35-BCCD77DC2B4D}"/>
              </a:ext>
            </a:extLst>
          </p:cNvPr>
          <p:cNvSpPr/>
          <p:nvPr/>
        </p:nvSpPr>
        <p:spPr>
          <a:xfrm>
            <a:off x="-2782384" y="1448922"/>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5" name="Flowchart: Connector 94">
            <a:extLst>
              <a:ext uri="{FF2B5EF4-FFF2-40B4-BE49-F238E27FC236}">
                <a16:creationId xmlns:a16="http://schemas.microsoft.com/office/drawing/2014/main" id="{284869D2-709D-46AB-A907-69F966DB4752}"/>
              </a:ext>
            </a:extLst>
          </p:cNvPr>
          <p:cNvSpPr/>
          <p:nvPr/>
        </p:nvSpPr>
        <p:spPr>
          <a:xfrm>
            <a:off x="-2509794" y="144892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6" name="Flowchart: Connector 95">
            <a:extLst>
              <a:ext uri="{FF2B5EF4-FFF2-40B4-BE49-F238E27FC236}">
                <a16:creationId xmlns:a16="http://schemas.microsoft.com/office/drawing/2014/main" id="{EF1F4944-3792-4DE1-A470-4CC0FFEA3B6C}"/>
              </a:ext>
            </a:extLst>
          </p:cNvPr>
          <p:cNvSpPr/>
          <p:nvPr/>
        </p:nvSpPr>
        <p:spPr>
          <a:xfrm>
            <a:off x="-2240853" y="144892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7" name="Flowchart: Connector 96">
            <a:extLst>
              <a:ext uri="{FF2B5EF4-FFF2-40B4-BE49-F238E27FC236}">
                <a16:creationId xmlns:a16="http://schemas.microsoft.com/office/drawing/2014/main" id="{F4945139-D40D-49BC-8579-4D5ADF01BFF2}"/>
              </a:ext>
            </a:extLst>
          </p:cNvPr>
          <p:cNvSpPr/>
          <p:nvPr/>
        </p:nvSpPr>
        <p:spPr>
          <a:xfrm>
            <a:off x="-1971913" y="1452281"/>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8" name="Flowchart: Connector 97">
            <a:extLst>
              <a:ext uri="{FF2B5EF4-FFF2-40B4-BE49-F238E27FC236}">
                <a16:creationId xmlns:a16="http://schemas.microsoft.com/office/drawing/2014/main" id="{10BD9E79-E09C-41EF-AF37-16A76126FDBB}"/>
              </a:ext>
            </a:extLst>
          </p:cNvPr>
          <p:cNvSpPr/>
          <p:nvPr/>
        </p:nvSpPr>
        <p:spPr>
          <a:xfrm>
            <a:off x="-1702973" y="1452282"/>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9" name="Flowchart: Connector 98">
            <a:extLst>
              <a:ext uri="{FF2B5EF4-FFF2-40B4-BE49-F238E27FC236}">
                <a16:creationId xmlns:a16="http://schemas.microsoft.com/office/drawing/2014/main" id="{F49AA3C9-D92D-45D8-9980-BDBFCD781BA2}"/>
              </a:ext>
            </a:extLst>
          </p:cNvPr>
          <p:cNvSpPr/>
          <p:nvPr/>
        </p:nvSpPr>
        <p:spPr>
          <a:xfrm>
            <a:off x="-1430382" y="145228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0" name="Flowchart: Connector 99">
            <a:extLst>
              <a:ext uri="{FF2B5EF4-FFF2-40B4-BE49-F238E27FC236}">
                <a16:creationId xmlns:a16="http://schemas.microsoft.com/office/drawing/2014/main" id="{EAA4B0F3-0A9F-4BDE-A352-A7345C49F3BD}"/>
              </a:ext>
            </a:extLst>
          </p:cNvPr>
          <p:cNvSpPr/>
          <p:nvPr/>
        </p:nvSpPr>
        <p:spPr>
          <a:xfrm>
            <a:off x="-1161442" y="145228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1" name="Flowchart: Connector 100">
            <a:extLst>
              <a:ext uri="{FF2B5EF4-FFF2-40B4-BE49-F238E27FC236}">
                <a16:creationId xmlns:a16="http://schemas.microsoft.com/office/drawing/2014/main" id="{2847425D-2220-4812-ABCC-2E8472B3892A}"/>
              </a:ext>
            </a:extLst>
          </p:cNvPr>
          <p:cNvSpPr/>
          <p:nvPr/>
        </p:nvSpPr>
        <p:spPr>
          <a:xfrm>
            <a:off x="-888852" y="1445561"/>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2" name="Flowchart: Connector 101">
            <a:extLst>
              <a:ext uri="{FF2B5EF4-FFF2-40B4-BE49-F238E27FC236}">
                <a16:creationId xmlns:a16="http://schemas.microsoft.com/office/drawing/2014/main" id="{D48CD337-F866-49B9-81EF-62EEF2BE947E}"/>
              </a:ext>
            </a:extLst>
          </p:cNvPr>
          <p:cNvSpPr/>
          <p:nvPr/>
        </p:nvSpPr>
        <p:spPr>
          <a:xfrm>
            <a:off x="-619911" y="1445562"/>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3" name="Flowchart: Connector 102">
            <a:extLst>
              <a:ext uri="{FF2B5EF4-FFF2-40B4-BE49-F238E27FC236}">
                <a16:creationId xmlns:a16="http://schemas.microsoft.com/office/drawing/2014/main" id="{28C2A5F9-61BA-4A95-BEAA-AB7B22B4EA0A}"/>
              </a:ext>
            </a:extLst>
          </p:cNvPr>
          <p:cNvSpPr/>
          <p:nvPr/>
        </p:nvSpPr>
        <p:spPr>
          <a:xfrm>
            <a:off x="-347321" y="144556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4" name="Flowchart: Connector 103">
            <a:extLst>
              <a:ext uri="{FF2B5EF4-FFF2-40B4-BE49-F238E27FC236}">
                <a16:creationId xmlns:a16="http://schemas.microsoft.com/office/drawing/2014/main" id="{7E70AF2C-6E78-4A15-A887-1184142CE7F1}"/>
              </a:ext>
            </a:extLst>
          </p:cNvPr>
          <p:cNvSpPr/>
          <p:nvPr/>
        </p:nvSpPr>
        <p:spPr>
          <a:xfrm>
            <a:off x="1445621" y="144556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5" name="Flowchart: Connector 104">
            <a:extLst>
              <a:ext uri="{FF2B5EF4-FFF2-40B4-BE49-F238E27FC236}">
                <a16:creationId xmlns:a16="http://schemas.microsoft.com/office/drawing/2014/main" id="{327A0CE7-9CB2-4AB2-A6F0-B9FBAA4C97EE}"/>
              </a:ext>
            </a:extLst>
          </p:cNvPr>
          <p:cNvSpPr/>
          <p:nvPr/>
        </p:nvSpPr>
        <p:spPr>
          <a:xfrm>
            <a:off x="1714561" y="1448921"/>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6" name="Flowchart: Connector 105">
            <a:extLst>
              <a:ext uri="{FF2B5EF4-FFF2-40B4-BE49-F238E27FC236}">
                <a16:creationId xmlns:a16="http://schemas.microsoft.com/office/drawing/2014/main" id="{F1E30069-2FAA-41D8-AC7E-D8E9A4F9541E}"/>
              </a:ext>
            </a:extLst>
          </p:cNvPr>
          <p:cNvSpPr/>
          <p:nvPr/>
        </p:nvSpPr>
        <p:spPr>
          <a:xfrm>
            <a:off x="1983502" y="1448922"/>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7" name="Flowchart: Connector 106">
            <a:extLst>
              <a:ext uri="{FF2B5EF4-FFF2-40B4-BE49-F238E27FC236}">
                <a16:creationId xmlns:a16="http://schemas.microsoft.com/office/drawing/2014/main" id="{D07EF240-6E4A-44EA-86F8-8ABD95F3D9FF}"/>
              </a:ext>
            </a:extLst>
          </p:cNvPr>
          <p:cNvSpPr/>
          <p:nvPr/>
        </p:nvSpPr>
        <p:spPr>
          <a:xfrm>
            <a:off x="2256092" y="144892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8" name="Flowchart: Connector 107">
            <a:extLst>
              <a:ext uri="{FF2B5EF4-FFF2-40B4-BE49-F238E27FC236}">
                <a16:creationId xmlns:a16="http://schemas.microsoft.com/office/drawing/2014/main" id="{B54E03D5-33D5-4A05-A68E-676F14678200}"/>
              </a:ext>
            </a:extLst>
          </p:cNvPr>
          <p:cNvSpPr/>
          <p:nvPr/>
        </p:nvSpPr>
        <p:spPr>
          <a:xfrm>
            <a:off x="2525032" y="144892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9" name="Flowchart: Connector 108">
            <a:extLst>
              <a:ext uri="{FF2B5EF4-FFF2-40B4-BE49-F238E27FC236}">
                <a16:creationId xmlns:a16="http://schemas.microsoft.com/office/drawing/2014/main" id="{DA99D652-14FB-459A-88D1-ECA1DB44E002}"/>
              </a:ext>
            </a:extLst>
          </p:cNvPr>
          <p:cNvSpPr/>
          <p:nvPr/>
        </p:nvSpPr>
        <p:spPr>
          <a:xfrm>
            <a:off x="2797499" y="145677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0" name="Flowchart: Connector 109">
            <a:extLst>
              <a:ext uri="{FF2B5EF4-FFF2-40B4-BE49-F238E27FC236}">
                <a16:creationId xmlns:a16="http://schemas.microsoft.com/office/drawing/2014/main" id="{83F559A9-08AF-4168-8D58-B50BBA4DDCFF}"/>
              </a:ext>
            </a:extLst>
          </p:cNvPr>
          <p:cNvSpPr/>
          <p:nvPr/>
        </p:nvSpPr>
        <p:spPr>
          <a:xfrm>
            <a:off x="3066439" y="145677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1" name="Flowchart: Connector 110">
            <a:extLst>
              <a:ext uri="{FF2B5EF4-FFF2-40B4-BE49-F238E27FC236}">
                <a16:creationId xmlns:a16="http://schemas.microsoft.com/office/drawing/2014/main" id="{4C9AE467-97FA-4D18-9072-519BDC087B8E}"/>
              </a:ext>
            </a:extLst>
          </p:cNvPr>
          <p:cNvSpPr/>
          <p:nvPr/>
        </p:nvSpPr>
        <p:spPr>
          <a:xfrm>
            <a:off x="3339030" y="1456769"/>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2" name="Flowchart: Connector 111">
            <a:extLst>
              <a:ext uri="{FF2B5EF4-FFF2-40B4-BE49-F238E27FC236}">
                <a16:creationId xmlns:a16="http://schemas.microsoft.com/office/drawing/2014/main" id="{6461894F-826D-426B-A5DB-CA106F049DC9}"/>
              </a:ext>
            </a:extLst>
          </p:cNvPr>
          <p:cNvSpPr/>
          <p:nvPr/>
        </p:nvSpPr>
        <p:spPr>
          <a:xfrm>
            <a:off x="3607970" y="1456770"/>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3" name="Flowchart: Connector 112">
            <a:extLst>
              <a:ext uri="{FF2B5EF4-FFF2-40B4-BE49-F238E27FC236}">
                <a16:creationId xmlns:a16="http://schemas.microsoft.com/office/drawing/2014/main" id="{8FCC000B-6CC5-44FB-AB9C-19BCE34AE3A8}"/>
              </a:ext>
            </a:extLst>
          </p:cNvPr>
          <p:cNvSpPr/>
          <p:nvPr/>
        </p:nvSpPr>
        <p:spPr>
          <a:xfrm>
            <a:off x="3876910" y="146013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4" name="Flowchart: Connector 113">
            <a:extLst>
              <a:ext uri="{FF2B5EF4-FFF2-40B4-BE49-F238E27FC236}">
                <a16:creationId xmlns:a16="http://schemas.microsoft.com/office/drawing/2014/main" id="{B844D140-65C1-41E6-9A51-94CDE39405A8}"/>
              </a:ext>
            </a:extLst>
          </p:cNvPr>
          <p:cNvSpPr/>
          <p:nvPr/>
        </p:nvSpPr>
        <p:spPr>
          <a:xfrm>
            <a:off x="4145851" y="146013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5" name="Flowchart: Connector 114">
            <a:extLst>
              <a:ext uri="{FF2B5EF4-FFF2-40B4-BE49-F238E27FC236}">
                <a16:creationId xmlns:a16="http://schemas.microsoft.com/office/drawing/2014/main" id="{FCC4BDE3-9084-4470-B2A1-6A90CA6A87DD}"/>
              </a:ext>
            </a:extLst>
          </p:cNvPr>
          <p:cNvSpPr/>
          <p:nvPr/>
        </p:nvSpPr>
        <p:spPr>
          <a:xfrm>
            <a:off x="4418441" y="1460129"/>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6" name="Flowchart: Connector 115">
            <a:extLst>
              <a:ext uri="{FF2B5EF4-FFF2-40B4-BE49-F238E27FC236}">
                <a16:creationId xmlns:a16="http://schemas.microsoft.com/office/drawing/2014/main" id="{7660CF73-50A9-4C0A-8454-0D9856064980}"/>
              </a:ext>
            </a:extLst>
          </p:cNvPr>
          <p:cNvSpPr/>
          <p:nvPr/>
        </p:nvSpPr>
        <p:spPr>
          <a:xfrm>
            <a:off x="4687381" y="1460130"/>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7" name="Flowchart: Connector 116">
            <a:extLst>
              <a:ext uri="{FF2B5EF4-FFF2-40B4-BE49-F238E27FC236}">
                <a16:creationId xmlns:a16="http://schemas.microsoft.com/office/drawing/2014/main" id="{BCA56800-AB12-4F27-9AFD-1B7A30B4B978}"/>
              </a:ext>
            </a:extLst>
          </p:cNvPr>
          <p:cNvSpPr/>
          <p:nvPr/>
        </p:nvSpPr>
        <p:spPr>
          <a:xfrm>
            <a:off x="4959972" y="145341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8" name="Flowchart: Connector 117">
            <a:extLst>
              <a:ext uri="{FF2B5EF4-FFF2-40B4-BE49-F238E27FC236}">
                <a16:creationId xmlns:a16="http://schemas.microsoft.com/office/drawing/2014/main" id="{640BEAC9-CF7C-4B7F-AB4F-79744F010940}"/>
              </a:ext>
            </a:extLst>
          </p:cNvPr>
          <p:cNvSpPr/>
          <p:nvPr/>
        </p:nvSpPr>
        <p:spPr>
          <a:xfrm>
            <a:off x="5228912" y="145341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9" name="Flowchart: Connector 118">
            <a:extLst>
              <a:ext uri="{FF2B5EF4-FFF2-40B4-BE49-F238E27FC236}">
                <a16:creationId xmlns:a16="http://schemas.microsoft.com/office/drawing/2014/main" id="{4B2A39EA-461B-438A-8C30-CA97EE215051}"/>
              </a:ext>
            </a:extLst>
          </p:cNvPr>
          <p:cNvSpPr/>
          <p:nvPr/>
        </p:nvSpPr>
        <p:spPr>
          <a:xfrm>
            <a:off x="5501503" y="1453409"/>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0" name="Flowchart: Connector 119">
            <a:extLst>
              <a:ext uri="{FF2B5EF4-FFF2-40B4-BE49-F238E27FC236}">
                <a16:creationId xmlns:a16="http://schemas.microsoft.com/office/drawing/2014/main" id="{EAC4731E-A514-40A8-BF32-BC0789D54752}"/>
              </a:ext>
            </a:extLst>
          </p:cNvPr>
          <p:cNvSpPr/>
          <p:nvPr/>
        </p:nvSpPr>
        <p:spPr>
          <a:xfrm>
            <a:off x="5770443" y="1453410"/>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1" name="Flowchart: Connector 120">
            <a:extLst>
              <a:ext uri="{FF2B5EF4-FFF2-40B4-BE49-F238E27FC236}">
                <a16:creationId xmlns:a16="http://schemas.microsoft.com/office/drawing/2014/main" id="{DAE858E1-199B-48DA-A934-254D097C5EA6}"/>
              </a:ext>
            </a:extLst>
          </p:cNvPr>
          <p:cNvSpPr/>
          <p:nvPr/>
        </p:nvSpPr>
        <p:spPr>
          <a:xfrm>
            <a:off x="6039383" y="145677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2" name="Flowchart: Connector 121">
            <a:extLst>
              <a:ext uri="{FF2B5EF4-FFF2-40B4-BE49-F238E27FC236}">
                <a16:creationId xmlns:a16="http://schemas.microsoft.com/office/drawing/2014/main" id="{027FC311-5FF1-4E75-954B-AA9744F88AC8}"/>
              </a:ext>
            </a:extLst>
          </p:cNvPr>
          <p:cNvSpPr/>
          <p:nvPr/>
        </p:nvSpPr>
        <p:spPr>
          <a:xfrm>
            <a:off x="6308323" y="145677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3" name="Flowchart: Connector 122">
            <a:extLst>
              <a:ext uri="{FF2B5EF4-FFF2-40B4-BE49-F238E27FC236}">
                <a16:creationId xmlns:a16="http://schemas.microsoft.com/office/drawing/2014/main" id="{B240C651-06E6-4077-9B48-75175F84CE06}"/>
              </a:ext>
            </a:extLst>
          </p:cNvPr>
          <p:cNvSpPr/>
          <p:nvPr/>
        </p:nvSpPr>
        <p:spPr>
          <a:xfrm>
            <a:off x="6580914" y="1456769"/>
            <a:ext cx="124387" cy="124387"/>
          </a:xfrm>
          <a:prstGeom prst="flowChartConnector">
            <a:avLst/>
          </a:prstGeom>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4" name="Flowchart: Connector 123">
            <a:extLst>
              <a:ext uri="{FF2B5EF4-FFF2-40B4-BE49-F238E27FC236}">
                <a16:creationId xmlns:a16="http://schemas.microsoft.com/office/drawing/2014/main" id="{B90712F7-BC26-4AA9-82FB-452264750DB0}"/>
              </a:ext>
            </a:extLst>
          </p:cNvPr>
          <p:cNvSpPr/>
          <p:nvPr/>
        </p:nvSpPr>
        <p:spPr>
          <a:xfrm>
            <a:off x="6891209" y="1456770"/>
            <a:ext cx="124387" cy="124387"/>
          </a:xfrm>
          <a:prstGeom prst="flowChartConnector">
            <a:avLst/>
          </a:prstGeom>
          <a:solidFill>
            <a:schemeClr val="accent4"/>
          </a:solidFill>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26" name="Straight Arrow Connector 125">
            <a:extLst>
              <a:ext uri="{FF2B5EF4-FFF2-40B4-BE49-F238E27FC236}">
                <a16:creationId xmlns:a16="http://schemas.microsoft.com/office/drawing/2014/main" id="{0ABBEE9F-744B-4BCF-82C7-3705504CD0EC}"/>
              </a:ext>
            </a:extLst>
          </p:cNvPr>
          <p:cNvCxnSpPr>
            <a:stCxn id="31" idx="1"/>
            <a:endCxn id="63" idx="4"/>
          </p:cNvCxnSpPr>
          <p:nvPr/>
        </p:nvCxnSpPr>
        <p:spPr>
          <a:xfrm flipH="1" flipV="1">
            <a:off x="-2989131" y="1573307"/>
            <a:ext cx="75337" cy="6157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8" name="Straight Arrow Connector 127">
            <a:extLst>
              <a:ext uri="{FF2B5EF4-FFF2-40B4-BE49-F238E27FC236}">
                <a16:creationId xmlns:a16="http://schemas.microsoft.com/office/drawing/2014/main" id="{14D31672-AE65-4FA6-894C-3B3418C32A8A}"/>
              </a:ext>
            </a:extLst>
          </p:cNvPr>
          <p:cNvCxnSpPr>
            <a:stCxn id="31" idx="0"/>
            <a:endCxn id="64" idx="4"/>
          </p:cNvCxnSpPr>
          <p:nvPr/>
        </p:nvCxnSpPr>
        <p:spPr>
          <a:xfrm flipV="1">
            <a:off x="-2849611" y="1573308"/>
            <a:ext cx="129421" cy="58919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0" name="Straight Arrow Connector 129">
            <a:extLst>
              <a:ext uri="{FF2B5EF4-FFF2-40B4-BE49-F238E27FC236}">
                <a16:creationId xmlns:a16="http://schemas.microsoft.com/office/drawing/2014/main" id="{7A668869-08B0-434A-B445-A282C522F739}"/>
              </a:ext>
            </a:extLst>
          </p:cNvPr>
          <p:cNvCxnSpPr>
            <a:stCxn id="32" idx="1"/>
            <a:endCxn id="95" idx="4"/>
          </p:cNvCxnSpPr>
          <p:nvPr/>
        </p:nvCxnSpPr>
        <p:spPr>
          <a:xfrm flipH="1" flipV="1">
            <a:off x="-2447600" y="1573307"/>
            <a:ext cx="71973" cy="6157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2" name="Straight Arrow Connector 131">
            <a:extLst>
              <a:ext uri="{FF2B5EF4-FFF2-40B4-BE49-F238E27FC236}">
                <a16:creationId xmlns:a16="http://schemas.microsoft.com/office/drawing/2014/main" id="{F57194C3-57DC-48EA-BC5F-B361F231CC24}"/>
              </a:ext>
            </a:extLst>
          </p:cNvPr>
          <p:cNvCxnSpPr>
            <a:stCxn id="32" idx="0"/>
            <a:endCxn id="96" idx="4"/>
          </p:cNvCxnSpPr>
          <p:nvPr/>
        </p:nvCxnSpPr>
        <p:spPr>
          <a:xfrm flipV="1">
            <a:off x="-2311444" y="1573308"/>
            <a:ext cx="132785" cy="58919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4" name="Straight Arrow Connector 133">
            <a:extLst>
              <a:ext uri="{FF2B5EF4-FFF2-40B4-BE49-F238E27FC236}">
                <a16:creationId xmlns:a16="http://schemas.microsoft.com/office/drawing/2014/main" id="{5784D5D9-6684-44D7-A55C-9196968AC6CC}"/>
              </a:ext>
            </a:extLst>
          </p:cNvPr>
          <p:cNvCxnSpPr>
            <a:stCxn id="33" idx="1"/>
            <a:endCxn id="97" idx="4"/>
          </p:cNvCxnSpPr>
          <p:nvPr/>
        </p:nvCxnSpPr>
        <p:spPr>
          <a:xfrm flipH="1" flipV="1">
            <a:off x="-1909720" y="1576667"/>
            <a:ext cx="72260" cy="61241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6" name="Straight Arrow Connector 135">
            <a:extLst>
              <a:ext uri="{FF2B5EF4-FFF2-40B4-BE49-F238E27FC236}">
                <a16:creationId xmlns:a16="http://schemas.microsoft.com/office/drawing/2014/main" id="{D206BDBF-948F-4475-B1BF-A34FDDD7B5A0}"/>
              </a:ext>
            </a:extLst>
          </p:cNvPr>
          <p:cNvCxnSpPr>
            <a:stCxn id="33" idx="0"/>
            <a:endCxn id="98" idx="4"/>
          </p:cNvCxnSpPr>
          <p:nvPr/>
        </p:nvCxnSpPr>
        <p:spPr>
          <a:xfrm flipV="1">
            <a:off x="-1773277" y="1576668"/>
            <a:ext cx="132498" cy="5858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8" name="Straight Arrow Connector 137">
            <a:extLst>
              <a:ext uri="{FF2B5EF4-FFF2-40B4-BE49-F238E27FC236}">
                <a16:creationId xmlns:a16="http://schemas.microsoft.com/office/drawing/2014/main" id="{9382852A-E3B5-4996-91FB-3BE972A1D300}"/>
              </a:ext>
            </a:extLst>
          </p:cNvPr>
          <p:cNvCxnSpPr>
            <a:stCxn id="34" idx="1"/>
            <a:endCxn id="99" idx="4"/>
          </p:cNvCxnSpPr>
          <p:nvPr/>
        </p:nvCxnSpPr>
        <p:spPr>
          <a:xfrm flipH="1" flipV="1">
            <a:off x="-1368189" y="1576667"/>
            <a:ext cx="68896" cy="61241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0" name="Straight Arrow Connector 139">
            <a:extLst>
              <a:ext uri="{FF2B5EF4-FFF2-40B4-BE49-F238E27FC236}">
                <a16:creationId xmlns:a16="http://schemas.microsoft.com/office/drawing/2014/main" id="{A85FDFA9-39EF-41C3-A230-32170AD360A1}"/>
              </a:ext>
            </a:extLst>
          </p:cNvPr>
          <p:cNvCxnSpPr>
            <a:stCxn id="34" idx="0"/>
            <a:endCxn id="100" idx="4"/>
          </p:cNvCxnSpPr>
          <p:nvPr/>
        </p:nvCxnSpPr>
        <p:spPr>
          <a:xfrm flipV="1">
            <a:off x="-1235110" y="1576668"/>
            <a:ext cx="135862" cy="5858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2" name="Straight Arrow Connector 141">
            <a:extLst>
              <a:ext uri="{FF2B5EF4-FFF2-40B4-BE49-F238E27FC236}">
                <a16:creationId xmlns:a16="http://schemas.microsoft.com/office/drawing/2014/main" id="{0779B472-F008-403A-8D15-74863D63BC99}"/>
              </a:ext>
            </a:extLst>
          </p:cNvPr>
          <p:cNvCxnSpPr>
            <a:stCxn id="35" idx="1"/>
            <a:endCxn id="101" idx="4"/>
          </p:cNvCxnSpPr>
          <p:nvPr/>
        </p:nvCxnSpPr>
        <p:spPr>
          <a:xfrm flipH="1" flipV="1">
            <a:off x="-826658" y="1569947"/>
            <a:ext cx="65532" cy="61913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4" name="Straight Arrow Connector 143">
            <a:extLst>
              <a:ext uri="{FF2B5EF4-FFF2-40B4-BE49-F238E27FC236}">
                <a16:creationId xmlns:a16="http://schemas.microsoft.com/office/drawing/2014/main" id="{D3F295D7-26B6-4FF8-A03B-E7803A100E45}"/>
              </a:ext>
            </a:extLst>
          </p:cNvPr>
          <p:cNvCxnSpPr>
            <a:stCxn id="35" idx="0"/>
            <a:endCxn id="102" idx="4"/>
          </p:cNvCxnSpPr>
          <p:nvPr/>
        </p:nvCxnSpPr>
        <p:spPr>
          <a:xfrm flipV="1">
            <a:off x="-696943" y="1569948"/>
            <a:ext cx="139226" cy="59255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6" name="Straight Arrow Connector 145">
            <a:extLst>
              <a:ext uri="{FF2B5EF4-FFF2-40B4-BE49-F238E27FC236}">
                <a16:creationId xmlns:a16="http://schemas.microsoft.com/office/drawing/2014/main" id="{F14BD83A-6FE1-4AC2-A5F4-1167B4B4FB5F}"/>
              </a:ext>
            </a:extLst>
          </p:cNvPr>
          <p:cNvCxnSpPr>
            <a:stCxn id="36" idx="1"/>
            <a:endCxn id="103" idx="4"/>
          </p:cNvCxnSpPr>
          <p:nvPr/>
        </p:nvCxnSpPr>
        <p:spPr>
          <a:xfrm flipH="1" flipV="1">
            <a:off x="-285127" y="1569947"/>
            <a:ext cx="62168" cy="61913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8" name="Straight Arrow Connector 147">
            <a:extLst>
              <a:ext uri="{FF2B5EF4-FFF2-40B4-BE49-F238E27FC236}">
                <a16:creationId xmlns:a16="http://schemas.microsoft.com/office/drawing/2014/main" id="{142B57A2-7640-4948-BB31-60DB925AEDFC}"/>
              </a:ext>
            </a:extLst>
          </p:cNvPr>
          <p:cNvCxnSpPr>
            <a:stCxn id="36" idx="0"/>
            <a:endCxn id="104" idx="4"/>
          </p:cNvCxnSpPr>
          <p:nvPr/>
        </p:nvCxnSpPr>
        <p:spPr>
          <a:xfrm flipV="1">
            <a:off x="-158776" y="1569948"/>
            <a:ext cx="142589" cy="59255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0" name="Straight Arrow Connector 149">
            <a:extLst>
              <a:ext uri="{FF2B5EF4-FFF2-40B4-BE49-F238E27FC236}">
                <a16:creationId xmlns:a16="http://schemas.microsoft.com/office/drawing/2014/main" id="{61A504CA-584C-46D5-9AE9-3AA748567173}"/>
              </a:ext>
            </a:extLst>
          </p:cNvPr>
          <p:cNvCxnSpPr>
            <a:stCxn id="37" idx="0"/>
            <a:endCxn id="105" idx="4"/>
          </p:cNvCxnSpPr>
          <p:nvPr/>
        </p:nvCxnSpPr>
        <p:spPr>
          <a:xfrm flipH="1" flipV="1">
            <a:off x="1776754" y="1573308"/>
            <a:ext cx="126638" cy="58919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2" name="Straight Arrow Connector 151">
            <a:extLst>
              <a:ext uri="{FF2B5EF4-FFF2-40B4-BE49-F238E27FC236}">
                <a16:creationId xmlns:a16="http://schemas.microsoft.com/office/drawing/2014/main" id="{56757E19-66DF-4167-8EC9-9978C51C58E3}"/>
              </a:ext>
            </a:extLst>
          </p:cNvPr>
          <p:cNvCxnSpPr>
            <a:stCxn id="37" idx="7"/>
            <a:endCxn id="106" idx="4"/>
          </p:cNvCxnSpPr>
          <p:nvPr/>
        </p:nvCxnSpPr>
        <p:spPr>
          <a:xfrm flipV="1">
            <a:off x="1967575" y="1573308"/>
            <a:ext cx="78121" cy="61577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4" name="Straight Arrow Connector 153">
            <a:extLst>
              <a:ext uri="{FF2B5EF4-FFF2-40B4-BE49-F238E27FC236}">
                <a16:creationId xmlns:a16="http://schemas.microsoft.com/office/drawing/2014/main" id="{E10BA001-595C-4EEE-9598-6669B0E2A693}"/>
              </a:ext>
            </a:extLst>
          </p:cNvPr>
          <p:cNvCxnSpPr>
            <a:stCxn id="38" idx="0"/>
            <a:endCxn id="107" idx="4"/>
          </p:cNvCxnSpPr>
          <p:nvPr/>
        </p:nvCxnSpPr>
        <p:spPr>
          <a:xfrm flipH="1" flipV="1">
            <a:off x="2318285" y="1573306"/>
            <a:ext cx="123274" cy="58919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6" name="Straight Arrow Connector 155">
            <a:extLst>
              <a:ext uri="{FF2B5EF4-FFF2-40B4-BE49-F238E27FC236}">
                <a16:creationId xmlns:a16="http://schemas.microsoft.com/office/drawing/2014/main" id="{BBC8D0FB-1FC2-40B4-9DDA-785D5891BFA6}"/>
              </a:ext>
            </a:extLst>
          </p:cNvPr>
          <p:cNvCxnSpPr>
            <a:stCxn id="38" idx="7"/>
            <a:endCxn id="108" idx="4"/>
          </p:cNvCxnSpPr>
          <p:nvPr/>
        </p:nvCxnSpPr>
        <p:spPr>
          <a:xfrm flipV="1">
            <a:off x="2505741" y="1573307"/>
            <a:ext cx="81485" cy="6157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8" name="Straight Arrow Connector 157">
            <a:extLst>
              <a:ext uri="{FF2B5EF4-FFF2-40B4-BE49-F238E27FC236}">
                <a16:creationId xmlns:a16="http://schemas.microsoft.com/office/drawing/2014/main" id="{81B13C1F-41BA-4D49-8D26-2DEBF545FC3F}"/>
              </a:ext>
            </a:extLst>
          </p:cNvPr>
          <p:cNvCxnSpPr>
            <a:stCxn id="39" idx="0"/>
            <a:endCxn id="109" idx="4"/>
          </p:cNvCxnSpPr>
          <p:nvPr/>
        </p:nvCxnSpPr>
        <p:spPr>
          <a:xfrm flipH="1" flipV="1">
            <a:off x="2859692" y="1581156"/>
            <a:ext cx="119304" cy="57737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0" name="Straight Arrow Connector 159">
            <a:extLst>
              <a:ext uri="{FF2B5EF4-FFF2-40B4-BE49-F238E27FC236}">
                <a16:creationId xmlns:a16="http://schemas.microsoft.com/office/drawing/2014/main" id="{2C7680BE-4E1F-4456-82FA-1FEF10580BA9}"/>
              </a:ext>
            </a:extLst>
          </p:cNvPr>
          <p:cNvCxnSpPr>
            <a:stCxn id="39" idx="7"/>
            <a:endCxn id="110" idx="4"/>
          </p:cNvCxnSpPr>
          <p:nvPr/>
        </p:nvCxnSpPr>
        <p:spPr>
          <a:xfrm flipV="1">
            <a:off x="3043178" y="1581157"/>
            <a:ext cx="85454" cy="60395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2" name="Straight Arrow Connector 161">
            <a:extLst>
              <a:ext uri="{FF2B5EF4-FFF2-40B4-BE49-F238E27FC236}">
                <a16:creationId xmlns:a16="http://schemas.microsoft.com/office/drawing/2014/main" id="{755D14F6-C7BF-4E62-BE65-D3715ECA6D05}"/>
              </a:ext>
            </a:extLst>
          </p:cNvPr>
          <p:cNvCxnSpPr>
            <a:stCxn id="40" idx="0"/>
            <a:endCxn id="111" idx="4"/>
          </p:cNvCxnSpPr>
          <p:nvPr/>
        </p:nvCxnSpPr>
        <p:spPr>
          <a:xfrm flipH="1" flipV="1">
            <a:off x="3401223" y="1581155"/>
            <a:ext cx="115940" cy="57737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4" name="Straight Arrow Connector 163">
            <a:extLst>
              <a:ext uri="{FF2B5EF4-FFF2-40B4-BE49-F238E27FC236}">
                <a16:creationId xmlns:a16="http://schemas.microsoft.com/office/drawing/2014/main" id="{7567276A-FD3E-4845-8B56-A10000B7FE7A}"/>
              </a:ext>
            </a:extLst>
          </p:cNvPr>
          <p:cNvCxnSpPr>
            <a:stCxn id="40" idx="7"/>
            <a:endCxn id="112" idx="4"/>
          </p:cNvCxnSpPr>
          <p:nvPr/>
        </p:nvCxnSpPr>
        <p:spPr>
          <a:xfrm flipV="1">
            <a:off x="3581345" y="1581156"/>
            <a:ext cx="88818" cy="6039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6" name="Straight Arrow Connector 165">
            <a:extLst>
              <a:ext uri="{FF2B5EF4-FFF2-40B4-BE49-F238E27FC236}">
                <a16:creationId xmlns:a16="http://schemas.microsoft.com/office/drawing/2014/main" id="{8EFC0DEB-C092-4C1E-970C-7352EE43CE54}"/>
              </a:ext>
            </a:extLst>
          </p:cNvPr>
          <p:cNvCxnSpPr>
            <a:stCxn id="41" idx="0"/>
            <a:endCxn id="113" idx="4"/>
          </p:cNvCxnSpPr>
          <p:nvPr/>
        </p:nvCxnSpPr>
        <p:spPr>
          <a:xfrm flipH="1" flipV="1">
            <a:off x="3939104" y="1584516"/>
            <a:ext cx="116227" cy="5740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8" name="Straight Arrow Connector 167">
            <a:extLst>
              <a:ext uri="{FF2B5EF4-FFF2-40B4-BE49-F238E27FC236}">
                <a16:creationId xmlns:a16="http://schemas.microsoft.com/office/drawing/2014/main" id="{D2263E16-67B9-46D0-A067-E40FAFD76FD3}"/>
              </a:ext>
            </a:extLst>
          </p:cNvPr>
          <p:cNvCxnSpPr>
            <a:stCxn id="41" idx="7"/>
            <a:endCxn id="114" idx="4"/>
          </p:cNvCxnSpPr>
          <p:nvPr/>
        </p:nvCxnSpPr>
        <p:spPr>
          <a:xfrm flipV="1">
            <a:off x="4119511" y="1584517"/>
            <a:ext cx="88532" cy="60059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0" name="Straight Arrow Connector 169">
            <a:extLst>
              <a:ext uri="{FF2B5EF4-FFF2-40B4-BE49-F238E27FC236}">
                <a16:creationId xmlns:a16="http://schemas.microsoft.com/office/drawing/2014/main" id="{585525A6-BDB6-4C18-B2B5-618D78E0659E}"/>
              </a:ext>
            </a:extLst>
          </p:cNvPr>
          <p:cNvCxnSpPr>
            <a:stCxn id="42" idx="0"/>
            <a:endCxn id="115" idx="4"/>
          </p:cNvCxnSpPr>
          <p:nvPr/>
        </p:nvCxnSpPr>
        <p:spPr>
          <a:xfrm flipH="1" flipV="1">
            <a:off x="4480635" y="1584515"/>
            <a:ext cx="112863" cy="57401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2" name="Straight Arrow Connector 171">
            <a:extLst>
              <a:ext uri="{FF2B5EF4-FFF2-40B4-BE49-F238E27FC236}">
                <a16:creationId xmlns:a16="http://schemas.microsoft.com/office/drawing/2014/main" id="{C70AFD3D-C3BE-4BC6-95D0-C312525548D8}"/>
              </a:ext>
            </a:extLst>
          </p:cNvPr>
          <p:cNvCxnSpPr>
            <a:stCxn id="42" idx="7"/>
            <a:endCxn id="116" idx="4"/>
          </p:cNvCxnSpPr>
          <p:nvPr/>
        </p:nvCxnSpPr>
        <p:spPr>
          <a:xfrm flipV="1">
            <a:off x="4657680" y="1584516"/>
            <a:ext cx="91895" cy="6005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4" name="Straight Arrow Connector 173">
            <a:extLst>
              <a:ext uri="{FF2B5EF4-FFF2-40B4-BE49-F238E27FC236}">
                <a16:creationId xmlns:a16="http://schemas.microsoft.com/office/drawing/2014/main" id="{F209D05B-668D-4ECA-A363-124812C37824}"/>
              </a:ext>
            </a:extLst>
          </p:cNvPr>
          <p:cNvCxnSpPr>
            <a:stCxn id="43" idx="0"/>
            <a:endCxn id="117" idx="4"/>
          </p:cNvCxnSpPr>
          <p:nvPr/>
        </p:nvCxnSpPr>
        <p:spPr>
          <a:xfrm flipH="1" flipV="1">
            <a:off x="5022166" y="1577796"/>
            <a:ext cx="109499" cy="5807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6" name="Straight Arrow Connector 175">
            <a:extLst>
              <a:ext uri="{FF2B5EF4-FFF2-40B4-BE49-F238E27FC236}">
                <a16:creationId xmlns:a16="http://schemas.microsoft.com/office/drawing/2014/main" id="{866CC2C4-8221-492B-A0FA-B3F9E51D95E4}"/>
              </a:ext>
            </a:extLst>
          </p:cNvPr>
          <p:cNvCxnSpPr>
            <a:stCxn id="43" idx="7"/>
            <a:endCxn id="118" idx="4"/>
          </p:cNvCxnSpPr>
          <p:nvPr/>
        </p:nvCxnSpPr>
        <p:spPr>
          <a:xfrm flipV="1">
            <a:off x="5195847" y="1577797"/>
            <a:ext cx="95259" cy="60731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8" name="Straight Arrow Connector 177">
            <a:extLst>
              <a:ext uri="{FF2B5EF4-FFF2-40B4-BE49-F238E27FC236}">
                <a16:creationId xmlns:a16="http://schemas.microsoft.com/office/drawing/2014/main" id="{88CFC5A7-722F-4689-99E3-74E5D45D27E4}"/>
              </a:ext>
            </a:extLst>
          </p:cNvPr>
          <p:cNvCxnSpPr>
            <a:stCxn id="44" idx="0"/>
            <a:endCxn id="119" idx="4"/>
          </p:cNvCxnSpPr>
          <p:nvPr/>
        </p:nvCxnSpPr>
        <p:spPr>
          <a:xfrm flipH="1" flipV="1">
            <a:off x="5563695" y="1577795"/>
            <a:ext cx="106136" cy="5807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0" name="Straight Arrow Connector 179">
            <a:extLst>
              <a:ext uri="{FF2B5EF4-FFF2-40B4-BE49-F238E27FC236}">
                <a16:creationId xmlns:a16="http://schemas.microsoft.com/office/drawing/2014/main" id="{246F124D-1371-4CE9-80E0-6A73E2B1A8C5}"/>
              </a:ext>
            </a:extLst>
          </p:cNvPr>
          <p:cNvCxnSpPr>
            <a:stCxn id="44" idx="7"/>
            <a:endCxn id="120" idx="4"/>
          </p:cNvCxnSpPr>
          <p:nvPr/>
        </p:nvCxnSpPr>
        <p:spPr>
          <a:xfrm flipV="1">
            <a:off x="5734014" y="1577796"/>
            <a:ext cx="98623" cy="60731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2" name="Straight Arrow Connector 181">
            <a:extLst>
              <a:ext uri="{FF2B5EF4-FFF2-40B4-BE49-F238E27FC236}">
                <a16:creationId xmlns:a16="http://schemas.microsoft.com/office/drawing/2014/main" id="{5C083C09-DD28-4D1C-856A-B26020B17BBE}"/>
              </a:ext>
            </a:extLst>
          </p:cNvPr>
          <p:cNvCxnSpPr>
            <a:stCxn id="45" idx="0"/>
            <a:endCxn id="121" idx="4"/>
          </p:cNvCxnSpPr>
          <p:nvPr/>
        </p:nvCxnSpPr>
        <p:spPr>
          <a:xfrm flipH="1" flipV="1">
            <a:off x="6101576" y="1581156"/>
            <a:ext cx="106422" cy="57737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4" name="Straight Arrow Connector 183">
            <a:extLst>
              <a:ext uri="{FF2B5EF4-FFF2-40B4-BE49-F238E27FC236}">
                <a16:creationId xmlns:a16="http://schemas.microsoft.com/office/drawing/2014/main" id="{EB1B8283-CBFB-4F17-85FB-23BF0431BC77}"/>
              </a:ext>
            </a:extLst>
          </p:cNvPr>
          <p:cNvCxnSpPr>
            <a:stCxn id="45" idx="7"/>
            <a:endCxn id="122" idx="4"/>
          </p:cNvCxnSpPr>
          <p:nvPr/>
        </p:nvCxnSpPr>
        <p:spPr>
          <a:xfrm flipV="1">
            <a:off x="6272180" y="1581157"/>
            <a:ext cx="98336" cy="60395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6" name="Straight Arrow Connector 185">
            <a:extLst>
              <a:ext uri="{FF2B5EF4-FFF2-40B4-BE49-F238E27FC236}">
                <a16:creationId xmlns:a16="http://schemas.microsoft.com/office/drawing/2014/main" id="{25D72094-E09F-4723-9ADF-13EBD00A30CC}"/>
              </a:ext>
            </a:extLst>
          </p:cNvPr>
          <p:cNvCxnSpPr>
            <a:stCxn id="46" idx="0"/>
            <a:endCxn id="123" idx="4"/>
          </p:cNvCxnSpPr>
          <p:nvPr/>
        </p:nvCxnSpPr>
        <p:spPr>
          <a:xfrm flipH="1" flipV="1">
            <a:off x="6643107" y="1581155"/>
            <a:ext cx="103058" cy="577373"/>
          </a:xfrm>
          <a:prstGeom prst="straightConnector1">
            <a:avLst/>
          </a:prstGeom>
          <a:ln>
            <a:tailEnd type="triangle"/>
          </a:ln>
          <a:effectLst>
            <a:glow rad="228600">
              <a:schemeClr val="accent4">
                <a:satMod val="175000"/>
                <a:alpha val="40000"/>
              </a:schemeClr>
            </a:glow>
          </a:effectLst>
        </p:spPr>
        <p:style>
          <a:lnRef idx="1">
            <a:schemeClr val="dk1"/>
          </a:lnRef>
          <a:fillRef idx="0">
            <a:schemeClr val="dk1"/>
          </a:fillRef>
          <a:effectRef idx="0">
            <a:schemeClr val="dk1"/>
          </a:effectRef>
          <a:fontRef idx="minor">
            <a:schemeClr val="tx1"/>
          </a:fontRef>
        </p:style>
      </p:cxnSp>
      <p:cxnSp>
        <p:nvCxnSpPr>
          <p:cNvPr id="188" name="Straight Arrow Connector 187">
            <a:extLst>
              <a:ext uri="{FF2B5EF4-FFF2-40B4-BE49-F238E27FC236}">
                <a16:creationId xmlns:a16="http://schemas.microsoft.com/office/drawing/2014/main" id="{AD6D1BE3-C296-4080-ACAE-D577D1F018AE}"/>
              </a:ext>
            </a:extLst>
          </p:cNvPr>
          <p:cNvCxnSpPr>
            <a:stCxn id="46" idx="7"/>
            <a:endCxn id="124" idx="4"/>
          </p:cNvCxnSpPr>
          <p:nvPr/>
        </p:nvCxnSpPr>
        <p:spPr>
          <a:xfrm flipV="1">
            <a:off x="6810348" y="1581156"/>
            <a:ext cx="143055" cy="603957"/>
          </a:xfrm>
          <a:prstGeom prst="straightConnector1">
            <a:avLst/>
          </a:prstGeom>
          <a:ln>
            <a:tailEnd type="triangle"/>
          </a:ln>
          <a:effectLst>
            <a:glow rad="228600">
              <a:schemeClr val="accent4">
                <a:satMod val="175000"/>
                <a:alpha val="40000"/>
              </a:schemeClr>
            </a:glow>
          </a:effectLst>
        </p:spPr>
        <p:style>
          <a:lnRef idx="1">
            <a:schemeClr val="dk1"/>
          </a:lnRef>
          <a:fillRef idx="0">
            <a:schemeClr val="dk1"/>
          </a:fillRef>
          <a:effectRef idx="0">
            <a:schemeClr val="dk1"/>
          </a:effectRef>
          <a:fontRef idx="minor">
            <a:schemeClr val="tx1"/>
          </a:fontRef>
        </p:style>
      </p:cxnSp>
      <p:sp>
        <p:nvSpPr>
          <p:cNvPr id="65" name="Flowchart: Connector 64">
            <a:extLst>
              <a:ext uri="{FF2B5EF4-FFF2-40B4-BE49-F238E27FC236}">
                <a16:creationId xmlns:a16="http://schemas.microsoft.com/office/drawing/2014/main" id="{80553D0B-D86E-4516-BD85-3E0706217594}"/>
              </a:ext>
            </a:extLst>
          </p:cNvPr>
          <p:cNvSpPr/>
          <p:nvPr/>
        </p:nvSpPr>
        <p:spPr>
          <a:xfrm>
            <a:off x="7121814" y="2168633"/>
            <a:ext cx="181535" cy="181535"/>
          </a:xfrm>
          <a:prstGeom prst="flowChartConnector">
            <a:avLst/>
          </a:prstGeom>
          <a:effectLst>
            <a:glow rad="228600">
              <a:schemeClr val="accent4">
                <a:satMod val="175000"/>
                <a:alpha val="40000"/>
              </a:schemeClr>
            </a:glo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cxnSp>
        <p:nvCxnSpPr>
          <p:cNvPr id="67" name="Straight Arrow Connector 66">
            <a:extLst>
              <a:ext uri="{FF2B5EF4-FFF2-40B4-BE49-F238E27FC236}">
                <a16:creationId xmlns:a16="http://schemas.microsoft.com/office/drawing/2014/main" id="{C6A5D61B-020B-4B94-9CEF-24BE83E36FA2}"/>
              </a:ext>
            </a:extLst>
          </p:cNvPr>
          <p:cNvCxnSpPr>
            <a:stCxn id="65" idx="1"/>
            <a:endCxn id="123" idx="5"/>
          </p:cNvCxnSpPr>
          <p:nvPr/>
        </p:nvCxnSpPr>
        <p:spPr>
          <a:xfrm flipH="1" flipV="1">
            <a:off x="6687084" y="1562939"/>
            <a:ext cx="461315" cy="632279"/>
          </a:xfrm>
          <a:prstGeom prst="straightConnector1">
            <a:avLst/>
          </a:prstGeom>
          <a:ln>
            <a:tailEnd type="triangle"/>
          </a:ln>
          <a:effectLst>
            <a:glow rad="228600">
              <a:schemeClr val="accent4">
                <a:satMod val="175000"/>
                <a:alpha val="40000"/>
              </a:schemeClr>
            </a:glow>
          </a:effectLst>
        </p:spPr>
        <p:style>
          <a:lnRef idx="1">
            <a:schemeClr val="dk1"/>
          </a:lnRef>
          <a:fillRef idx="0">
            <a:schemeClr val="dk1"/>
          </a:fillRef>
          <a:effectRef idx="0">
            <a:schemeClr val="dk1"/>
          </a:effectRef>
          <a:fontRef idx="minor">
            <a:schemeClr val="tx1"/>
          </a:fontRef>
        </p:style>
      </p:cxnSp>
      <p:cxnSp>
        <p:nvCxnSpPr>
          <p:cNvPr id="69" name="Straight Arrow Connector 68">
            <a:extLst>
              <a:ext uri="{FF2B5EF4-FFF2-40B4-BE49-F238E27FC236}">
                <a16:creationId xmlns:a16="http://schemas.microsoft.com/office/drawing/2014/main" id="{79D15C94-3C95-47A3-87B7-7FD2996A7FF4}"/>
              </a:ext>
            </a:extLst>
          </p:cNvPr>
          <p:cNvCxnSpPr>
            <a:stCxn id="65" idx="0"/>
            <a:endCxn id="124" idx="5"/>
          </p:cNvCxnSpPr>
          <p:nvPr/>
        </p:nvCxnSpPr>
        <p:spPr>
          <a:xfrm flipH="1" flipV="1">
            <a:off x="6997379" y="1562940"/>
            <a:ext cx="215202" cy="605693"/>
          </a:xfrm>
          <a:prstGeom prst="straightConnector1">
            <a:avLst/>
          </a:prstGeom>
          <a:ln>
            <a:tailEnd type="triangle"/>
          </a:ln>
          <a:effectLst>
            <a:glow rad="228600">
              <a:schemeClr val="accent4">
                <a:satMod val="175000"/>
                <a:alpha val="40000"/>
              </a:schemeClr>
            </a:glow>
          </a:effectLst>
        </p:spPr>
        <p:style>
          <a:lnRef idx="1">
            <a:schemeClr val="dk1"/>
          </a:lnRef>
          <a:fillRef idx="0">
            <a:schemeClr val="dk1"/>
          </a:fillRef>
          <a:effectRef idx="0">
            <a:schemeClr val="dk1"/>
          </a:effectRef>
          <a:fontRef idx="minor">
            <a:schemeClr val="tx1"/>
          </a:fontRef>
        </p:style>
      </p:cxnSp>
      <p:sp>
        <p:nvSpPr>
          <p:cNvPr id="131" name="Flowchart: Connector 130">
            <a:extLst>
              <a:ext uri="{FF2B5EF4-FFF2-40B4-BE49-F238E27FC236}">
                <a16:creationId xmlns:a16="http://schemas.microsoft.com/office/drawing/2014/main" id="{8FEB4339-E405-4888-9BA7-38F096E76E88}"/>
              </a:ext>
            </a:extLst>
          </p:cNvPr>
          <p:cNvSpPr/>
          <p:nvPr/>
        </p:nvSpPr>
        <p:spPr>
          <a:xfrm>
            <a:off x="7644512" y="2158528"/>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3" name="Flowchart: Connector 132">
            <a:extLst>
              <a:ext uri="{FF2B5EF4-FFF2-40B4-BE49-F238E27FC236}">
                <a16:creationId xmlns:a16="http://schemas.microsoft.com/office/drawing/2014/main" id="{2568A059-5E50-4F53-B219-8AC0F834B8A6}"/>
              </a:ext>
            </a:extLst>
          </p:cNvPr>
          <p:cNvSpPr/>
          <p:nvPr/>
        </p:nvSpPr>
        <p:spPr>
          <a:xfrm>
            <a:off x="7368812" y="3072593"/>
            <a:ext cx="252133" cy="25213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35" name="Straight Arrow Connector 134">
            <a:extLst>
              <a:ext uri="{FF2B5EF4-FFF2-40B4-BE49-F238E27FC236}">
                <a16:creationId xmlns:a16="http://schemas.microsoft.com/office/drawing/2014/main" id="{833CEFF7-9F01-4F35-B7B3-0B7843A6358B}"/>
              </a:ext>
            </a:extLst>
          </p:cNvPr>
          <p:cNvCxnSpPr>
            <a:stCxn id="133" idx="0"/>
          </p:cNvCxnSpPr>
          <p:nvPr/>
        </p:nvCxnSpPr>
        <p:spPr>
          <a:xfrm flipH="1" flipV="1">
            <a:off x="7212582" y="2350168"/>
            <a:ext cx="282297" cy="7224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7" name="Straight Arrow Connector 136">
            <a:extLst>
              <a:ext uri="{FF2B5EF4-FFF2-40B4-BE49-F238E27FC236}">
                <a16:creationId xmlns:a16="http://schemas.microsoft.com/office/drawing/2014/main" id="{6F4C5B2A-BC71-4F8D-9DC1-FC32F4F4126E}"/>
              </a:ext>
            </a:extLst>
          </p:cNvPr>
          <p:cNvCxnSpPr>
            <a:cxnSpLocks/>
            <a:stCxn id="133" idx="7"/>
          </p:cNvCxnSpPr>
          <p:nvPr/>
        </p:nvCxnSpPr>
        <p:spPr>
          <a:xfrm flipV="1">
            <a:off x="7584020" y="2340062"/>
            <a:ext cx="151259" cy="76945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9" name="Flowchart: Connector 138">
            <a:extLst>
              <a:ext uri="{FF2B5EF4-FFF2-40B4-BE49-F238E27FC236}">
                <a16:creationId xmlns:a16="http://schemas.microsoft.com/office/drawing/2014/main" id="{D1248B32-18A8-4A6B-AF47-81DE690E987B}"/>
              </a:ext>
            </a:extLst>
          </p:cNvPr>
          <p:cNvSpPr/>
          <p:nvPr/>
        </p:nvSpPr>
        <p:spPr>
          <a:xfrm>
            <a:off x="7368812" y="3072593"/>
            <a:ext cx="252133" cy="252133"/>
          </a:xfrm>
          <a:prstGeom prst="flowChartConnector">
            <a:avLst/>
          </a:prstGeom>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41" name="Straight Arrow Connector 140">
            <a:extLst>
              <a:ext uri="{FF2B5EF4-FFF2-40B4-BE49-F238E27FC236}">
                <a16:creationId xmlns:a16="http://schemas.microsoft.com/office/drawing/2014/main" id="{14B1829B-5841-4A27-A168-4B10EA943DD0}"/>
              </a:ext>
            </a:extLst>
          </p:cNvPr>
          <p:cNvCxnSpPr>
            <a:stCxn id="139" idx="0"/>
          </p:cNvCxnSpPr>
          <p:nvPr/>
        </p:nvCxnSpPr>
        <p:spPr>
          <a:xfrm flipH="1" flipV="1">
            <a:off x="7212582" y="2350168"/>
            <a:ext cx="282297" cy="722425"/>
          </a:xfrm>
          <a:prstGeom prst="straightConnector1">
            <a:avLst/>
          </a:prstGeom>
          <a:ln>
            <a:tailEnd type="triangle"/>
          </a:ln>
          <a:effectLst>
            <a:glow rad="228600">
              <a:schemeClr val="accent4">
                <a:satMod val="175000"/>
                <a:alpha val="40000"/>
              </a:schemeClr>
            </a:glow>
          </a:effectLst>
        </p:spPr>
        <p:style>
          <a:lnRef idx="1">
            <a:schemeClr val="dk1"/>
          </a:lnRef>
          <a:fillRef idx="0">
            <a:schemeClr val="dk1"/>
          </a:fillRef>
          <a:effectRef idx="0">
            <a:schemeClr val="dk1"/>
          </a:effectRef>
          <a:fontRef idx="minor">
            <a:schemeClr val="tx1"/>
          </a:fontRef>
        </p:style>
      </p:cxnSp>
      <p:cxnSp>
        <p:nvCxnSpPr>
          <p:cNvPr id="143" name="Straight Arrow Connector 142">
            <a:extLst>
              <a:ext uri="{FF2B5EF4-FFF2-40B4-BE49-F238E27FC236}">
                <a16:creationId xmlns:a16="http://schemas.microsoft.com/office/drawing/2014/main" id="{AD8EA57A-2113-48A5-9713-42C5E1A2D91C}"/>
              </a:ext>
            </a:extLst>
          </p:cNvPr>
          <p:cNvCxnSpPr>
            <a:cxnSpLocks/>
            <a:stCxn id="139" idx="7"/>
          </p:cNvCxnSpPr>
          <p:nvPr/>
        </p:nvCxnSpPr>
        <p:spPr>
          <a:xfrm flipV="1">
            <a:off x="7584020" y="2340062"/>
            <a:ext cx="151259" cy="76945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5" name="Oval 144">
            <a:extLst>
              <a:ext uri="{FF2B5EF4-FFF2-40B4-BE49-F238E27FC236}">
                <a16:creationId xmlns:a16="http://schemas.microsoft.com/office/drawing/2014/main" id="{5ECE5EB3-1799-4388-AC64-3D19F93DB6FD}"/>
              </a:ext>
            </a:extLst>
          </p:cNvPr>
          <p:cNvSpPr/>
          <p:nvPr/>
        </p:nvSpPr>
        <p:spPr>
          <a:xfrm>
            <a:off x="8357881" y="3059766"/>
            <a:ext cx="252133" cy="252133"/>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147" name="Flowchart: Connector 146">
            <a:extLst>
              <a:ext uri="{FF2B5EF4-FFF2-40B4-BE49-F238E27FC236}">
                <a16:creationId xmlns:a16="http://schemas.microsoft.com/office/drawing/2014/main" id="{80E3827B-AD9A-4991-AF82-0BA1399FBCAD}"/>
              </a:ext>
            </a:extLst>
          </p:cNvPr>
          <p:cNvSpPr/>
          <p:nvPr/>
        </p:nvSpPr>
        <p:spPr>
          <a:xfrm>
            <a:off x="7967342" y="3879474"/>
            <a:ext cx="299225" cy="299225"/>
          </a:xfrm>
          <a:prstGeom prst="flowChartConnector">
            <a:avLst/>
          </a:prstGeom>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49" name="Straight Arrow Connector 148">
            <a:extLst>
              <a:ext uri="{FF2B5EF4-FFF2-40B4-BE49-F238E27FC236}">
                <a16:creationId xmlns:a16="http://schemas.microsoft.com/office/drawing/2014/main" id="{A7B93BA8-1AEF-436B-B423-5498A8731778}"/>
              </a:ext>
            </a:extLst>
          </p:cNvPr>
          <p:cNvCxnSpPr>
            <a:cxnSpLocks/>
            <a:stCxn id="147" idx="1"/>
          </p:cNvCxnSpPr>
          <p:nvPr/>
        </p:nvCxnSpPr>
        <p:spPr>
          <a:xfrm flipH="1" flipV="1">
            <a:off x="7494878" y="3324726"/>
            <a:ext cx="516284" cy="598569"/>
          </a:xfrm>
          <a:prstGeom prst="straightConnector1">
            <a:avLst/>
          </a:prstGeom>
          <a:ln>
            <a:tailEnd type="triangle"/>
          </a:ln>
          <a:effectLst>
            <a:glow rad="228600">
              <a:schemeClr val="accent4">
                <a:satMod val="175000"/>
                <a:alpha val="40000"/>
              </a:schemeClr>
            </a:glow>
          </a:effectLst>
        </p:spPr>
        <p:style>
          <a:lnRef idx="1">
            <a:schemeClr val="dk1"/>
          </a:lnRef>
          <a:fillRef idx="0">
            <a:schemeClr val="dk1"/>
          </a:fillRef>
          <a:effectRef idx="0">
            <a:schemeClr val="dk1"/>
          </a:effectRef>
          <a:fontRef idx="minor">
            <a:schemeClr val="tx1"/>
          </a:fontRef>
        </p:style>
      </p:cxnSp>
      <p:cxnSp>
        <p:nvCxnSpPr>
          <p:cNvPr id="151" name="Straight Arrow Connector 150">
            <a:extLst>
              <a:ext uri="{FF2B5EF4-FFF2-40B4-BE49-F238E27FC236}">
                <a16:creationId xmlns:a16="http://schemas.microsoft.com/office/drawing/2014/main" id="{06F245B1-1120-481E-AB84-4D362E538EC9}"/>
              </a:ext>
            </a:extLst>
          </p:cNvPr>
          <p:cNvCxnSpPr>
            <a:cxnSpLocks/>
            <a:stCxn id="147" idx="0"/>
          </p:cNvCxnSpPr>
          <p:nvPr/>
        </p:nvCxnSpPr>
        <p:spPr>
          <a:xfrm flipV="1">
            <a:off x="8116954" y="3311897"/>
            <a:ext cx="366992" cy="56757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53" name="Flowchart: Connector 152">
            <a:extLst>
              <a:ext uri="{FF2B5EF4-FFF2-40B4-BE49-F238E27FC236}">
                <a16:creationId xmlns:a16="http://schemas.microsoft.com/office/drawing/2014/main" id="{47C2E21B-800E-404C-874E-A2203E0F86EA}"/>
              </a:ext>
            </a:extLst>
          </p:cNvPr>
          <p:cNvSpPr/>
          <p:nvPr/>
        </p:nvSpPr>
        <p:spPr>
          <a:xfrm>
            <a:off x="9204149" y="3892598"/>
            <a:ext cx="297148" cy="297148"/>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155" name="Flowchart: Connector 154">
            <a:extLst>
              <a:ext uri="{FF2B5EF4-FFF2-40B4-BE49-F238E27FC236}">
                <a16:creationId xmlns:a16="http://schemas.microsoft.com/office/drawing/2014/main" id="{B8B2852A-EE24-4E25-A62E-1309EF11B2FD}"/>
              </a:ext>
            </a:extLst>
          </p:cNvPr>
          <p:cNvSpPr/>
          <p:nvPr/>
        </p:nvSpPr>
        <p:spPr>
          <a:xfrm>
            <a:off x="8561327" y="4639667"/>
            <a:ext cx="390646" cy="390646"/>
          </a:xfrm>
          <a:prstGeom prst="flowChartConnector">
            <a:avLst/>
          </a:prstGeom>
          <a:effectLst>
            <a:glow rad="228600">
              <a:schemeClr val="accent4">
                <a:satMod val="175000"/>
                <a:alpha val="40000"/>
              </a:schemeClr>
            </a:glo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cxnSp>
        <p:nvCxnSpPr>
          <p:cNvPr id="157" name="Straight Arrow Connector 156">
            <a:extLst>
              <a:ext uri="{FF2B5EF4-FFF2-40B4-BE49-F238E27FC236}">
                <a16:creationId xmlns:a16="http://schemas.microsoft.com/office/drawing/2014/main" id="{805CC3AD-F02C-4F02-951E-BF882661EE4E}"/>
              </a:ext>
            </a:extLst>
          </p:cNvPr>
          <p:cNvCxnSpPr>
            <a:cxnSpLocks/>
            <a:stCxn id="155" idx="1"/>
          </p:cNvCxnSpPr>
          <p:nvPr/>
        </p:nvCxnSpPr>
        <p:spPr>
          <a:xfrm flipH="1" flipV="1">
            <a:off x="8222747" y="4134877"/>
            <a:ext cx="395789" cy="561998"/>
          </a:xfrm>
          <a:prstGeom prst="straightConnector1">
            <a:avLst/>
          </a:prstGeom>
          <a:ln>
            <a:tailEnd type="triangle"/>
          </a:ln>
          <a:effectLst>
            <a:glow rad="228600">
              <a:schemeClr val="accent4">
                <a:satMod val="175000"/>
                <a:alpha val="40000"/>
              </a:schemeClr>
            </a:glow>
          </a:effectLst>
        </p:spPr>
        <p:style>
          <a:lnRef idx="1">
            <a:schemeClr val="dk1"/>
          </a:lnRef>
          <a:fillRef idx="0">
            <a:schemeClr val="dk1"/>
          </a:fillRef>
          <a:effectRef idx="0">
            <a:schemeClr val="dk1"/>
          </a:effectRef>
          <a:fontRef idx="minor">
            <a:schemeClr val="tx1"/>
          </a:fontRef>
        </p:style>
      </p:cxnSp>
      <p:cxnSp>
        <p:nvCxnSpPr>
          <p:cNvPr id="159" name="Straight Arrow Connector 158">
            <a:extLst>
              <a:ext uri="{FF2B5EF4-FFF2-40B4-BE49-F238E27FC236}">
                <a16:creationId xmlns:a16="http://schemas.microsoft.com/office/drawing/2014/main" id="{33718AFB-C25E-48C3-A114-851B6EBB16A5}"/>
              </a:ext>
            </a:extLst>
          </p:cNvPr>
          <p:cNvCxnSpPr>
            <a:stCxn id="155" idx="7"/>
          </p:cNvCxnSpPr>
          <p:nvPr/>
        </p:nvCxnSpPr>
        <p:spPr>
          <a:xfrm flipV="1">
            <a:off x="8894765" y="4146229"/>
            <a:ext cx="352901" cy="55064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61" name="Flowchart: Connector 160">
            <a:extLst>
              <a:ext uri="{FF2B5EF4-FFF2-40B4-BE49-F238E27FC236}">
                <a16:creationId xmlns:a16="http://schemas.microsoft.com/office/drawing/2014/main" id="{ABD07813-DAE0-42F9-85A5-978E2D7B7D6D}"/>
              </a:ext>
            </a:extLst>
          </p:cNvPr>
          <p:cNvSpPr/>
          <p:nvPr/>
        </p:nvSpPr>
        <p:spPr>
          <a:xfrm>
            <a:off x="9963660" y="4639667"/>
            <a:ext cx="390646" cy="390646"/>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3" name="Flowchart: Connector 162">
            <a:extLst>
              <a:ext uri="{FF2B5EF4-FFF2-40B4-BE49-F238E27FC236}">
                <a16:creationId xmlns:a16="http://schemas.microsoft.com/office/drawing/2014/main" id="{B4F98D27-F294-49D5-979D-561679907F7F}"/>
              </a:ext>
            </a:extLst>
          </p:cNvPr>
          <p:cNvSpPr/>
          <p:nvPr/>
        </p:nvSpPr>
        <p:spPr>
          <a:xfrm>
            <a:off x="9281102" y="5342979"/>
            <a:ext cx="440391" cy="440391"/>
          </a:xfrm>
          <a:prstGeom prst="flowChartConnector">
            <a:avLst/>
          </a:prstGeom>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b="1">
              <a:ln w="22225">
                <a:solidFill>
                  <a:schemeClr val="accent2"/>
                </a:solidFill>
                <a:prstDash val="solid"/>
              </a:ln>
              <a:solidFill>
                <a:schemeClr val="accent2">
                  <a:lumMod val="40000"/>
                  <a:lumOff val="60000"/>
                </a:schemeClr>
              </a:solidFill>
            </a:endParaRPr>
          </a:p>
        </p:txBody>
      </p:sp>
      <p:cxnSp>
        <p:nvCxnSpPr>
          <p:cNvPr id="165" name="Straight Arrow Connector 164">
            <a:extLst>
              <a:ext uri="{FF2B5EF4-FFF2-40B4-BE49-F238E27FC236}">
                <a16:creationId xmlns:a16="http://schemas.microsoft.com/office/drawing/2014/main" id="{F06F0013-EFEA-4088-BA1D-A425AEBB332A}"/>
              </a:ext>
            </a:extLst>
          </p:cNvPr>
          <p:cNvCxnSpPr>
            <a:stCxn id="163" idx="1"/>
          </p:cNvCxnSpPr>
          <p:nvPr/>
        </p:nvCxnSpPr>
        <p:spPr>
          <a:xfrm flipH="1" flipV="1">
            <a:off x="8894765" y="4973105"/>
            <a:ext cx="450831" cy="434369"/>
          </a:xfrm>
          <a:prstGeom prst="straightConnector1">
            <a:avLst/>
          </a:prstGeom>
          <a:ln>
            <a:tailEnd type="triangle"/>
          </a:ln>
          <a:effectLst>
            <a:glow rad="228600">
              <a:schemeClr val="accent4">
                <a:satMod val="175000"/>
                <a:alpha val="40000"/>
              </a:schemeClr>
            </a:glow>
          </a:effectLst>
        </p:spPr>
        <p:style>
          <a:lnRef idx="1">
            <a:schemeClr val="dk1"/>
          </a:lnRef>
          <a:fillRef idx="0">
            <a:schemeClr val="dk1"/>
          </a:fillRef>
          <a:effectRef idx="0">
            <a:schemeClr val="dk1"/>
          </a:effectRef>
          <a:fontRef idx="minor">
            <a:schemeClr val="tx1"/>
          </a:fontRef>
        </p:style>
      </p:cxnSp>
      <p:cxnSp>
        <p:nvCxnSpPr>
          <p:cNvPr id="167" name="Straight Arrow Connector 166">
            <a:extLst>
              <a:ext uri="{FF2B5EF4-FFF2-40B4-BE49-F238E27FC236}">
                <a16:creationId xmlns:a16="http://schemas.microsoft.com/office/drawing/2014/main" id="{DAADB5BA-6039-465C-8B53-1B3D6C014E05}"/>
              </a:ext>
            </a:extLst>
          </p:cNvPr>
          <p:cNvCxnSpPr>
            <a:stCxn id="163" idx="7"/>
          </p:cNvCxnSpPr>
          <p:nvPr/>
        </p:nvCxnSpPr>
        <p:spPr>
          <a:xfrm flipV="1">
            <a:off x="9656998" y="4973105"/>
            <a:ext cx="363870" cy="43436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077297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892216" y="4014710"/>
            <a:ext cx="91576" cy="9990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017096" y="4014709"/>
            <a:ext cx="95435" cy="99901"/>
          </a:xfrm>
          <a:prstGeom prst="rect">
            <a:avLst/>
          </a:prstGeom>
          <a:no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C0099"/>
                </a:solidFill>
              </a:ln>
            </a:endParaRPr>
          </a:p>
        </p:txBody>
      </p:sp>
      <p:sp>
        <p:nvSpPr>
          <p:cNvPr id="14" name="Oval 13"/>
          <p:cNvSpPr/>
          <p:nvPr/>
        </p:nvSpPr>
        <p:spPr>
          <a:xfrm>
            <a:off x="3717999" y="5608306"/>
            <a:ext cx="196303" cy="21414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2</a:t>
            </a:r>
          </a:p>
        </p:txBody>
      </p:sp>
      <p:sp>
        <p:nvSpPr>
          <p:cNvPr id="76" name="Oval 75"/>
          <p:cNvSpPr/>
          <p:nvPr/>
        </p:nvSpPr>
        <p:spPr>
          <a:xfrm>
            <a:off x="1765691" y="3612353"/>
            <a:ext cx="91576" cy="9990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1890571" y="3612352"/>
            <a:ext cx="95435" cy="99901"/>
          </a:xfrm>
          <a:prstGeom prst="rect">
            <a:avLst/>
          </a:prstGeom>
          <a:no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C0099"/>
                </a:solidFill>
              </a:ln>
            </a:endParaRPr>
          </a:p>
        </p:txBody>
      </p:sp>
      <p:sp>
        <p:nvSpPr>
          <p:cNvPr id="78" name="Oval 77"/>
          <p:cNvSpPr/>
          <p:nvPr/>
        </p:nvSpPr>
        <p:spPr>
          <a:xfrm>
            <a:off x="2015946" y="3616312"/>
            <a:ext cx="91576" cy="9990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140826" y="3616311"/>
            <a:ext cx="95435" cy="99901"/>
          </a:xfrm>
          <a:prstGeom prst="rect">
            <a:avLst/>
          </a:prstGeom>
          <a:no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C0099"/>
                </a:solidFill>
              </a:ln>
            </a:endParaRPr>
          </a:p>
        </p:txBody>
      </p:sp>
      <p:cxnSp>
        <p:nvCxnSpPr>
          <p:cNvPr id="117" name="Straight Connector 116"/>
          <p:cNvCxnSpPr>
            <a:cxnSpLocks/>
            <a:stCxn id="76" idx="6"/>
            <a:endCxn id="77" idx="1"/>
          </p:cNvCxnSpPr>
          <p:nvPr/>
        </p:nvCxnSpPr>
        <p:spPr>
          <a:xfrm flipV="1">
            <a:off x="1857268" y="3662303"/>
            <a:ext cx="33303"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127" name="Straight Connector 126"/>
          <p:cNvCxnSpPr>
            <a:cxnSpLocks/>
            <a:stCxn id="78" idx="6"/>
            <a:endCxn id="79" idx="1"/>
          </p:cNvCxnSpPr>
          <p:nvPr/>
        </p:nvCxnSpPr>
        <p:spPr>
          <a:xfrm flipV="1">
            <a:off x="2107523" y="3666262"/>
            <a:ext cx="33303"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171" name="Straight Connector 170"/>
          <p:cNvCxnSpPr>
            <a:cxnSpLocks/>
            <a:stCxn id="4" idx="6"/>
            <a:endCxn id="5" idx="1"/>
          </p:cNvCxnSpPr>
          <p:nvPr/>
        </p:nvCxnSpPr>
        <p:spPr>
          <a:xfrm flipV="1">
            <a:off x="1983793" y="4064660"/>
            <a:ext cx="33303"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9" name="Connector: Elbow 188"/>
          <p:cNvCxnSpPr>
            <a:cxnSpLocks/>
            <a:stCxn id="77" idx="1"/>
            <a:endCxn id="4" idx="0"/>
          </p:cNvCxnSpPr>
          <p:nvPr/>
        </p:nvCxnSpPr>
        <p:spPr>
          <a:xfrm rot="10800000" flipH="1" flipV="1">
            <a:off x="1890570" y="3662302"/>
            <a:ext cx="47434" cy="352407"/>
          </a:xfrm>
          <a:prstGeom prst="bentConnector4">
            <a:avLst>
              <a:gd name="adj1" fmla="val -40161"/>
              <a:gd name="adj2" fmla="val 57087"/>
            </a:avLst>
          </a:prstGeom>
        </p:spPr>
        <p:style>
          <a:lnRef idx="1">
            <a:schemeClr val="accent1"/>
          </a:lnRef>
          <a:fillRef idx="0">
            <a:schemeClr val="accent1"/>
          </a:fillRef>
          <a:effectRef idx="0">
            <a:schemeClr val="accent1"/>
          </a:effectRef>
          <a:fontRef idx="minor">
            <a:schemeClr val="tx1"/>
          </a:fontRef>
        </p:style>
      </p:cxnSp>
      <p:cxnSp>
        <p:nvCxnSpPr>
          <p:cNvPr id="193" name="Connector: Elbow 192"/>
          <p:cNvCxnSpPr>
            <a:stCxn id="78" idx="6"/>
            <a:endCxn id="5" idx="0"/>
          </p:cNvCxnSpPr>
          <p:nvPr/>
        </p:nvCxnSpPr>
        <p:spPr>
          <a:xfrm flipH="1">
            <a:off x="2064814" y="3666262"/>
            <a:ext cx="42709" cy="348446"/>
          </a:xfrm>
          <a:prstGeom prst="bentConnector4">
            <a:avLst>
              <a:gd name="adj1" fmla="val -33452"/>
              <a:gd name="adj2" fmla="val 57168"/>
            </a:avLst>
          </a:prstGeom>
        </p:spPr>
        <p:style>
          <a:lnRef idx="1">
            <a:schemeClr val="accent1"/>
          </a:lnRef>
          <a:fillRef idx="0">
            <a:schemeClr val="accent1"/>
          </a:fillRef>
          <a:effectRef idx="0">
            <a:schemeClr val="accent1"/>
          </a:effectRef>
          <a:fontRef idx="minor">
            <a:schemeClr val="tx1"/>
          </a:fontRef>
        </p:style>
      </p:cxnSp>
      <p:sp>
        <p:nvSpPr>
          <p:cNvPr id="273" name="Oval 272"/>
          <p:cNvSpPr/>
          <p:nvPr/>
        </p:nvSpPr>
        <p:spPr>
          <a:xfrm>
            <a:off x="2141963" y="4473412"/>
            <a:ext cx="91576" cy="9990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Rectangle 273"/>
          <p:cNvSpPr/>
          <p:nvPr/>
        </p:nvSpPr>
        <p:spPr>
          <a:xfrm>
            <a:off x="2266843" y="4473411"/>
            <a:ext cx="95435" cy="99901"/>
          </a:xfrm>
          <a:prstGeom prst="rect">
            <a:avLst/>
          </a:prstGeom>
          <a:no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C0099"/>
                </a:solidFill>
              </a:ln>
            </a:endParaRPr>
          </a:p>
        </p:txBody>
      </p:sp>
      <p:cxnSp>
        <p:nvCxnSpPr>
          <p:cNvPr id="275" name="Straight Connector 274"/>
          <p:cNvCxnSpPr>
            <a:cxnSpLocks/>
            <a:stCxn id="273" idx="6"/>
            <a:endCxn id="274" idx="1"/>
          </p:cNvCxnSpPr>
          <p:nvPr/>
        </p:nvCxnSpPr>
        <p:spPr>
          <a:xfrm flipV="1">
            <a:off x="2233540" y="4523362"/>
            <a:ext cx="33303" cy="1"/>
          </a:xfrm>
          <a:prstGeom prst="line">
            <a:avLst/>
          </a:prstGeom>
        </p:spPr>
        <p:style>
          <a:lnRef idx="1">
            <a:schemeClr val="accent1"/>
          </a:lnRef>
          <a:fillRef idx="0">
            <a:schemeClr val="accent1"/>
          </a:fillRef>
          <a:effectRef idx="0">
            <a:schemeClr val="accent1"/>
          </a:effectRef>
          <a:fontRef idx="minor">
            <a:schemeClr val="tx1"/>
          </a:fontRef>
        </p:style>
      </p:cxnSp>
      <p:sp>
        <p:nvSpPr>
          <p:cNvPr id="286" name="Oval 285"/>
          <p:cNvSpPr/>
          <p:nvPr/>
        </p:nvSpPr>
        <p:spPr>
          <a:xfrm>
            <a:off x="2657083" y="4786973"/>
            <a:ext cx="91576" cy="9990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Rectangle 286"/>
          <p:cNvSpPr/>
          <p:nvPr/>
        </p:nvSpPr>
        <p:spPr>
          <a:xfrm>
            <a:off x="2781963" y="4786972"/>
            <a:ext cx="95435" cy="99901"/>
          </a:xfrm>
          <a:prstGeom prst="rect">
            <a:avLst/>
          </a:prstGeom>
          <a:no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C0099"/>
                </a:solidFill>
              </a:ln>
            </a:endParaRPr>
          </a:p>
        </p:txBody>
      </p:sp>
      <p:cxnSp>
        <p:nvCxnSpPr>
          <p:cNvPr id="288" name="Straight Connector 287"/>
          <p:cNvCxnSpPr>
            <a:cxnSpLocks/>
            <a:stCxn id="286" idx="6"/>
            <a:endCxn id="287" idx="1"/>
          </p:cNvCxnSpPr>
          <p:nvPr/>
        </p:nvCxnSpPr>
        <p:spPr>
          <a:xfrm flipV="1">
            <a:off x="2748660" y="4836923"/>
            <a:ext cx="33303" cy="1"/>
          </a:xfrm>
          <a:prstGeom prst="line">
            <a:avLst/>
          </a:prstGeom>
        </p:spPr>
        <p:style>
          <a:lnRef idx="1">
            <a:schemeClr val="accent1"/>
          </a:lnRef>
          <a:fillRef idx="0">
            <a:schemeClr val="accent1"/>
          </a:fillRef>
          <a:effectRef idx="0">
            <a:schemeClr val="accent1"/>
          </a:effectRef>
          <a:fontRef idx="minor">
            <a:schemeClr val="tx1"/>
          </a:fontRef>
        </p:style>
      </p:cxnSp>
      <p:sp>
        <p:nvSpPr>
          <p:cNvPr id="292" name="Oval 291"/>
          <p:cNvSpPr/>
          <p:nvPr/>
        </p:nvSpPr>
        <p:spPr>
          <a:xfrm>
            <a:off x="3708480" y="5255969"/>
            <a:ext cx="91576" cy="9990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Rectangle 292"/>
          <p:cNvSpPr/>
          <p:nvPr/>
        </p:nvSpPr>
        <p:spPr>
          <a:xfrm>
            <a:off x="3833360" y="5255968"/>
            <a:ext cx="95435" cy="99901"/>
          </a:xfrm>
          <a:prstGeom prst="rect">
            <a:avLst/>
          </a:prstGeom>
          <a:no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C0099"/>
                </a:solidFill>
              </a:ln>
            </a:endParaRPr>
          </a:p>
        </p:txBody>
      </p:sp>
      <p:cxnSp>
        <p:nvCxnSpPr>
          <p:cNvPr id="294" name="Straight Connector 293"/>
          <p:cNvCxnSpPr>
            <a:cxnSpLocks/>
            <a:stCxn id="292" idx="6"/>
            <a:endCxn id="293" idx="1"/>
          </p:cNvCxnSpPr>
          <p:nvPr/>
        </p:nvCxnSpPr>
        <p:spPr>
          <a:xfrm flipV="1">
            <a:off x="3800057" y="5305919"/>
            <a:ext cx="33303"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334" name="Connector: Elbow 333"/>
          <p:cNvCxnSpPr>
            <a:cxnSpLocks/>
            <a:stCxn id="5" idx="1"/>
            <a:endCxn id="273" idx="0"/>
          </p:cNvCxnSpPr>
          <p:nvPr/>
        </p:nvCxnSpPr>
        <p:spPr>
          <a:xfrm rot="10800000" flipH="1" flipV="1">
            <a:off x="2017095" y="4064659"/>
            <a:ext cx="170656" cy="408752"/>
          </a:xfrm>
          <a:prstGeom prst="bentConnector4">
            <a:avLst>
              <a:gd name="adj1" fmla="val -11163"/>
              <a:gd name="adj2" fmla="val 56110"/>
            </a:avLst>
          </a:prstGeom>
        </p:spPr>
        <p:style>
          <a:lnRef idx="1">
            <a:schemeClr val="accent1"/>
          </a:lnRef>
          <a:fillRef idx="0">
            <a:schemeClr val="accent1"/>
          </a:fillRef>
          <a:effectRef idx="0">
            <a:schemeClr val="accent1"/>
          </a:effectRef>
          <a:fontRef idx="minor">
            <a:schemeClr val="tx1"/>
          </a:fontRef>
        </p:style>
      </p:cxnSp>
      <p:cxnSp>
        <p:nvCxnSpPr>
          <p:cNvPr id="339" name="Connector: Elbow 338"/>
          <p:cNvCxnSpPr>
            <a:cxnSpLocks/>
            <a:stCxn id="762" idx="6"/>
            <a:endCxn id="274" idx="0"/>
          </p:cNvCxnSpPr>
          <p:nvPr/>
        </p:nvCxnSpPr>
        <p:spPr>
          <a:xfrm flipH="1">
            <a:off x="2314561" y="4064660"/>
            <a:ext cx="179793" cy="408751"/>
          </a:xfrm>
          <a:prstGeom prst="bentConnector4">
            <a:avLst>
              <a:gd name="adj1" fmla="val -9271"/>
              <a:gd name="adj2" fmla="val 56110"/>
            </a:avLst>
          </a:prstGeom>
        </p:spPr>
        <p:style>
          <a:lnRef idx="1">
            <a:schemeClr val="accent1"/>
          </a:lnRef>
          <a:fillRef idx="0">
            <a:schemeClr val="accent1"/>
          </a:fillRef>
          <a:effectRef idx="0">
            <a:schemeClr val="accent1"/>
          </a:effectRef>
          <a:fontRef idx="minor">
            <a:schemeClr val="tx1"/>
          </a:fontRef>
        </p:style>
      </p:cxnSp>
      <p:cxnSp>
        <p:nvCxnSpPr>
          <p:cNvPr id="411" name="Connector: Elbow 410"/>
          <p:cNvCxnSpPr>
            <a:stCxn id="274" idx="1"/>
            <a:endCxn id="286" idx="0"/>
          </p:cNvCxnSpPr>
          <p:nvPr/>
        </p:nvCxnSpPr>
        <p:spPr>
          <a:xfrm rot="10800000" flipH="1" flipV="1">
            <a:off x="2266842" y="4523361"/>
            <a:ext cx="436029" cy="263611"/>
          </a:xfrm>
          <a:prstGeom prst="bentConnector4">
            <a:avLst>
              <a:gd name="adj1" fmla="val -4369"/>
              <a:gd name="adj2" fmla="val 59474"/>
            </a:avLst>
          </a:prstGeom>
        </p:spPr>
        <p:style>
          <a:lnRef idx="1">
            <a:schemeClr val="accent1"/>
          </a:lnRef>
          <a:fillRef idx="0">
            <a:schemeClr val="accent1"/>
          </a:fillRef>
          <a:effectRef idx="0">
            <a:schemeClr val="accent1"/>
          </a:effectRef>
          <a:fontRef idx="minor">
            <a:schemeClr val="tx1"/>
          </a:fontRef>
        </p:style>
      </p:cxnSp>
      <p:cxnSp>
        <p:nvCxnSpPr>
          <p:cNvPr id="477" name="Connector: Elbow 476"/>
          <p:cNvCxnSpPr>
            <a:stCxn id="287" idx="1"/>
            <a:endCxn id="292" idx="0"/>
          </p:cNvCxnSpPr>
          <p:nvPr/>
        </p:nvCxnSpPr>
        <p:spPr>
          <a:xfrm rot="10800000" flipH="1" flipV="1">
            <a:off x="2781962" y="4836922"/>
            <a:ext cx="972306" cy="419046"/>
          </a:xfrm>
          <a:prstGeom prst="bentConnector4">
            <a:avLst>
              <a:gd name="adj1" fmla="val -1959"/>
              <a:gd name="adj2" fmla="val 55960"/>
            </a:avLst>
          </a:prstGeom>
        </p:spPr>
        <p:style>
          <a:lnRef idx="1">
            <a:schemeClr val="accent1"/>
          </a:lnRef>
          <a:fillRef idx="0">
            <a:schemeClr val="accent1"/>
          </a:fillRef>
          <a:effectRef idx="0">
            <a:schemeClr val="accent1"/>
          </a:effectRef>
          <a:fontRef idx="minor">
            <a:schemeClr val="tx1"/>
          </a:fontRef>
        </p:style>
      </p:cxnSp>
      <p:cxnSp>
        <p:nvCxnSpPr>
          <p:cNvPr id="484" name="Connector: Elbow 483"/>
          <p:cNvCxnSpPr>
            <a:stCxn id="292" idx="6"/>
            <a:endCxn id="14" idx="0"/>
          </p:cNvCxnSpPr>
          <p:nvPr/>
        </p:nvCxnSpPr>
        <p:spPr>
          <a:xfrm>
            <a:off x="3800056" y="5305919"/>
            <a:ext cx="16094" cy="302386"/>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546" name="Connector: Elbow 545"/>
          <p:cNvCxnSpPr>
            <a:cxnSpLocks/>
            <a:stCxn id="794" idx="6"/>
            <a:endCxn id="287" idx="0"/>
          </p:cNvCxnSpPr>
          <p:nvPr/>
        </p:nvCxnSpPr>
        <p:spPr>
          <a:xfrm flipH="1">
            <a:off x="2829680" y="4528029"/>
            <a:ext cx="422614" cy="258943"/>
          </a:xfrm>
          <a:prstGeom prst="bentConnector4">
            <a:avLst>
              <a:gd name="adj1" fmla="val -3381"/>
              <a:gd name="adj2" fmla="val 59645"/>
            </a:avLst>
          </a:prstGeom>
        </p:spPr>
        <p:style>
          <a:lnRef idx="1">
            <a:schemeClr val="accent1"/>
          </a:lnRef>
          <a:fillRef idx="0">
            <a:schemeClr val="accent1"/>
          </a:fillRef>
          <a:effectRef idx="0">
            <a:schemeClr val="accent1"/>
          </a:effectRef>
          <a:fontRef idx="minor">
            <a:schemeClr val="tx1"/>
          </a:fontRef>
        </p:style>
      </p:cxnSp>
      <p:cxnSp>
        <p:nvCxnSpPr>
          <p:cNvPr id="608" name="Connector: Elbow 607"/>
          <p:cNvCxnSpPr>
            <a:cxnSpLocks/>
            <a:stCxn id="840" idx="6"/>
            <a:endCxn id="293" idx="0"/>
          </p:cNvCxnSpPr>
          <p:nvPr/>
        </p:nvCxnSpPr>
        <p:spPr>
          <a:xfrm flipH="1">
            <a:off x="3881078" y="4844849"/>
            <a:ext cx="935435" cy="411119"/>
          </a:xfrm>
          <a:prstGeom prst="bentConnector4">
            <a:avLst>
              <a:gd name="adj1" fmla="val -1528"/>
              <a:gd name="adj2" fmla="val 56075"/>
            </a:avLst>
          </a:prstGeom>
        </p:spPr>
        <p:style>
          <a:lnRef idx="1">
            <a:schemeClr val="accent1"/>
          </a:lnRef>
          <a:fillRef idx="0">
            <a:schemeClr val="accent1"/>
          </a:fillRef>
          <a:effectRef idx="0">
            <a:schemeClr val="accent1"/>
          </a:effectRef>
          <a:fontRef idx="minor">
            <a:schemeClr val="tx1"/>
          </a:fontRef>
        </p:style>
      </p:cxnSp>
      <p:sp>
        <p:nvSpPr>
          <p:cNvPr id="618" name="Oval 617"/>
          <p:cNvSpPr/>
          <p:nvPr/>
        </p:nvSpPr>
        <p:spPr>
          <a:xfrm>
            <a:off x="7900742" y="5603151"/>
            <a:ext cx="215933" cy="214147"/>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3</a:t>
            </a:r>
          </a:p>
        </p:txBody>
      </p:sp>
      <p:sp>
        <p:nvSpPr>
          <p:cNvPr id="643" name="Oval 642"/>
          <p:cNvSpPr/>
          <p:nvPr/>
        </p:nvSpPr>
        <p:spPr>
          <a:xfrm>
            <a:off x="7897320" y="5250814"/>
            <a:ext cx="91576" cy="99901"/>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4" name="Rectangle 643"/>
          <p:cNvSpPr/>
          <p:nvPr/>
        </p:nvSpPr>
        <p:spPr>
          <a:xfrm>
            <a:off x="8022200" y="5250813"/>
            <a:ext cx="95435" cy="99901"/>
          </a:xfrm>
          <a:prstGeom prst="rect">
            <a:avLst/>
          </a:prstGeom>
          <a:solidFill>
            <a:schemeClr val="tx2">
              <a:lumMod val="20000"/>
              <a:lumOff val="80000"/>
            </a:schemeClr>
          </a:solid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C0099"/>
                </a:solidFill>
              </a:ln>
            </a:endParaRPr>
          </a:p>
        </p:txBody>
      </p:sp>
      <p:cxnSp>
        <p:nvCxnSpPr>
          <p:cNvPr id="645" name="Straight Connector 644"/>
          <p:cNvCxnSpPr>
            <a:cxnSpLocks/>
            <a:stCxn id="643" idx="6"/>
            <a:endCxn id="644" idx="1"/>
          </p:cNvCxnSpPr>
          <p:nvPr/>
        </p:nvCxnSpPr>
        <p:spPr>
          <a:xfrm flipV="1">
            <a:off x="7988897" y="5300764"/>
            <a:ext cx="33303"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649" name="Connector: Elbow 648"/>
          <p:cNvCxnSpPr>
            <a:cxnSpLocks/>
            <a:stCxn id="902" idx="1"/>
            <a:endCxn id="643" idx="0"/>
          </p:cNvCxnSpPr>
          <p:nvPr/>
        </p:nvCxnSpPr>
        <p:spPr>
          <a:xfrm rot="10800000" flipH="1" flipV="1">
            <a:off x="6948758" y="4845149"/>
            <a:ext cx="994350" cy="405664"/>
          </a:xfrm>
          <a:prstGeom prst="bentConnector4">
            <a:avLst>
              <a:gd name="adj1" fmla="val -1437"/>
              <a:gd name="adj2" fmla="val 56157"/>
            </a:avLst>
          </a:prstGeom>
        </p:spPr>
        <p:style>
          <a:lnRef idx="1">
            <a:schemeClr val="accent1"/>
          </a:lnRef>
          <a:fillRef idx="0">
            <a:schemeClr val="accent1"/>
          </a:fillRef>
          <a:effectRef idx="0">
            <a:schemeClr val="accent1"/>
          </a:effectRef>
          <a:fontRef idx="minor">
            <a:schemeClr val="tx1"/>
          </a:fontRef>
        </p:style>
      </p:cxnSp>
      <p:cxnSp>
        <p:nvCxnSpPr>
          <p:cNvPr id="650" name="Connector: Elbow 649"/>
          <p:cNvCxnSpPr>
            <a:stCxn id="643" idx="6"/>
            <a:endCxn id="618" idx="0"/>
          </p:cNvCxnSpPr>
          <p:nvPr/>
        </p:nvCxnSpPr>
        <p:spPr>
          <a:xfrm>
            <a:off x="7988896" y="5300764"/>
            <a:ext cx="19812" cy="302386"/>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738" name="Connector: Elbow 737"/>
          <p:cNvCxnSpPr>
            <a:cxnSpLocks/>
            <a:stCxn id="960" idx="6"/>
            <a:endCxn id="644" idx="0"/>
          </p:cNvCxnSpPr>
          <p:nvPr/>
        </p:nvCxnSpPr>
        <p:spPr>
          <a:xfrm flipH="1">
            <a:off x="8069918" y="4853076"/>
            <a:ext cx="913391" cy="397737"/>
          </a:xfrm>
          <a:prstGeom prst="bentConnector4">
            <a:avLst>
              <a:gd name="adj1" fmla="val -2086"/>
              <a:gd name="adj2" fmla="val 56279"/>
            </a:avLst>
          </a:prstGeom>
        </p:spPr>
        <p:style>
          <a:lnRef idx="1">
            <a:schemeClr val="accent1"/>
          </a:lnRef>
          <a:fillRef idx="0">
            <a:schemeClr val="accent1"/>
          </a:fillRef>
          <a:effectRef idx="0">
            <a:schemeClr val="accent1"/>
          </a:effectRef>
          <a:fontRef idx="minor">
            <a:schemeClr val="tx1"/>
          </a:fontRef>
        </p:style>
      </p:cxnSp>
      <p:sp>
        <p:nvSpPr>
          <p:cNvPr id="762" name="Oval 761"/>
          <p:cNvSpPr/>
          <p:nvPr/>
        </p:nvSpPr>
        <p:spPr>
          <a:xfrm>
            <a:off x="2402777" y="4014709"/>
            <a:ext cx="91576" cy="9990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3" name="Rectangle 762"/>
          <p:cNvSpPr/>
          <p:nvPr/>
        </p:nvSpPr>
        <p:spPr>
          <a:xfrm>
            <a:off x="2527657" y="4014708"/>
            <a:ext cx="95435" cy="99901"/>
          </a:xfrm>
          <a:prstGeom prst="rect">
            <a:avLst/>
          </a:prstGeom>
          <a:no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C0099"/>
                </a:solidFill>
              </a:ln>
            </a:endParaRPr>
          </a:p>
        </p:txBody>
      </p:sp>
      <p:sp>
        <p:nvSpPr>
          <p:cNvPr id="764" name="Oval 763"/>
          <p:cNvSpPr/>
          <p:nvPr/>
        </p:nvSpPr>
        <p:spPr>
          <a:xfrm>
            <a:off x="2276252" y="3612352"/>
            <a:ext cx="91576" cy="9990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5" name="Rectangle 764"/>
          <p:cNvSpPr/>
          <p:nvPr/>
        </p:nvSpPr>
        <p:spPr>
          <a:xfrm>
            <a:off x="2401132" y="3612351"/>
            <a:ext cx="95435" cy="99901"/>
          </a:xfrm>
          <a:prstGeom prst="rect">
            <a:avLst/>
          </a:prstGeom>
          <a:no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C0099"/>
                </a:solidFill>
              </a:ln>
            </a:endParaRPr>
          </a:p>
        </p:txBody>
      </p:sp>
      <p:sp>
        <p:nvSpPr>
          <p:cNvPr id="766" name="Oval 765"/>
          <p:cNvSpPr/>
          <p:nvPr/>
        </p:nvSpPr>
        <p:spPr>
          <a:xfrm>
            <a:off x="2526507" y="3616311"/>
            <a:ext cx="91576" cy="9990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7" name="Straight Connector 766"/>
          <p:cNvCxnSpPr>
            <a:cxnSpLocks/>
            <a:stCxn id="764" idx="6"/>
            <a:endCxn id="765" idx="1"/>
          </p:cNvCxnSpPr>
          <p:nvPr/>
        </p:nvCxnSpPr>
        <p:spPr>
          <a:xfrm flipV="1">
            <a:off x="2367829" y="3662302"/>
            <a:ext cx="33303"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768" name="Straight Connector 767"/>
          <p:cNvCxnSpPr>
            <a:cxnSpLocks/>
            <a:stCxn id="766" idx="6"/>
            <a:endCxn id="774" idx="1"/>
          </p:cNvCxnSpPr>
          <p:nvPr/>
        </p:nvCxnSpPr>
        <p:spPr>
          <a:xfrm>
            <a:off x="2618084" y="3666262"/>
            <a:ext cx="33337" cy="715"/>
          </a:xfrm>
          <a:prstGeom prst="line">
            <a:avLst/>
          </a:prstGeom>
        </p:spPr>
        <p:style>
          <a:lnRef idx="1">
            <a:schemeClr val="accent1"/>
          </a:lnRef>
          <a:fillRef idx="0">
            <a:schemeClr val="accent1"/>
          </a:fillRef>
          <a:effectRef idx="0">
            <a:schemeClr val="accent1"/>
          </a:effectRef>
          <a:fontRef idx="minor">
            <a:schemeClr val="tx1"/>
          </a:fontRef>
        </p:style>
      </p:cxnSp>
      <p:cxnSp>
        <p:nvCxnSpPr>
          <p:cNvPr id="769" name="Straight Connector 768"/>
          <p:cNvCxnSpPr>
            <a:cxnSpLocks/>
            <a:stCxn id="762" idx="6"/>
            <a:endCxn id="763" idx="1"/>
          </p:cNvCxnSpPr>
          <p:nvPr/>
        </p:nvCxnSpPr>
        <p:spPr>
          <a:xfrm flipV="1">
            <a:off x="2494354" y="4064659"/>
            <a:ext cx="33303"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770" name="Connector: Elbow 769"/>
          <p:cNvCxnSpPr>
            <a:cxnSpLocks/>
            <a:stCxn id="765" idx="1"/>
            <a:endCxn id="762" idx="0"/>
          </p:cNvCxnSpPr>
          <p:nvPr/>
        </p:nvCxnSpPr>
        <p:spPr>
          <a:xfrm rot="10800000" flipH="1" flipV="1">
            <a:off x="2401131" y="3662301"/>
            <a:ext cx="47434" cy="352407"/>
          </a:xfrm>
          <a:prstGeom prst="bentConnector4">
            <a:avLst>
              <a:gd name="adj1" fmla="val -40161"/>
              <a:gd name="adj2" fmla="val 57087"/>
            </a:avLst>
          </a:prstGeom>
        </p:spPr>
        <p:style>
          <a:lnRef idx="1">
            <a:schemeClr val="accent1"/>
          </a:lnRef>
          <a:fillRef idx="0">
            <a:schemeClr val="accent1"/>
          </a:fillRef>
          <a:effectRef idx="0">
            <a:schemeClr val="accent1"/>
          </a:effectRef>
          <a:fontRef idx="minor">
            <a:schemeClr val="tx1"/>
          </a:fontRef>
        </p:style>
      </p:cxnSp>
      <p:cxnSp>
        <p:nvCxnSpPr>
          <p:cNvPr id="771" name="Connector: Elbow 770"/>
          <p:cNvCxnSpPr>
            <a:stCxn id="766" idx="6"/>
            <a:endCxn id="763" idx="0"/>
          </p:cNvCxnSpPr>
          <p:nvPr/>
        </p:nvCxnSpPr>
        <p:spPr>
          <a:xfrm flipH="1">
            <a:off x="2575375" y="3666261"/>
            <a:ext cx="42709" cy="348446"/>
          </a:xfrm>
          <a:prstGeom prst="bentConnector4">
            <a:avLst>
              <a:gd name="adj1" fmla="val -33452"/>
              <a:gd name="adj2" fmla="val 57168"/>
            </a:avLst>
          </a:prstGeom>
        </p:spPr>
        <p:style>
          <a:lnRef idx="1">
            <a:schemeClr val="accent1"/>
          </a:lnRef>
          <a:fillRef idx="0">
            <a:schemeClr val="accent1"/>
          </a:fillRef>
          <a:effectRef idx="0">
            <a:schemeClr val="accent1"/>
          </a:effectRef>
          <a:fontRef idx="minor">
            <a:schemeClr val="tx1"/>
          </a:fontRef>
        </p:style>
      </p:cxnSp>
      <p:sp>
        <p:nvSpPr>
          <p:cNvPr id="774" name="Rectangle 773"/>
          <p:cNvSpPr/>
          <p:nvPr/>
        </p:nvSpPr>
        <p:spPr>
          <a:xfrm>
            <a:off x="2651421" y="3617026"/>
            <a:ext cx="95435" cy="99901"/>
          </a:xfrm>
          <a:prstGeom prst="rect">
            <a:avLst/>
          </a:prstGeom>
          <a:no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C0099"/>
                </a:solidFill>
              </a:ln>
            </a:endParaRPr>
          </a:p>
        </p:txBody>
      </p:sp>
      <p:sp>
        <p:nvSpPr>
          <p:cNvPr id="783" name="Oval 782"/>
          <p:cNvSpPr/>
          <p:nvPr/>
        </p:nvSpPr>
        <p:spPr>
          <a:xfrm>
            <a:off x="2910971" y="4019376"/>
            <a:ext cx="91576" cy="9990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4" name="Rectangle 783"/>
          <p:cNvSpPr/>
          <p:nvPr/>
        </p:nvSpPr>
        <p:spPr>
          <a:xfrm>
            <a:off x="3035851" y="4019375"/>
            <a:ext cx="95435" cy="99901"/>
          </a:xfrm>
          <a:prstGeom prst="rect">
            <a:avLst/>
          </a:prstGeom>
          <a:no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C0099"/>
                </a:solidFill>
              </a:ln>
            </a:endParaRPr>
          </a:p>
        </p:txBody>
      </p:sp>
      <p:sp>
        <p:nvSpPr>
          <p:cNvPr id="785" name="Oval 784"/>
          <p:cNvSpPr/>
          <p:nvPr/>
        </p:nvSpPr>
        <p:spPr>
          <a:xfrm>
            <a:off x="2784446" y="3617019"/>
            <a:ext cx="91576" cy="9990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6" name="Rectangle 785"/>
          <p:cNvSpPr/>
          <p:nvPr/>
        </p:nvSpPr>
        <p:spPr>
          <a:xfrm>
            <a:off x="2909326" y="3617018"/>
            <a:ext cx="95435" cy="99901"/>
          </a:xfrm>
          <a:prstGeom prst="rect">
            <a:avLst/>
          </a:prstGeom>
          <a:no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C0099"/>
                </a:solidFill>
              </a:ln>
            </a:endParaRPr>
          </a:p>
        </p:txBody>
      </p:sp>
      <p:sp>
        <p:nvSpPr>
          <p:cNvPr id="787" name="Oval 786"/>
          <p:cNvSpPr/>
          <p:nvPr/>
        </p:nvSpPr>
        <p:spPr>
          <a:xfrm>
            <a:off x="3034701" y="3620978"/>
            <a:ext cx="91576" cy="9990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8" name="Rectangle 787"/>
          <p:cNvSpPr/>
          <p:nvPr/>
        </p:nvSpPr>
        <p:spPr>
          <a:xfrm>
            <a:off x="3159581" y="3620977"/>
            <a:ext cx="95435" cy="99901"/>
          </a:xfrm>
          <a:prstGeom prst="rect">
            <a:avLst/>
          </a:prstGeom>
          <a:no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C0099"/>
                </a:solidFill>
              </a:ln>
            </a:endParaRPr>
          </a:p>
        </p:txBody>
      </p:sp>
      <p:cxnSp>
        <p:nvCxnSpPr>
          <p:cNvPr id="789" name="Straight Connector 788"/>
          <p:cNvCxnSpPr>
            <a:cxnSpLocks/>
            <a:stCxn id="785" idx="6"/>
            <a:endCxn id="786" idx="1"/>
          </p:cNvCxnSpPr>
          <p:nvPr/>
        </p:nvCxnSpPr>
        <p:spPr>
          <a:xfrm flipV="1">
            <a:off x="2876023" y="3666969"/>
            <a:ext cx="33303"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790" name="Straight Connector 789"/>
          <p:cNvCxnSpPr>
            <a:cxnSpLocks/>
            <a:stCxn id="787" idx="6"/>
            <a:endCxn id="788" idx="1"/>
          </p:cNvCxnSpPr>
          <p:nvPr/>
        </p:nvCxnSpPr>
        <p:spPr>
          <a:xfrm flipV="1">
            <a:off x="3126278" y="3670928"/>
            <a:ext cx="33303"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791" name="Straight Connector 790"/>
          <p:cNvCxnSpPr>
            <a:cxnSpLocks/>
            <a:stCxn id="783" idx="6"/>
            <a:endCxn id="784" idx="1"/>
          </p:cNvCxnSpPr>
          <p:nvPr/>
        </p:nvCxnSpPr>
        <p:spPr>
          <a:xfrm flipV="1">
            <a:off x="3002548" y="4069326"/>
            <a:ext cx="33303"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792" name="Connector: Elbow 791"/>
          <p:cNvCxnSpPr>
            <a:cxnSpLocks/>
            <a:stCxn id="786" idx="1"/>
            <a:endCxn id="783" idx="0"/>
          </p:cNvCxnSpPr>
          <p:nvPr/>
        </p:nvCxnSpPr>
        <p:spPr>
          <a:xfrm rot="10800000" flipH="1" flipV="1">
            <a:off x="2909325" y="3666968"/>
            <a:ext cx="47434" cy="352407"/>
          </a:xfrm>
          <a:prstGeom prst="bentConnector4">
            <a:avLst>
              <a:gd name="adj1" fmla="val -40161"/>
              <a:gd name="adj2" fmla="val 57087"/>
            </a:avLst>
          </a:prstGeom>
        </p:spPr>
        <p:style>
          <a:lnRef idx="1">
            <a:schemeClr val="accent1"/>
          </a:lnRef>
          <a:fillRef idx="0">
            <a:schemeClr val="accent1"/>
          </a:fillRef>
          <a:effectRef idx="0">
            <a:schemeClr val="accent1"/>
          </a:effectRef>
          <a:fontRef idx="minor">
            <a:schemeClr val="tx1"/>
          </a:fontRef>
        </p:style>
      </p:cxnSp>
      <p:cxnSp>
        <p:nvCxnSpPr>
          <p:cNvPr id="793" name="Connector: Elbow 792"/>
          <p:cNvCxnSpPr>
            <a:stCxn id="787" idx="6"/>
            <a:endCxn id="784" idx="0"/>
          </p:cNvCxnSpPr>
          <p:nvPr/>
        </p:nvCxnSpPr>
        <p:spPr>
          <a:xfrm flipH="1">
            <a:off x="3083569" y="3670928"/>
            <a:ext cx="42709" cy="348446"/>
          </a:xfrm>
          <a:prstGeom prst="bentConnector4">
            <a:avLst>
              <a:gd name="adj1" fmla="val -33452"/>
              <a:gd name="adj2" fmla="val 57168"/>
            </a:avLst>
          </a:prstGeom>
        </p:spPr>
        <p:style>
          <a:lnRef idx="1">
            <a:schemeClr val="accent1"/>
          </a:lnRef>
          <a:fillRef idx="0">
            <a:schemeClr val="accent1"/>
          </a:fillRef>
          <a:effectRef idx="0">
            <a:schemeClr val="accent1"/>
          </a:effectRef>
          <a:fontRef idx="minor">
            <a:schemeClr val="tx1"/>
          </a:fontRef>
        </p:style>
      </p:cxnSp>
      <p:sp>
        <p:nvSpPr>
          <p:cNvPr id="794" name="Oval 793"/>
          <p:cNvSpPr/>
          <p:nvPr/>
        </p:nvSpPr>
        <p:spPr>
          <a:xfrm>
            <a:off x="3160718" y="4478078"/>
            <a:ext cx="91576" cy="9990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5" name="Rectangle 794"/>
          <p:cNvSpPr/>
          <p:nvPr/>
        </p:nvSpPr>
        <p:spPr>
          <a:xfrm>
            <a:off x="3285598" y="4478077"/>
            <a:ext cx="95435" cy="99901"/>
          </a:xfrm>
          <a:prstGeom prst="rect">
            <a:avLst/>
          </a:prstGeom>
          <a:no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C0099"/>
                </a:solidFill>
              </a:ln>
            </a:endParaRPr>
          </a:p>
        </p:txBody>
      </p:sp>
      <p:cxnSp>
        <p:nvCxnSpPr>
          <p:cNvPr id="796" name="Straight Connector 795"/>
          <p:cNvCxnSpPr>
            <a:cxnSpLocks/>
            <a:stCxn id="794" idx="6"/>
            <a:endCxn id="795" idx="1"/>
          </p:cNvCxnSpPr>
          <p:nvPr/>
        </p:nvCxnSpPr>
        <p:spPr>
          <a:xfrm flipV="1">
            <a:off x="3252295" y="4528028"/>
            <a:ext cx="33303"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797" name="Connector: Elbow 796"/>
          <p:cNvCxnSpPr>
            <a:cxnSpLocks/>
            <a:stCxn id="784" idx="1"/>
            <a:endCxn id="794" idx="0"/>
          </p:cNvCxnSpPr>
          <p:nvPr/>
        </p:nvCxnSpPr>
        <p:spPr>
          <a:xfrm rot="10800000" flipH="1" flipV="1">
            <a:off x="3035850" y="4069325"/>
            <a:ext cx="170656" cy="408752"/>
          </a:xfrm>
          <a:prstGeom prst="bentConnector4">
            <a:avLst>
              <a:gd name="adj1" fmla="val -11163"/>
              <a:gd name="adj2" fmla="val 56110"/>
            </a:avLst>
          </a:prstGeom>
        </p:spPr>
        <p:style>
          <a:lnRef idx="1">
            <a:schemeClr val="accent1"/>
          </a:lnRef>
          <a:fillRef idx="0">
            <a:schemeClr val="accent1"/>
          </a:fillRef>
          <a:effectRef idx="0">
            <a:schemeClr val="accent1"/>
          </a:effectRef>
          <a:fontRef idx="minor">
            <a:schemeClr val="tx1"/>
          </a:fontRef>
        </p:style>
      </p:cxnSp>
      <p:cxnSp>
        <p:nvCxnSpPr>
          <p:cNvPr id="798" name="Connector: Elbow 797"/>
          <p:cNvCxnSpPr>
            <a:cxnSpLocks/>
            <a:stCxn id="799" idx="6"/>
            <a:endCxn id="795" idx="0"/>
          </p:cNvCxnSpPr>
          <p:nvPr/>
        </p:nvCxnSpPr>
        <p:spPr>
          <a:xfrm flipH="1">
            <a:off x="3333316" y="4069326"/>
            <a:ext cx="179793" cy="408751"/>
          </a:xfrm>
          <a:prstGeom prst="bentConnector4">
            <a:avLst>
              <a:gd name="adj1" fmla="val -9271"/>
              <a:gd name="adj2" fmla="val 56110"/>
            </a:avLst>
          </a:prstGeom>
        </p:spPr>
        <p:style>
          <a:lnRef idx="1">
            <a:schemeClr val="accent1"/>
          </a:lnRef>
          <a:fillRef idx="0">
            <a:schemeClr val="accent1"/>
          </a:fillRef>
          <a:effectRef idx="0">
            <a:schemeClr val="accent1"/>
          </a:effectRef>
          <a:fontRef idx="minor">
            <a:schemeClr val="tx1"/>
          </a:fontRef>
        </p:style>
      </p:cxnSp>
      <p:sp>
        <p:nvSpPr>
          <p:cNvPr id="799" name="Oval 798"/>
          <p:cNvSpPr/>
          <p:nvPr/>
        </p:nvSpPr>
        <p:spPr>
          <a:xfrm>
            <a:off x="3421532" y="4019375"/>
            <a:ext cx="91576" cy="9990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0" name="Rectangle 799"/>
          <p:cNvSpPr/>
          <p:nvPr/>
        </p:nvSpPr>
        <p:spPr>
          <a:xfrm>
            <a:off x="3546412" y="4019374"/>
            <a:ext cx="95435" cy="99901"/>
          </a:xfrm>
          <a:prstGeom prst="rect">
            <a:avLst/>
          </a:prstGeom>
          <a:no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C0099"/>
                </a:solidFill>
              </a:ln>
            </a:endParaRPr>
          </a:p>
        </p:txBody>
      </p:sp>
      <p:sp>
        <p:nvSpPr>
          <p:cNvPr id="801" name="Oval 800"/>
          <p:cNvSpPr/>
          <p:nvPr/>
        </p:nvSpPr>
        <p:spPr>
          <a:xfrm>
            <a:off x="3295007" y="3617018"/>
            <a:ext cx="91576" cy="9990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2" name="Rectangle 801"/>
          <p:cNvSpPr/>
          <p:nvPr/>
        </p:nvSpPr>
        <p:spPr>
          <a:xfrm>
            <a:off x="3419887" y="3617017"/>
            <a:ext cx="95435" cy="99901"/>
          </a:xfrm>
          <a:prstGeom prst="rect">
            <a:avLst/>
          </a:prstGeom>
          <a:no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C0099"/>
                </a:solidFill>
              </a:ln>
            </a:endParaRPr>
          </a:p>
        </p:txBody>
      </p:sp>
      <p:sp>
        <p:nvSpPr>
          <p:cNvPr id="803" name="Oval 802"/>
          <p:cNvSpPr/>
          <p:nvPr/>
        </p:nvSpPr>
        <p:spPr>
          <a:xfrm>
            <a:off x="3545262" y="3620977"/>
            <a:ext cx="91576" cy="9990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04" name="Straight Connector 803"/>
          <p:cNvCxnSpPr>
            <a:cxnSpLocks/>
            <a:stCxn id="801" idx="6"/>
            <a:endCxn id="802" idx="1"/>
          </p:cNvCxnSpPr>
          <p:nvPr/>
        </p:nvCxnSpPr>
        <p:spPr>
          <a:xfrm flipV="1">
            <a:off x="3386584" y="3666968"/>
            <a:ext cx="33303"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805" name="Straight Connector 804"/>
          <p:cNvCxnSpPr>
            <a:cxnSpLocks/>
            <a:stCxn id="803" idx="6"/>
            <a:endCxn id="809" idx="1"/>
          </p:cNvCxnSpPr>
          <p:nvPr/>
        </p:nvCxnSpPr>
        <p:spPr>
          <a:xfrm>
            <a:off x="3636839" y="3670928"/>
            <a:ext cx="33337" cy="715"/>
          </a:xfrm>
          <a:prstGeom prst="line">
            <a:avLst/>
          </a:prstGeom>
        </p:spPr>
        <p:style>
          <a:lnRef idx="1">
            <a:schemeClr val="accent1"/>
          </a:lnRef>
          <a:fillRef idx="0">
            <a:schemeClr val="accent1"/>
          </a:fillRef>
          <a:effectRef idx="0">
            <a:schemeClr val="accent1"/>
          </a:effectRef>
          <a:fontRef idx="minor">
            <a:schemeClr val="tx1"/>
          </a:fontRef>
        </p:style>
      </p:cxnSp>
      <p:cxnSp>
        <p:nvCxnSpPr>
          <p:cNvPr id="806" name="Straight Connector 805"/>
          <p:cNvCxnSpPr>
            <a:cxnSpLocks/>
            <a:stCxn id="799" idx="6"/>
            <a:endCxn id="800" idx="1"/>
          </p:cNvCxnSpPr>
          <p:nvPr/>
        </p:nvCxnSpPr>
        <p:spPr>
          <a:xfrm flipV="1">
            <a:off x="3513109" y="4069325"/>
            <a:ext cx="33303"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807" name="Connector: Elbow 806"/>
          <p:cNvCxnSpPr>
            <a:cxnSpLocks/>
            <a:stCxn id="802" idx="1"/>
            <a:endCxn id="799" idx="0"/>
          </p:cNvCxnSpPr>
          <p:nvPr/>
        </p:nvCxnSpPr>
        <p:spPr>
          <a:xfrm rot="10800000" flipH="1" flipV="1">
            <a:off x="3419886" y="3666967"/>
            <a:ext cx="47434" cy="352407"/>
          </a:xfrm>
          <a:prstGeom prst="bentConnector4">
            <a:avLst>
              <a:gd name="adj1" fmla="val -40161"/>
              <a:gd name="adj2" fmla="val 57087"/>
            </a:avLst>
          </a:prstGeom>
        </p:spPr>
        <p:style>
          <a:lnRef idx="1">
            <a:schemeClr val="accent1"/>
          </a:lnRef>
          <a:fillRef idx="0">
            <a:schemeClr val="accent1"/>
          </a:fillRef>
          <a:effectRef idx="0">
            <a:schemeClr val="accent1"/>
          </a:effectRef>
          <a:fontRef idx="minor">
            <a:schemeClr val="tx1"/>
          </a:fontRef>
        </p:style>
      </p:cxnSp>
      <p:cxnSp>
        <p:nvCxnSpPr>
          <p:cNvPr id="808" name="Connector: Elbow 807"/>
          <p:cNvCxnSpPr>
            <a:stCxn id="803" idx="6"/>
            <a:endCxn id="800" idx="0"/>
          </p:cNvCxnSpPr>
          <p:nvPr/>
        </p:nvCxnSpPr>
        <p:spPr>
          <a:xfrm flipH="1">
            <a:off x="3594130" y="3670927"/>
            <a:ext cx="42709" cy="348446"/>
          </a:xfrm>
          <a:prstGeom prst="bentConnector4">
            <a:avLst>
              <a:gd name="adj1" fmla="val -33452"/>
              <a:gd name="adj2" fmla="val 57168"/>
            </a:avLst>
          </a:prstGeom>
        </p:spPr>
        <p:style>
          <a:lnRef idx="1">
            <a:schemeClr val="accent1"/>
          </a:lnRef>
          <a:fillRef idx="0">
            <a:schemeClr val="accent1"/>
          </a:fillRef>
          <a:effectRef idx="0">
            <a:schemeClr val="accent1"/>
          </a:effectRef>
          <a:fontRef idx="minor">
            <a:schemeClr val="tx1"/>
          </a:fontRef>
        </p:style>
      </p:cxnSp>
      <p:sp>
        <p:nvSpPr>
          <p:cNvPr id="809" name="Rectangle 808"/>
          <p:cNvSpPr/>
          <p:nvPr/>
        </p:nvSpPr>
        <p:spPr>
          <a:xfrm>
            <a:off x="3670176" y="3621692"/>
            <a:ext cx="95435" cy="99901"/>
          </a:xfrm>
          <a:prstGeom prst="rect">
            <a:avLst/>
          </a:prstGeom>
          <a:no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C0099"/>
                </a:solidFill>
              </a:ln>
            </a:endParaRPr>
          </a:p>
        </p:txBody>
      </p:sp>
      <p:sp>
        <p:nvSpPr>
          <p:cNvPr id="826" name="Oval 825"/>
          <p:cNvSpPr/>
          <p:nvPr/>
        </p:nvSpPr>
        <p:spPr>
          <a:xfrm>
            <a:off x="3960069" y="4022635"/>
            <a:ext cx="91576" cy="9990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7" name="Rectangle 826"/>
          <p:cNvSpPr/>
          <p:nvPr/>
        </p:nvSpPr>
        <p:spPr>
          <a:xfrm>
            <a:off x="4084949" y="4022634"/>
            <a:ext cx="95435" cy="99901"/>
          </a:xfrm>
          <a:prstGeom prst="rect">
            <a:avLst/>
          </a:prstGeom>
          <a:no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C0099"/>
                </a:solidFill>
              </a:ln>
            </a:endParaRPr>
          </a:p>
        </p:txBody>
      </p:sp>
      <p:sp>
        <p:nvSpPr>
          <p:cNvPr id="828" name="Oval 827"/>
          <p:cNvSpPr/>
          <p:nvPr/>
        </p:nvSpPr>
        <p:spPr>
          <a:xfrm>
            <a:off x="3833544" y="3620278"/>
            <a:ext cx="91576" cy="9990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9" name="Rectangle 828"/>
          <p:cNvSpPr/>
          <p:nvPr/>
        </p:nvSpPr>
        <p:spPr>
          <a:xfrm>
            <a:off x="3958424" y="3620277"/>
            <a:ext cx="95435" cy="99901"/>
          </a:xfrm>
          <a:prstGeom prst="rect">
            <a:avLst/>
          </a:prstGeom>
          <a:no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C0099"/>
                </a:solidFill>
              </a:ln>
            </a:endParaRPr>
          </a:p>
        </p:txBody>
      </p:sp>
      <p:sp>
        <p:nvSpPr>
          <p:cNvPr id="830" name="Oval 829"/>
          <p:cNvSpPr/>
          <p:nvPr/>
        </p:nvSpPr>
        <p:spPr>
          <a:xfrm>
            <a:off x="4083799" y="3624237"/>
            <a:ext cx="91576" cy="9990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1" name="Rectangle 830"/>
          <p:cNvSpPr/>
          <p:nvPr/>
        </p:nvSpPr>
        <p:spPr>
          <a:xfrm>
            <a:off x="4208679" y="3624236"/>
            <a:ext cx="95435" cy="99901"/>
          </a:xfrm>
          <a:prstGeom prst="rect">
            <a:avLst/>
          </a:prstGeom>
          <a:no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C0099"/>
                </a:solidFill>
              </a:ln>
            </a:endParaRPr>
          </a:p>
        </p:txBody>
      </p:sp>
      <p:cxnSp>
        <p:nvCxnSpPr>
          <p:cNvPr id="832" name="Straight Connector 831"/>
          <p:cNvCxnSpPr>
            <a:cxnSpLocks/>
            <a:stCxn id="828" idx="6"/>
            <a:endCxn id="829" idx="1"/>
          </p:cNvCxnSpPr>
          <p:nvPr/>
        </p:nvCxnSpPr>
        <p:spPr>
          <a:xfrm flipV="1">
            <a:off x="3925121" y="3670228"/>
            <a:ext cx="33303"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833" name="Straight Connector 832"/>
          <p:cNvCxnSpPr>
            <a:cxnSpLocks/>
            <a:stCxn id="830" idx="6"/>
            <a:endCxn id="831" idx="1"/>
          </p:cNvCxnSpPr>
          <p:nvPr/>
        </p:nvCxnSpPr>
        <p:spPr>
          <a:xfrm flipV="1">
            <a:off x="4175376" y="3674187"/>
            <a:ext cx="33303"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834" name="Straight Connector 833"/>
          <p:cNvCxnSpPr>
            <a:cxnSpLocks/>
            <a:stCxn id="826" idx="6"/>
            <a:endCxn id="827" idx="1"/>
          </p:cNvCxnSpPr>
          <p:nvPr/>
        </p:nvCxnSpPr>
        <p:spPr>
          <a:xfrm flipV="1">
            <a:off x="4051646" y="4072585"/>
            <a:ext cx="33303"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835" name="Connector: Elbow 834"/>
          <p:cNvCxnSpPr>
            <a:cxnSpLocks/>
            <a:stCxn id="829" idx="1"/>
            <a:endCxn id="826" idx="0"/>
          </p:cNvCxnSpPr>
          <p:nvPr/>
        </p:nvCxnSpPr>
        <p:spPr>
          <a:xfrm rot="10800000" flipH="1" flipV="1">
            <a:off x="3958423" y="3670227"/>
            <a:ext cx="47434" cy="352407"/>
          </a:xfrm>
          <a:prstGeom prst="bentConnector4">
            <a:avLst>
              <a:gd name="adj1" fmla="val -40161"/>
              <a:gd name="adj2" fmla="val 57087"/>
            </a:avLst>
          </a:prstGeom>
        </p:spPr>
        <p:style>
          <a:lnRef idx="1">
            <a:schemeClr val="accent1"/>
          </a:lnRef>
          <a:fillRef idx="0">
            <a:schemeClr val="accent1"/>
          </a:fillRef>
          <a:effectRef idx="0">
            <a:schemeClr val="accent1"/>
          </a:effectRef>
          <a:fontRef idx="minor">
            <a:schemeClr val="tx1"/>
          </a:fontRef>
        </p:style>
      </p:cxnSp>
      <p:cxnSp>
        <p:nvCxnSpPr>
          <p:cNvPr id="836" name="Connector: Elbow 835"/>
          <p:cNvCxnSpPr>
            <a:stCxn id="830" idx="6"/>
            <a:endCxn id="827" idx="0"/>
          </p:cNvCxnSpPr>
          <p:nvPr/>
        </p:nvCxnSpPr>
        <p:spPr>
          <a:xfrm flipH="1">
            <a:off x="4132667" y="3674187"/>
            <a:ext cx="42709" cy="348446"/>
          </a:xfrm>
          <a:prstGeom prst="bentConnector4">
            <a:avLst>
              <a:gd name="adj1" fmla="val -33452"/>
              <a:gd name="adj2" fmla="val 57168"/>
            </a:avLst>
          </a:prstGeom>
        </p:spPr>
        <p:style>
          <a:lnRef idx="1">
            <a:schemeClr val="accent1"/>
          </a:lnRef>
          <a:fillRef idx="0">
            <a:schemeClr val="accent1"/>
          </a:fillRef>
          <a:effectRef idx="0">
            <a:schemeClr val="accent1"/>
          </a:effectRef>
          <a:fontRef idx="minor">
            <a:schemeClr val="tx1"/>
          </a:fontRef>
        </p:style>
      </p:cxnSp>
      <p:sp>
        <p:nvSpPr>
          <p:cNvPr id="837" name="Oval 836"/>
          <p:cNvSpPr/>
          <p:nvPr/>
        </p:nvSpPr>
        <p:spPr>
          <a:xfrm>
            <a:off x="4209816" y="4481337"/>
            <a:ext cx="91576" cy="9990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8" name="Rectangle 837"/>
          <p:cNvSpPr/>
          <p:nvPr/>
        </p:nvSpPr>
        <p:spPr>
          <a:xfrm>
            <a:off x="4334696" y="4481336"/>
            <a:ext cx="95435" cy="99901"/>
          </a:xfrm>
          <a:prstGeom prst="rect">
            <a:avLst/>
          </a:prstGeom>
          <a:no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C0099"/>
                </a:solidFill>
              </a:ln>
            </a:endParaRPr>
          </a:p>
        </p:txBody>
      </p:sp>
      <p:cxnSp>
        <p:nvCxnSpPr>
          <p:cNvPr id="839" name="Straight Connector 838"/>
          <p:cNvCxnSpPr>
            <a:cxnSpLocks/>
            <a:stCxn id="837" idx="6"/>
            <a:endCxn id="838" idx="1"/>
          </p:cNvCxnSpPr>
          <p:nvPr/>
        </p:nvCxnSpPr>
        <p:spPr>
          <a:xfrm flipV="1">
            <a:off x="4301393" y="4531287"/>
            <a:ext cx="33303" cy="1"/>
          </a:xfrm>
          <a:prstGeom prst="line">
            <a:avLst/>
          </a:prstGeom>
        </p:spPr>
        <p:style>
          <a:lnRef idx="1">
            <a:schemeClr val="accent1"/>
          </a:lnRef>
          <a:fillRef idx="0">
            <a:schemeClr val="accent1"/>
          </a:fillRef>
          <a:effectRef idx="0">
            <a:schemeClr val="accent1"/>
          </a:effectRef>
          <a:fontRef idx="minor">
            <a:schemeClr val="tx1"/>
          </a:fontRef>
        </p:style>
      </p:cxnSp>
      <p:sp>
        <p:nvSpPr>
          <p:cNvPr id="840" name="Oval 839"/>
          <p:cNvSpPr/>
          <p:nvPr/>
        </p:nvSpPr>
        <p:spPr>
          <a:xfrm>
            <a:off x="4724936" y="4794898"/>
            <a:ext cx="91576" cy="9990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1" name="Rectangle 840"/>
          <p:cNvSpPr/>
          <p:nvPr/>
        </p:nvSpPr>
        <p:spPr>
          <a:xfrm>
            <a:off x="4849816" y="4794897"/>
            <a:ext cx="95435" cy="99901"/>
          </a:xfrm>
          <a:prstGeom prst="rect">
            <a:avLst/>
          </a:prstGeom>
          <a:no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C0099"/>
                </a:solidFill>
              </a:ln>
            </a:endParaRPr>
          </a:p>
        </p:txBody>
      </p:sp>
      <p:cxnSp>
        <p:nvCxnSpPr>
          <p:cNvPr id="842" name="Straight Connector 841"/>
          <p:cNvCxnSpPr>
            <a:cxnSpLocks/>
            <a:stCxn id="840" idx="6"/>
            <a:endCxn id="841" idx="1"/>
          </p:cNvCxnSpPr>
          <p:nvPr/>
        </p:nvCxnSpPr>
        <p:spPr>
          <a:xfrm flipV="1">
            <a:off x="4816513" y="4844848"/>
            <a:ext cx="33303"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843" name="Connector: Elbow 842"/>
          <p:cNvCxnSpPr>
            <a:cxnSpLocks/>
            <a:stCxn id="827" idx="1"/>
            <a:endCxn id="837" idx="0"/>
          </p:cNvCxnSpPr>
          <p:nvPr/>
        </p:nvCxnSpPr>
        <p:spPr>
          <a:xfrm rot="10800000" flipH="1" flipV="1">
            <a:off x="4084948" y="4072584"/>
            <a:ext cx="170656" cy="408752"/>
          </a:xfrm>
          <a:prstGeom prst="bentConnector4">
            <a:avLst>
              <a:gd name="adj1" fmla="val -11163"/>
              <a:gd name="adj2" fmla="val 56110"/>
            </a:avLst>
          </a:prstGeom>
        </p:spPr>
        <p:style>
          <a:lnRef idx="1">
            <a:schemeClr val="accent1"/>
          </a:lnRef>
          <a:fillRef idx="0">
            <a:schemeClr val="accent1"/>
          </a:fillRef>
          <a:effectRef idx="0">
            <a:schemeClr val="accent1"/>
          </a:effectRef>
          <a:fontRef idx="minor">
            <a:schemeClr val="tx1"/>
          </a:fontRef>
        </p:style>
      </p:cxnSp>
      <p:cxnSp>
        <p:nvCxnSpPr>
          <p:cNvPr id="844" name="Connector: Elbow 843"/>
          <p:cNvCxnSpPr>
            <a:cxnSpLocks/>
            <a:stCxn id="847" idx="6"/>
            <a:endCxn id="838" idx="0"/>
          </p:cNvCxnSpPr>
          <p:nvPr/>
        </p:nvCxnSpPr>
        <p:spPr>
          <a:xfrm flipH="1">
            <a:off x="4382414" y="4072585"/>
            <a:ext cx="179793" cy="408751"/>
          </a:xfrm>
          <a:prstGeom prst="bentConnector4">
            <a:avLst>
              <a:gd name="adj1" fmla="val -9271"/>
              <a:gd name="adj2" fmla="val 56110"/>
            </a:avLst>
          </a:prstGeom>
        </p:spPr>
        <p:style>
          <a:lnRef idx="1">
            <a:schemeClr val="accent1"/>
          </a:lnRef>
          <a:fillRef idx="0">
            <a:schemeClr val="accent1"/>
          </a:fillRef>
          <a:effectRef idx="0">
            <a:schemeClr val="accent1"/>
          </a:effectRef>
          <a:fontRef idx="minor">
            <a:schemeClr val="tx1"/>
          </a:fontRef>
        </p:style>
      </p:cxnSp>
      <p:cxnSp>
        <p:nvCxnSpPr>
          <p:cNvPr id="845" name="Connector: Elbow 844"/>
          <p:cNvCxnSpPr>
            <a:stCxn id="838" idx="1"/>
            <a:endCxn id="840" idx="0"/>
          </p:cNvCxnSpPr>
          <p:nvPr/>
        </p:nvCxnSpPr>
        <p:spPr>
          <a:xfrm rot="10800000" flipH="1" flipV="1">
            <a:off x="4334695" y="4531286"/>
            <a:ext cx="436029" cy="263611"/>
          </a:xfrm>
          <a:prstGeom prst="bentConnector4">
            <a:avLst>
              <a:gd name="adj1" fmla="val -4369"/>
              <a:gd name="adj2" fmla="val 59474"/>
            </a:avLst>
          </a:prstGeom>
        </p:spPr>
        <p:style>
          <a:lnRef idx="1">
            <a:schemeClr val="accent1"/>
          </a:lnRef>
          <a:fillRef idx="0">
            <a:schemeClr val="accent1"/>
          </a:fillRef>
          <a:effectRef idx="0">
            <a:schemeClr val="accent1"/>
          </a:effectRef>
          <a:fontRef idx="minor">
            <a:schemeClr val="tx1"/>
          </a:fontRef>
        </p:style>
      </p:cxnSp>
      <p:cxnSp>
        <p:nvCxnSpPr>
          <p:cNvPr id="846" name="Connector: Elbow 845"/>
          <p:cNvCxnSpPr>
            <a:cxnSpLocks/>
            <a:stCxn id="869" idx="6"/>
            <a:endCxn id="841" idx="0"/>
          </p:cNvCxnSpPr>
          <p:nvPr/>
        </p:nvCxnSpPr>
        <p:spPr>
          <a:xfrm flipH="1">
            <a:off x="4897533" y="4535954"/>
            <a:ext cx="422614" cy="258943"/>
          </a:xfrm>
          <a:prstGeom prst="bentConnector4">
            <a:avLst>
              <a:gd name="adj1" fmla="val -3381"/>
              <a:gd name="adj2" fmla="val 59645"/>
            </a:avLst>
          </a:prstGeom>
        </p:spPr>
        <p:style>
          <a:lnRef idx="1">
            <a:schemeClr val="accent1"/>
          </a:lnRef>
          <a:fillRef idx="0">
            <a:schemeClr val="accent1"/>
          </a:fillRef>
          <a:effectRef idx="0">
            <a:schemeClr val="accent1"/>
          </a:effectRef>
          <a:fontRef idx="minor">
            <a:schemeClr val="tx1"/>
          </a:fontRef>
        </p:style>
      </p:cxnSp>
      <p:sp>
        <p:nvSpPr>
          <p:cNvPr id="847" name="Oval 846"/>
          <p:cNvSpPr/>
          <p:nvPr/>
        </p:nvSpPr>
        <p:spPr>
          <a:xfrm>
            <a:off x="4470630" y="4022634"/>
            <a:ext cx="91576" cy="9990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8" name="Rectangle 847"/>
          <p:cNvSpPr/>
          <p:nvPr/>
        </p:nvSpPr>
        <p:spPr>
          <a:xfrm>
            <a:off x="4595510" y="4022633"/>
            <a:ext cx="95435" cy="99901"/>
          </a:xfrm>
          <a:prstGeom prst="rect">
            <a:avLst/>
          </a:prstGeom>
          <a:no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C0099"/>
                </a:solidFill>
              </a:ln>
            </a:endParaRPr>
          </a:p>
        </p:txBody>
      </p:sp>
      <p:sp>
        <p:nvSpPr>
          <p:cNvPr id="849" name="Oval 848"/>
          <p:cNvSpPr/>
          <p:nvPr/>
        </p:nvSpPr>
        <p:spPr>
          <a:xfrm>
            <a:off x="4344105" y="3620277"/>
            <a:ext cx="91576" cy="9990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0" name="Rectangle 849"/>
          <p:cNvSpPr/>
          <p:nvPr/>
        </p:nvSpPr>
        <p:spPr>
          <a:xfrm>
            <a:off x="4468985" y="3620276"/>
            <a:ext cx="95435" cy="99901"/>
          </a:xfrm>
          <a:prstGeom prst="rect">
            <a:avLst/>
          </a:prstGeom>
          <a:no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C0099"/>
                </a:solidFill>
              </a:ln>
            </a:endParaRPr>
          </a:p>
        </p:txBody>
      </p:sp>
      <p:sp>
        <p:nvSpPr>
          <p:cNvPr id="851" name="Oval 850"/>
          <p:cNvSpPr/>
          <p:nvPr/>
        </p:nvSpPr>
        <p:spPr>
          <a:xfrm>
            <a:off x="4594360" y="3624236"/>
            <a:ext cx="91576" cy="9990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52" name="Straight Connector 851"/>
          <p:cNvCxnSpPr>
            <a:cxnSpLocks/>
            <a:stCxn id="849" idx="6"/>
            <a:endCxn id="850" idx="1"/>
          </p:cNvCxnSpPr>
          <p:nvPr/>
        </p:nvCxnSpPr>
        <p:spPr>
          <a:xfrm flipV="1">
            <a:off x="4435682" y="3670227"/>
            <a:ext cx="33303"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853" name="Straight Connector 852"/>
          <p:cNvCxnSpPr>
            <a:cxnSpLocks/>
            <a:stCxn id="851" idx="6"/>
            <a:endCxn id="857" idx="1"/>
          </p:cNvCxnSpPr>
          <p:nvPr/>
        </p:nvCxnSpPr>
        <p:spPr>
          <a:xfrm>
            <a:off x="4685937" y="3674187"/>
            <a:ext cx="33337" cy="715"/>
          </a:xfrm>
          <a:prstGeom prst="line">
            <a:avLst/>
          </a:prstGeom>
        </p:spPr>
        <p:style>
          <a:lnRef idx="1">
            <a:schemeClr val="accent1"/>
          </a:lnRef>
          <a:fillRef idx="0">
            <a:schemeClr val="accent1"/>
          </a:fillRef>
          <a:effectRef idx="0">
            <a:schemeClr val="accent1"/>
          </a:effectRef>
          <a:fontRef idx="minor">
            <a:schemeClr val="tx1"/>
          </a:fontRef>
        </p:style>
      </p:cxnSp>
      <p:cxnSp>
        <p:nvCxnSpPr>
          <p:cNvPr id="854" name="Straight Connector 853"/>
          <p:cNvCxnSpPr>
            <a:cxnSpLocks/>
            <a:stCxn id="847" idx="6"/>
            <a:endCxn id="848" idx="1"/>
          </p:cNvCxnSpPr>
          <p:nvPr/>
        </p:nvCxnSpPr>
        <p:spPr>
          <a:xfrm flipV="1">
            <a:off x="4562207" y="4072584"/>
            <a:ext cx="33303"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855" name="Connector: Elbow 854"/>
          <p:cNvCxnSpPr>
            <a:cxnSpLocks/>
            <a:stCxn id="850" idx="1"/>
            <a:endCxn id="847" idx="0"/>
          </p:cNvCxnSpPr>
          <p:nvPr/>
        </p:nvCxnSpPr>
        <p:spPr>
          <a:xfrm rot="10800000" flipH="1" flipV="1">
            <a:off x="4468984" y="3670226"/>
            <a:ext cx="47434" cy="352407"/>
          </a:xfrm>
          <a:prstGeom prst="bentConnector4">
            <a:avLst>
              <a:gd name="adj1" fmla="val -40161"/>
              <a:gd name="adj2" fmla="val 57087"/>
            </a:avLst>
          </a:prstGeom>
        </p:spPr>
        <p:style>
          <a:lnRef idx="1">
            <a:schemeClr val="accent1"/>
          </a:lnRef>
          <a:fillRef idx="0">
            <a:schemeClr val="accent1"/>
          </a:fillRef>
          <a:effectRef idx="0">
            <a:schemeClr val="accent1"/>
          </a:effectRef>
          <a:fontRef idx="minor">
            <a:schemeClr val="tx1"/>
          </a:fontRef>
        </p:style>
      </p:cxnSp>
      <p:cxnSp>
        <p:nvCxnSpPr>
          <p:cNvPr id="856" name="Connector: Elbow 855"/>
          <p:cNvCxnSpPr>
            <a:stCxn id="851" idx="6"/>
            <a:endCxn id="848" idx="0"/>
          </p:cNvCxnSpPr>
          <p:nvPr/>
        </p:nvCxnSpPr>
        <p:spPr>
          <a:xfrm flipH="1">
            <a:off x="4643228" y="3674186"/>
            <a:ext cx="42709" cy="348446"/>
          </a:xfrm>
          <a:prstGeom prst="bentConnector4">
            <a:avLst>
              <a:gd name="adj1" fmla="val -33452"/>
              <a:gd name="adj2" fmla="val 57168"/>
            </a:avLst>
          </a:prstGeom>
        </p:spPr>
        <p:style>
          <a:lnRef idx="1">
            <a:schemeClr val="accent1"/>
          </a:lnRef>
          <a:fillRef idx="0">
            <a:schemeClr val="accent1"/>
          </a:fillRef>
          <a:effectRef idx="0">
            <a:schemeClr val="accent1"/>
          </a:effectRef>
          <a:fontRef idx="minor">
            <a:schemeClr val="tx1"/>
          </a:fontRef>
        </p:style>
      </p:cxnSp>
      <p:sp>
        <p:nvSpPr>
          <p:cNvPr id="857" name="Rectangle 856"/>
          <p:cNvSpPr/>
          <p:nvPr/>
        </p:nvSpPr>
        <p:spPr>
          <a:xfrm>
            <a:off x="4719274" y="3624951"/>
            <a:ext cx="95435" cy="99901"/>
          </a:xfrm>
          <a:prstGeom prst="rect">
            <a:avLst/>
          </a:prstGeom>
          <a:no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C0099"/>
                </a:solidFill>
              </a:ln>
            </a:endParaRPr>
          </a:p>
        </p:txBody>
      </p:sp>
      <p:sp>
        <p:nvSpPr>
          <p:cNvPr id="858" name="Oval 857"/>
          <p:cNvSpPr/>
          <p:nvPr/>
        </p:nvSpPr>
        <p:spPr>
          <a:xfrm>
            <a:off x="4978824" y="4027301"/>
            <a:ext cx="91576" cy="9990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9" name="Rectangle 858"/>
          <p:cNvSpPr/>
          <p:nvPr/>
        </p:nvSpPr>
        <p:spPr>
          <a:xfrm>
            <a:off x="5103704" y="4027300"/>
            <a:ext cx="95435" cy="99901"/>
          </a:xfrm>
          <a:prstGeom prst="rect">
            <a:avLst/>
          </a:prstGeom>
          <a:no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C0099"/>
                </a:solidFill>
              </a:ln>
            </a:endParaRPr>
          </a:p>
        </p:txBody>
      </p:sp>
      <p:sp>
        <p:nvSpPr>
          <p:cNvPr id="860" name="Oval 859"/>
          <p:cNvSpPr/>
          <p:nvPr/>
        </p:nvSpPr>
        <p:spPr>
          <a:xfrm>
            <a:off x="4852299" y="3624944"/>
            <a:ext cx="91576" cy="9990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1" name="Rectangle 860"/>
          <p:cNvSpPr/>
          <p:nvPr/>
        </p:nvSpPr>
        <p:spPr>
          <a:xfrm>
            <a:off x="4977179" y="3624943"/>
            <a:ext cx="95435" cy="99901"/>
          </a:xfrm>
          <a:prstGeom prst="rect">
            <a:avLst/>
          </a:prstGeom>
          <a:no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C0099"/>
                </a:solidFill>
              </a:ln>
            </a:endParaRPr>
          </a:p>
        </p:txBody>
      </p:sp>
      <p:sp>
        <p:nvSpPr>
          <p:cNvPr id="862" name="Oval 861"/>
          <p:cNvSpPr/>
          <p:nvPr/>
        </p:nvSpPr>
        <p:spPr>
          <a:xfrm>
            <a:off x="5102554" y="3628903"/>
            <a:ext cx="91576" cy="9990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3" name="Rectangle 862"/>
          <p:cNvSpPr/>
          <p:nvPr/>
        </p:nvSpPr>
        <p:spPr>
          <a:xfrm>
            <a:off x="5227434" y="3628902"/>
            <a:ext cx="95435" cy="99901"/>
          </a:xfrm>
          <a:prstGeom prst="rect">
            <a:avLst/>
          </a:prstGeom>
          <a:no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C0099"/>
                </a:solidFill>
              </a:ln>
            </a:endParaRPr>
          </a:p>
        </p:txBody>
      </p:sp>
      <p:cxnSp>
        <p:nvCxnSpPr>
          <p:cNvPr id="864" name="Straight Connector 863"/>
          <p:cNvCxnSpPr>
            <a:cxnSpLocks/>
            <a:stCxn id="860" idx="6"/>
            <a:endCxn id="861" idx="1"/>
          </p:cNvCxnSpPr>
          <p:nvPr/>
        </p:nvCxnSpPr>
        <p:spPr>
          <a:xfrm flipV="1">
            <a:off x="4943876" y="3674894"/>
            <a:ext cx="33303"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865" name="Straight Connector 864"/>
          <p:cNvCxnSpPr>
            <a:cxnSpLocks/>
            <a:stCxn id="862" idx="6"/>
            <a:endCxn id="863" idx="1"/>
          </p:cNvCxnSpPr>
          <p:nvPr/>
        </p:nvCxnSpPr>
        <p:spPr>
          <a:xfrm flipV="1">
            <a:off x="5194131" y="3678853"/>
            <a:ext cx="33303"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866" name="Straight Connector 865"/>
          <p:cNvCxnSpPr>
            <a:cxnSpLocks/>
            <a:stCxn id="858" idx="6"/>
            <a:endCxn id="859" idx="1"/>
          </p:cNvCxnSpPr>
          <p:nvPr/>
        </p:nvCxnSpPr>
        <p:spPr>
          <a:xfrm flipV="1">
            <a:off x="5070401" y="4077251"/>
            <a:ext cx="33303"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867" name="Connector: Elbow 866"/>
          <p:cNvCxnSpPr>
            <a:cxnSpLocks/>
            <a:stCxn id="861" idx="1"/>
            <a:endCxn id="858" idx="0"/>
          </p:cNvCxnSpPr>
          <p:nvPr/>
        </p:nvCxnSpPr>
        <p:spPr>
          <a:xfrm rot="10800000" flipH="1" flipV="1">
            <a:off x="4977178" y="3674893"/>
            <a:ext cx="47434" cy="352407"/>
          </a:xfrm>
          <a:prstGeom prst="bentConnector4">
            <a:avLst>
              <a:gd name="adj1" fmla="val -40161"/>
              <a:gd name="adj2" fmla="val 57087"/>
            </a:avLst>
          </a:prstGeom>
        </p:spPr>
        <p:style>
          <a:lnRef idx="1">
            <a:schemeClr val="accent1"/>
          </a:lnRef>
          <a:fillRef idx="0">
            <a:schemeClr val="accent1"/>
          </a:fillRef>
          <a:effectRef idx="0">
            <a:schemeClr val="accent1"/>
          </a:effectRef>
          <a:fontRef idx="minor">
            <a:schemeClr val="tx1"/>
          </a:fontRef>
        </p:style>
      </p:cxnSp>
      <p:cxnSp>
        <p:nvCxnSpPr>
          <p:cNvPr id="868" name="Connector: Elbow 867"/>
          <p:cNvCxnSpPr>
            <a:stCxn id="862" idx="6"/>
            <a:endCxn id="859" idx="0"/>
          </p:cNvCxnSpPr>
          <p:nvPr/>
        </p:nvCxnSpPr>
        <p:spPr>
          <a:xfrm flipH="1">
            <a:off x="5151422" y="3678853"/>
            <a:ext cx="42709" cy="348446"/>
          </a:xfrm>
          <a:prstGeom prst="bentConnector4">
            <a:avLst>
              <a:gd name="adj1" fmla="val -33452"/>
              <a:gd name="adj2" fmla="val 57168"/>
            </a:avLst>
          </a:prstGeom>
        </p:spPr>
        <p:style>
          <a:lnRef idx="1">
            <a:schemeClr val="accent1"/>
          </a:lnRef>
          <a:fillRef idx="0">
            <a:schemeClr val="accent1"/>
          </a:fillRef>
          <a:effectRef idx="0">
            <a:schemeClr val="accent1"/>
          </a:effectRef>
          <a:fontRef idx="minor">
            <a:schemeClr val="tx1"/>
          </a:fontRef>
        </p:style>
      </p:cxnSp>
      <p:sp>
        <p:nvSpPr>
          <p:cNvPr id="869" name="Oval 868"/>
          <p:cNvSpPr/>
          <p:nvPr/>
        </p:nvSpPr>
        <p:spPr>
          <a:xfrm>
            <a:off x="5228571" y="4486003"/>
            <a:ext cx="91576" cy="9990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0" name="Rectangle 869"/>
          <p:cNvSpPr/>
          <p:nvPr/>
        </p:nvSpPr>
        <p:spPr>
          <a:xfrm>
            <a:off x="5353451" y="4486002"/>
            <a:ext cx="95435" cy="99901"/>
          </a:xfrm>
          <a:prstGeom prst="rect">
            <a:avLst/>
          </a:prstGeom>
          <a:no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C0099"/>
                </a:solidFill>
              </a:ln>
            </a:endParaRPr>
          </a:p>
        </p:txBody>
      </p:sp>
      <p:cxnSp>
        <p:nvCxnSpPr>
          <p:cNvPr id="871" name="Straight Connector 870"/>
          <p:cNvCxnSpPr>
            <a:cxnSpLocks/>
            <a:stCxn id="869" idx="6"/>
            <a:endCxn id="870" idx="1"/>
          </p:cNvCxnSpPr>
          <p:nvPr/>
        </p:nvCxnSpPr>
        <p:spPr>
          <a:xfrm flipV="1">
            <a:off x="5320148" y="4535953"/>
            <a:ext cx="33303"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872" name="Connector: Elbow 871"/>
          <p:cNvCxnSpPr>
            <a:cxnSpLocks/>
            <a:stCxn id="859" idx="1"/>
            <a:endCxn id="869" idx="0"/>
          </p:cNvCxnSpPr>
          <p:nvPr/>
        </p:nvCxnSpPr>
        <p:spPr>
          <a:xfrm rot="10800000" flipH="1" flipV="1">
            <a:off x="5103703" y="4077250"/>
            <a:ext cx="170656" cy="408752"/>
          </a:xfrm>
          <a:prstGeom prst="bentConnector4">
            <a:avLst>
              <a:gd name="adj1" fmla="val -11163"/>
              <a:gd name="adj2" fmla="val 56110"/>
            </a:avLst>
          </a:prstGeom>
        </p:spPr>
        <p:style>
          <a:lnRef idx="1">
            <a:schemeClr val="accent1"/>
          </a:lnRef>
          <a:fillRef idx="0">
            <a:schemeClr val="accent1"/>
          </a:fillRef>
          <a:effectRef idx="0">
            <a:schemeClr val="accent1"/>
          </a:effectRef>
          <a:fontRef idx="minor">
            <a:schemeClr val="tx1"/>
          </a:fontRef>
        </p:style>
      </p:cxnSp>
      <p:cxnSp>
        <p:nvCxnSpPr>
          <p:cNvPr id="873" name="Connector: Elbow 872"/>
          <p:cNvCxnSpPr>
            <a:cxnSpLocks/>
            <a:stCxn id="874" idx="6"/>
            <a:endCxn id="870" idx="0"/>
          </p:cNvCxnSpPr>
          <p:nvPr/>
        </p:nvCxnSpPr>
        <p:spPr>
          <a:xfrm flipH="1">
            <a:off x="5401169" y="4077251"/>
            <a:ext cx="179793" cy="408751"/>
          </a:xfrm>
          <a:prstGeom prst="bentConnector4">
            <a:avLst>
              <a:gd name="adj1" fmla="val -9271"/>
              <a:gd name="adj2" fmla="val 56110"/>
            </a:avLst>
          </a:prstGeom>
        </p:spPr>
        <p:style>
          <a:lnRef idx="1">
            <a:schemeClr val="accent1"/>
          </a:lnRef>
          <a:fillRef idx="0">
            <a:schemeClr val="accent1"/>
          </a:fillRef>
          <a:effectRef idx="0">
            <a:schemeClr val="accent1"/>
          </a:effectRef>
          <a:fontRef idx="minor">
            <a:schemeClr val="tx1"/>
          </a:fontRef>
        </p:style>
      </p:cxnSp>
      <p:sp>
        <p:nvSpPr>
          <p:cNvPr id="874" name="Oval 873"/>
          <p:cNvSpPr/>
          <p:nvPr/>
        </p:nvSpPr>
        <p:spPr>
          <a:xfrm>
            <a:off x="5489385" y="4027300"/>
            <a:ext cx="91576" cy="9990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5" name="Rectangle 874"/>
          <p:cNvSpPr/>
          <p:nvPr/>
        </p:nvSpPr>
        <p:spPr>
          <a:xfrm>
            <a:off x="5614265" y="4027299"/>
            <a:ext cx="95435" cy="99901"/>
          </a:xfrm>
          <a:prstGeom prst="rect">
            <a:avLst/>
          </a:prstGeom>
          <a:no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C0099"/>
                </a:solidFill>
              </a:ln>
            </a:endParaRPr>
          </a:p>
        </p:txBody>
      </p:sp>
      <p:sp>
        <p:nvSpPr>
          <p:cNvPr id="876" name="Oval 875"/>
          <p:cNvSpPr/>
          <p:nvPr/>
        </p:nvSpPr>
        <p:spPr>
          <a:xfrm>
            <a:off x="5362860" y="3624943"/>
            <a:ext cx="91576" cy="9990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7" name="Rectangle 876"/>
          <p:cNvSpPr/>
          <p:nvPr/>
        </p:nvSpPr>
        <p:spPr>
          <a:xfrm>
            <a:off x="5487740" y="3624942"/>
            <a:ext cx="95435" cy="99901"/>
          </a:xfrm>
          <a:prstGeom prst="rect">
            <a:avLst/>
          </a:prstGeom>
          <a:no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C0099"/>
                </a:solidFill>
              </a:ln>
            </a:endParaRPr>
          </a:p>
        </p:txBody>
      </p:sp>
      <p:sp>
        <p:nvSpPr>
          <p:cNvPr id="878" name="Oval 877"/>
          <p:cNvSpPr/>
          <p:nvPr/>
        </p:nvSpPr>
        <p:spPr>
          <a:xfrm>
            <a:off x="5613115" y="3628902"/>
            <a:ext cx="91576" cy="9990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79" name="Straight Connector 878"/>
          <p:cNvCxnSpPr>
            <a:cxnSpLocks/>
            <a:stCxn id="876" idx="6"/>
            <a:endCxn id="877" idx="1"/>
          </p:cNvCxnSpPr>
          <p:nvPr/>
        </p:nvCxnSpPr>
        <p:spPr>
          <a:xfrm flipV="1">
            <a:off x="5454437" y="3674893"/>
            <a:ext cx="33303"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880" name="Straight Connector 879"/>
          <p:cNvCxnSpPr>
            <a:cxnSpLocks/>
            <a:stCxn id="878" idx="6"/>
            <a:endCxn id="884" idx="1"/>
          </p:cNvCxnSpPr>
          <p:nvPr/>
        </p:nvCxnSpPr>
        <p:spPr>
          <a:xfrm>
            <a:off x="5704692" y="3678853"/>
            <a:ext cx="33337" cy="715"/>
          </a:xfrm>
          <a:prstGeom prst="line">
            <a:avLst/>
          </a:prstGeom>
        </p:spPr>
        <p:style>
          <a:lnRef idx="1">
            <a:schemeClr val="accent1"/>
          </a:lnRef>
          <a:fillRef idx="0">
            <a:schemeClr val="accent1"/>
          </a:fillRef>
          <a:effectRef idx="0">
            <a:schemeClr val="accent1"/>
          </a:effectRef>
          <a:fontRef idx="minor">
            <a:schemeClr val="tx1"/>
          </a:fontRef>
        </p:style>
      </p:cxnSp>
      <p:cxnSp>
        <p:nvCxnSpPr>
          <p:cNvPr id="881" name="Straight Connector 880"/>
          <p:cNvCxnSpPr>
            <a:cxnSpLocks/>
            <a:stCxn id="874" idx="6"/>
            <a:endCxn id="875" idx="1"/>
          </p:cNvCxnSpPr>
          <p:nvPr/>
        </p:nvCxnSpPr>
        <p:spPr>
          <a:xfrm flipV="1">
            <a:off x="5580962" y="4077250"/>
            <a:ext cx="33303"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882" name="Connector: Elbow 881"/>
          <p:cNvCxnSpPr>
            <a:cxnSpLocks/>
            <a:stCxn id="877" idx="1"/>
            <a:endCxn id="874" idx="0"/>
          </p:cNvCxnSpPr>
          <p:nvPr/>
        </p:nvCxnSpPr>
        <p:spPr>
          <a:xfrm rot="10800000" flipH="1" flipV="1">
            <a:off x="5487739" y="3674892"/>
            <a:ext cx="47434" cy="352407"/>
          </a:xfrm>
          <a:prstGeom prst="bentConnector4">
            <a:avLst>
              <a:gd name="adj1" fmla="val -40161"/>
              <a:gd name="adj2" fmla="val 57087"/>
            </a:avLst>
          </a:prstGeom>
        </p:spPr>
        <p:style>
          <a:lnRef idx="1">
            <a:schemeClr val="accent1"/>
          </a:lnRef>
          <a:fillRef idx="0">
            <a:schemeClr val="accent1"/>
          </a:fillRef>
          <a:effectRef idx="0">
            <a:schemeClr val="accent1"/>
          </a:effectRef>
          <a:fontRef idx="minor">
            <a:schemeClr val="tx1"/>
          </a:fontRef>
        </p:style>
      </p:cxnSp>
      <p:cxnSp>
        <p:nvCxnSpPr>
          <p:cNvPr id="883" name="Connector: Elbow 882"/>
          <p:cNvCxnSpPr>
            <a:stCxn id="878" idx="6"/>
            <a:endCxn id="875" idx="0"/>
          </p:cNvCxnSpPr>
          <p:nvPr/>
        </p:nvCxnSpPr>
        <p:spPr>
          <a:xfrm flipH="1">
            <a:off x="5661983" y="3678852"/>
            <a:ext cx="42709" cy="348446"/>
          </a:xfrm>
          <a:prstGeom prst="bentConnector4">
            <a:avLst>
              <a:gd name="adj1" fmla="val -33452"/>
              <a:gd name="adj2" fmla="val 57168"/>
            </a:avLst>
          </a:prstGeom>
        </p:spPr>
        <p:style>
          <a:lnRef idx="1">
            <a:schemeClr val="accent1"/>
          </a:lnRef>
          <a:fillRef idx="0">
            <a:schemeClr val="accent1"/>
          </a:fillRef>
          <a:effectRef idx="0">
            <a:schemeClr val="accent1"/>
          </a:effectRef>
          <a:fontRef idx="minor">
            <a:schemeClr val="tx1"/>
          </a:fontRef>
        </p:style>
      </p:cxnSp>
      <p:sp>
        <p:nvSpPr>
          <p:cNvPr id="884" name="Rectangle 883"/>
          <p:cNvSpPr/>
          <p:nvPr/>
        </p:nvSpPr>
        <p:spPr>
          <a:xfrm>
            <a:off x="5738029" y="3629617"/>
            <a:ext cx="95435" cy="99901"/>
          </a:xfrm>
          <a:prstGeom prst="rect">
            <a:avLst/>
          </a:prstGeom>
          <a:no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C0099"/>
                </a:solidFill>
              </a:ln>
            </a:endParaRPr>
          </a:p>
        </p:txBody>
      </p:sp>
      <p:sp>
        <p:nvSpPr>
          <p:cNvPr id="887" name="Oval 886"/>
          <p:cNvSpPr/>
          <p:nvPr/>
        </p:nvSpPr>
        <p:spPr>
          <a:xfrm>
            <a:off x="6059012" y="4022937"/>
            <a:ext cx="91576" cy="99901"/>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8" name="Rectangle 887"/>
          <p:cNvSpPr/>
          <p:nvPr/>
        </p:nvSpPr>
        <p:spPr>
          <a:xfrm>
            <a:off x="6183892" y="4022936"/>
            <a:ext cx="95435" cy="99901"/>
          </a:xfrm>
          <a:prstGeom prst="rect">
            <a:avLst/>
          </a:prstGeom>
          <a:solidFill>
            <a:schemeClr val="tx2">
              <a:lumMod val="20000"/>
              <a:lumOff val="80000"/>
            </a:schemeClr>
          </a:solid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C0099"/>
                </a:solidFill>
              </a:ln>
            </a:endParaRPr>
          </a:p>
        </p:txBody>
      </p:sp>
      <p:sp>
        <p:nvSpPr>
          <p:cNvPr id="889" name="Oval 888"/>
          <p:cNvSpPr/>
          <p:nvPr/>
        </p:nvSpPr>
        <p:spPr>
          <a:xfrm>
            <a:off x="5932487" y="3620580"/>
            <a:ext cx="91576" cy="99901"/>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0" name="Rectangle 889"/>
          <p:cNvSpPr/>
          <p:nvPr/>
        </p:nvSpPr>
        <p:spPr>
          <a:xfrm>
            <a:off x="6057367" y="3620579"/>
            <a:ext cx="95435" cy="99901"/>
          </a:xfrm>
          <a:prstGeom prst="rect">
            <a:avLst/>
          </a:prstGeom>
          <a:solidFill>
            <a:schemeClr val="tx2">
              <a:lumMod val="20000"/>
              <a:lumOff val="80000"/>
            </a:schemeClr>
          </a:solid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C0099"/>
                </a:solidFill>
              </a:ln>
            </a:endParaRPr>
          </a:p>
        </p:txBody>
      </p:sp>
      <p:sp>
        <p:nvSpPr>
          <p:cNvPr id="891" name="Oval 890"/>
          <p:cNvSpPr/>
          <p:nvPr/>
        </p:nvSpPr>
        <p:spPr>
          <a:xfrm>
            <a:off x="6182742" y="3624539"/>
            <a:ext cx="91576" cy="99901"/>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2" name="Rectangle 891"/>
          <p:cNvSpPr/>
          <p:nvPr/>
        </p:nvSpPr>
        <p:spPr>
          <a:xfrm>
            <a:off x="6307622" y="3624538"/>
            <a:ext cx="95435" cy="99901"/>
          </a:xfrm>
          <a:prstGeom prst="rect">
            <a:avLst/>
          </a:prstGeom>
          <a:solidFill>
            <a:schemeClr val="tx2">
              <a:lumMod val="20000"/>
              <a:lumOff val="80000"/>
            </a:schemeClr>
          </a:solid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C0099"/>
                </a:solidFill>
              </a:ln>
            </a:endParaRPr>
          </a:p>
        </p:txBody>
      </p:sp>
      <p:cxnSp>
        <p:nvCxnSpPr>
          <p:cNvPr id="893" name="Straight Connector 892"/>
          <p:cNvCxnSpPr>
            <a:cxnSpLocks/>
            <a:stCxn id="889" idx="6"/>
            <a:endCxn id="890" idx="1"/>
          </p:cNvCxnSpPr>
          <p:nvPr/>
        </p:nvCxnSpPr>
        <p:spPr>
          <a:xfrm flipV="1">
            <a:off x="6024064" y="3670530"/>
            <a:ext cx="33303"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894" name="Straight Connector 893"/>
          <p:cNvCxnSpPr>
            <a:cxnSpLocks/>
            <a:stCxn id="891" idx="6"/>
            <a:endCxn id="892" idx="1"/>
          </p:cNvCxnSpPr>
          <p:nvPr/>
        </p:nvCxnSpPr>
        <p:spPr>
          <a:xfrm flipV="1">
            <a:off x="6274319" y="3674489"/>
            <a:ext cx="33303"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895" name="Straight Connector 894"/>
          <p:cNvCxnSpPr>
            <a:cxnSpLocks/>
            <a:stCxn id="887" idx="6"/>
            <a:endCxn id="888" idx="1"/>
          </p:cNvCxnSpPr>
          <p:nvPr/>
        </p:nvCxnSpPr>
        <p:spPr>
          <a:xfrm flipV="1">
            <a:off x="6150589" y="4072887"/>
            <a:ext cx="33303"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896" name="Connector: Elbow 895"/>
          <p:cNvCxnSpPr>
            <a:cxnSpLocks/>
            <a:stCxn id="890" idx="1"/>
            <a:endCxn id="887" idx="0"/>
          </p:cNvCxnSpPr>
          <p:nvPr/>
        </p:nvCxnSpPr>
        <p:spPr>
          <a:xfrm rot="10800000" flipH="1" flipV="1">
            <a:off x="6057366" y="3670529"/>
            <a:ext cx="47434" cy="352407"/>
          </a:xfrm>
          <a:prstGeom prst="bentConnector4">
            <a:avLst>
              <a:gd name="adj1" fmla="val -40161"/>
              <a:gd name="adj2" fmla="val 57087"/>
            </a:avLst>
          </a:prstGeom>
        </p:spPr>
        <p:style>
          <a:lnRef idx="1">
            <a:schemeClr val="accent1"/>
          </a:lnRef>
          <a:fillRef idx="0">
            <a:schemeClr val="accent1"/>
          </a:fillRef>
          <a:effectRef idx="0">
            <a:schemeClr val="accent1"/>
          </a:effectRef>
          <a:fontRef idx="minor">
            <a:schemeClr val="tx1"/>
          </a:fontRef>
        </p:style>
      </p:cxnSp>
      <p:cxnSp>
        <p:nvCxnSpPr>
          <p:cNvPr id="897" name="Connector: Elbow 896"/>
          <p:cNvCxnSpPr>
            <a:stCxn id="891" idx="6"/>
            <a:endCxn id="888" idx="0"/>
          </p:cNvCxnSpPr>
          <p:nvPr/>
        </p:nvCxnSpPr>
        <p:spPr>
          <a:xfrm flipH="1">
            <a:off x="6231610" y="3674489"/>
            <a:ext cx="42709" cy="348446"/>
          </a:xfrm>
          <a:prstGeom prst="bentConnector4">
            <a:avLst>
              <a:gd name="adj1" fmla="val -33452"/>
              <a:gd name="adj2" fmla="val 57168"/>
            </a:avLst>
          </a:prstGeom>
        </p:spPr>
        <p:style>
          <a:lnRef idx="1">
            <a:schemeClr val="accent1"/>
          </a:lnRef>
          <a:fillRef idx="0">
            <a:schemeClr val="accent1"/>
          </a:fillRef>
          <a:effectRef idx="0">
            <a:schemeClr val="accent1"/>
          </a:effectRef>
          <a:fontRef idx="minor">
            <a:schemeClr val="tx1"/>
          </a:fontRef>
        </p:style>
      </p:cxnSp>
      <p:sp>
        <p:nvSpPr>
          <p:cNvPr id="898" name="Oval 897"/>
          <p:cNvSpPr/>
          <p:nvPr/>
        </p:nvSpPr>
        <p:spPr>
          <a:xfrm>
            <a:off x="6308759" y="4481639"/>
            <a:ext cx="91576" cy="99901"/>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9" name="Rectangle 898"/>
          <p:cNvSpPr/>
          <p:nvPr/>
        </p:nvSpPr>
        <p:spPr>
          <a:xfrm>
            <a:off x="6433639" y="4481638"/>
            <a:ext cx="95435" cy="99901"/>
          </a:xfrm>
          <a:prstGeom prst="rect">
            <a:avLst/>
          </a:prstGeom>
          <a:solidFill>
            <a:schemeClr val="tx2">
              <a:lumMod val="20000"/>
              <a:lumOff val="80000"/>
            </a:schemeClr>
          </a:solid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C0099"/>
                </a:solidFill>
              </a:ln>
            </a:endParaRPr>
          </a:p>
        </p:txBody>
      </p:sp>
      <p:cxnSp>
        <p:nvCxnSpPr>
          <p:cNvPr id="900" name="Straight Connector 899"/>
          <p:cNvCxnSpPr>
            <a:cxnSpLocks/>
            <a:stCxn id="898" idx="6"/>
            <a:endCxn id="899" idx="1"/>
          </p:cNvCxnSpPr>
          <p:nvPr/>
        </p:nvCxnSpPr>
        <p:spPr>
          <a:xfrm flipV="1">
            <a:off x="6400336" y="4531589"/>
            <a:ext cx="33303" cy="1"/>
          </a:xfrm>
          <a:prstGeom prst="line">
            <a:avLst/>
          </a:prstGeom>
        </p:spPr>
        <p:style>
          <a:lnRef idx="1">
            <a:schemeClr val="accent1"/>
          </a:lnRef>
          <a:fillRef idx="0">
            <a:schemeClr val="accent1"/>
          </a:fillRef>
          <a:effectRef idx="0">
            <a:schemeClr val="accent1"/>
          </a:effectRef>
          <a:fontRef idx="minor">
            <a:schemeClr val="tx1"/>
          </a:fontRef>
        </p:style>
      </p:cxnSp>
      <p:sp>
        <p:nvSpPr>
          <p:cNvPr id="901" name="Oval 900"/>
          <p:cNvSpPr/>
          <p:nvPr/>
        </p:nvSpPr>
        <p:spPr>
          <a:xfrm>
            <a:off x="6823879" y="4795200"/>
            <a:ext cx="91576" cy="99901"/>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2" name="Rectangle 901"/>
          <p:cNvSpPr/>
          <p:nvPr/>
        </p:nvSpPr>
        <p:spPr>
          <a:xfrm>
            <a:off x="6948759" y="4795199"/>
            <a:ext cx="95435" cy="99901"/>
          </a:xfrm>
          <a:prstGeom prst="rect">
            <a:avLst/>
          </a:prstGeom>
          <a:solidFill>
            <a:schemeClr val="tx2">
              <a:lumMod val="20000"/>
              <a:lumOff val="80000"/>
            </a:schemeClr>
          </a:solid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C0099"/>
                </a:solidFill>
              </a:ln>
            </a:endParaRPr>
          </a:p>
        </p:txBody>
      </p:sp>
      <p:cxnSp>
        <p:nvCxnSpPr>
          <p:cNvPr id="903" name="Straight Connector 902"/>
          <p:cNvCxnSpPr>
            <a:cxnSpLocks/>
            <a:stCxn id="901" idx="6"/>
            <a:endCxn id="902" idx="1"/>
          </p:cNvCxnSpPr>
          <p:nvPr/>
        </p:nvCxnSpPr>
        <p:spPr>
          <a:xfrm flipV="1">
            <a:off x="6915456" y="4845150"/>
            <a:ext cx="33303"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904" name="Connector: Elbow 903"/>
          <p:cNvCxnSpPr>
            <a:cxnSpLocks/>
            <a:stCxn id="888" idx="1"/>
            <a:endCxn id="898" idx="0"/>
          </p:cNvCxnSpPr>
          <p:nvPr/>
        </p:nvCxnSpPr>
        <p:spPr>
          <a:xfrm rot="10800000" flipH="1" flipV="1">
            <a:off x="6183891" y="4072886"/>
            <a:ext cx="170656" cy="408752"/>
          </a:xfrm>
          <a:prstGeom prst="bentConnector4">
            <a:avLst>
              <a:gd name="adj1" fmla="val -11163"/>
              <a:gd name="adj2" fmla="val 56110"/>
            </a:avLst>
          </a:prstGeom>
        </p:spPr>
        <p:style>
          <a:lnRef idx="1">
            <a:schemeClr val="accent1"/>
          </a:lnRef>
          <a:fillRef idx="0">
            <a:schemeClr val="accent1"/>
          </a:fillRef>
          <a:effectRef idx="0">
            <a:schemeClr val="accent1"/>
          </a:effectRef>
          <a:fontRef idx="minor">
            <a:schemeClr val="tx1"/>
          </a:fontRef>
        </p:style>
      </p:cxnSp>
      <p:cxnSp>
        <p:nvCxnSpPr>
          <p:cNvPr id="905" name="Connector: Elbow 904"/>
          <p:cNvCxnSpPr>
            <a:cxnSpLocks/>
            <a:stCxn id="908" idx="6"/>
            <a:endCxn id="899" idx="0"/>
          </p:cNvCxnSpPr>
          <p:nvPr/>
        </p:nvCxnSpPr>
        <p:spPr>
          <a:xfrm flipH="1">
            <a:off x="6481357" y="4072887"/>
            <a:ext cx="179793" cy="408751"/>
          </a:xfrm>
          <a:prstGeom prst="bentConnector4">
            <a:avLst>
              <a:gd name="adj1" fmla="val -9271"/>
              <a:gd name="adj2" fmla="val 56110"/>
            </a:avLst>
          </a:prstGeom>
        </p:spPr>
        <p:style>
          <a:lnRef idx="1">
            <a:schemeClr val="accent1"/>
          </a:lnRef>
          <a:fillRef idx="0">
            <a:schemeClr val="accent1"/>
          </a:fillRef>
          <a:effectRef idx="0">
            <a:schemeClr val="accent1"/>
          </a:effectRef>
          <a:fontRef idx="minor">
            <a:schemeClr val="tx1"/>
          </a:fontRef>
        </p:style>
      </p:cxnSp>
      <p:cxnSp>
        <p:nvCxnSpPr>
          <p:cNvPr id="906" name="Connector: Elbow 905"/>
          <p:cNvCxnSpPr>
            <a:stCxn id="899" idx="1"/>
            <a:endCxn id="901" idx="0"/>
          </p:cNvCxnSpPr>
          <p:nvPr/>
        </p:nvCxnSpPr>
        <p:spPr>
          <a:xfrm rot="10800000" flipH="1" flipV="1">
            <a:off x="6433638" y="4531588"/>
            <a:ext cx="436029" cy="263611"/>
          </a:xfrm>
          <a:prstGeom prst="bentConnector4">
            <a:avLst>
              <a:gd name="adj1" fmla="val -4369"/>
              <a:gd name="adj2" fmla="val 59474"/>
            </a:avLst>
          </a:prstGeom>
        </p:spPr>
        <p:style>
          <a:lnRef idx="1">
            <a:schemeClr val="accent1"/>
          </a:lnRef>
          <a:fillRef idx="0">
            <a:schemeClr val="accent1"/>
          </a:fillRef>
          <a:effectRef idx="0">
            <a:schemeClr val="accent1"/>
          </a:effectRef>
          <a:fontRef idx="minor">
            <a:schemeClr val="tx1"/>
          </a:fontRef>
        </p:style>
      </p:cxnSp>
      <p:cxnSp>
        <p:nvCxnSpPr>
          <p:cNvPr id="907" name="Connector: Elbow 906"/>
          <p:cNvCxnSpPr>
            <a:cxnSpLocks/>
            <a:stCxn id="930" idx="6"/>
            <a:endCxn id="902" idx="0"/>
          </p:cNvCxnSpPr>
          <p:nvPr/>
        </p:nvCxnSpPr>
        <p:spPr>
          <a:xfrm flipH="1">
            <a:off x="6996476" y="4536256"/>
            <a:ext cx="422614" cy="258943"/>
          </a:xfrm>
          <a:prstGeom prst="bentConnector4">
            <a:avLst>
              <a:gd name="adj1" fmla="val -3381"/>
              <a:gd name="adj2" fmla="val 59645"/>
            </a:avLst>
          </a:prstGeom>
        </p:spPr>
        <p:style>
          <a:lnRef idx="1">
            <a:schemeClr val="accent1"/>
          </a:lnRef>
          <a:fillRef idx="0">
            <a:schemeClr val="accent1"/>
          </a:fillRef>
          <a:effectRef idx="0">
            <a:schemeClr val="accent1"/>
          </a:effectRef>
          <a:fontRef idx="minor">
            <a:schemeClr val="tx1"/>
          </a:fontRef>
        </p:style>
      </p:cxnSp>
      <p:sp>
        <p:nvSpPr>
          <p:cNvPr id="908" name="Oval 907"/>
          <p:cNvSpPr/>
          <p:nvPr/>
        </p:nvSpPr>
        <p:spPr>
          <a:xfrm>
            <a:off x="6569573" y="4022936"/>
            <a:ext cx="91576" cy="99901"/>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9" name="Rectangle 908"/>
          <p:cNvSpPr/>
          <p:nvPr/>
        </p:nvSpPr>
        <p:spPr>
          <a:xfrm>
            <a:off x="6694453" y="4022935"/>
            <a:ext cx="95435" cy="99901"/>
          </a:xfrm>
          <a:prstGeom prst="rect">
            <a:avLst/>
          </a:prstGeom>
          <a:solidFill>
            <a:schemeClr val="tx2">
              <a:lumMod val="20000"/>
              <a:lumOff val="80000"/>
            </a:schemeClr>
          </a:solid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C0099"/>
                </a:solidFill>
              </a:ln>
            </a:endParaRPr>
          </a:p>
        </p:txBody>
      </p:sp>
      <p:sp>
        <p:nvSpPr>
          <p:cNvPr id="910" name="Oval 909"/>
          <p:cNvSpPr/>
          <p:nvPr/>
        </p:nvSpPr>
        <p:spPr>
          <a:xfrm>
            <a:off x="6443048" y="3620579"/>
            <a:ext cx="91576" cy="99901"/>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1" name="Rectangle 910"/>
          <p:cNvSpPr/>
          <p:nvPr/>
        </p:nvSpPr>
        <p:spPr>
          <a:xfrm>
            <a:off x="6567928" y="3620578"/>
            <a:ext cx="95435" cy="99901"/>
          </a:xfrm>
          <a:prstGeom prst="rect">
            <a:avLst/>
          </a:prstGeom>
          <a:solidFill>
            <a:schemeClr val="tx2">
              <a:lumMod val="20000"/>
              <a:lumOff val="80000"/>
            </a:schemeClr>
          </a:solid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C0099"/>
                </a:solidFill>
              </a:ln>
            </a:endParaRPr>
          </a:p>
        </p:txBody>
      </p:sp>
      <p:sp>
        <p:nvSpPr>
          <p:cNvPr id="912" name="Oval 911"/>
          <p:cNvSpPr/>
          <p:nvPr/>
        </p:nvSpPr>
        <p:spPr>
          <a:xfrm>
            <a:off x="6693303" y="3624538"/>
            <a:ext cx="91576" cy="99901"/>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13" name="Straight Connector 912"/>
          <p:cNvCxnSpPr>
            <a:cxnSpLocks/>
            <a:stCxn id="910" idx="6"/>
            <a:endCxn id="911" idx="1"/>
          </p:cNvCxnSpPr>
          <p:nvPr/>
        </p:nvCxnSpPr>
        <p:spPr>
          <a:xfrm flipV="1">
            <a:off x="6534625" y="3670529"/>
            <a:ext cx="33303"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914" name="Straight Connector 913"/>
          <p:cNvCxnSpPr>
            <a:cxnSpLocks/>
            <a:stCxn id="912" idx="6"/>
            <a:endCxn id="918" idx="1"/>
          </p:cNvCxnSpPr>
          <p:nvPr/>
        </p:nvCxnSpPr>
        <p:spPr>
          <a:xfrm>
            <a:off x="6784880" y="3674489"/>
            <a:ext cx="33337" cy="715"/>
          </a:xfrm>
          <a:prstGeom prst="line">
            <a:avLst/>
          </a:prstGeom>
        </p:spPr>
        <p:style>
          <a:lnRef idx="1">
            <a:schemeClr val="accent1"/>
          </a:lnRef>
          <a:fillRef idx="0">
            <a:schemeClr val="accent1"/>
          </a:fillRef>
          <a:effectRef idx="0">
            <a:schemeClr val="accent1"/>
          </a:effectRef>
          <a:fontRef idx="minor">
            <a:schemeClr val="tx1"/>
          </a:fontRef>
        </p:style>
      </p:cxnSp>
      <p:cxnSp>
        <p:nvCxnSpPr>
          <p:cNvPr id="915" name="Straight Connector 914"/>
          <p:cNvCxnSpPr>
            <a:cxnSpLocks/>
            <a:stCxn id="908" idx="6"/>
            <a:endCxn id="909" idx="1"/>
          </p:cNvCxnSpPr>
          <p:nvPr/>
        </p:nvCxnSpPr>
        <p:spPr>
          <a:xfrm flipV="1">
            <a:off x="6661150" y="4072886"/>
            <a:ext cx="33303"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916" name="Connector: Elbow 915"/>
          <p:cNvCxnSpPr>
            <a:cxnSpLocks/>
            <a:stCxn id="911" idx="1"/>
            <a:endCxn id="908" idx="0"/>
          </p:cNvCxnSpPr>
          <p:nvPr/>
        </p:nvCxnSpPr>
        <p:spPr>
          <a:xfrm rot="10800000" flipH="1" flipV="1">
            <a:off x="6567927" y="3670528"/>
            <a:ext cx="47434" cy="352407"/>
          </a:xfrm>
          <a:prstGeom prst="bentConnector4">
            <a:avLst>
              <a:gd name="adj1" fmla="val -40161"/>
              <a:gd name="adj2" fmla="val 57087"/>
            </a:avLst>
          </a:prstGeom>
        </p:spPr>
        <p:style>
          <a:lnRef idx="1">
            <a:schemeClr val="accent1"/>
          </a:lnRef>
          <a:fillRef idx="0">
            <a:schemeClr val="accent1"/>
          </a:fillRef>
          <a:effectRef idx="0">
            <a:schemeClr val="accent1"/>
          </a:effectRef>
          <a:fontRef idx="minor">
            <a:schemeClr val="tx1"/>
          </a:fontRef>
        </p:style>
      </p:cxnSp>
      <p:cxnSp>
        <p:nvCxnSpPr>
          <p:cNvPr id="917" name="Connector: Elbow 916"/>
          <p:cNvCxnSpPr>
            <a:stCxn id="912" idx="6"/>
            <a:endCxn id="909" idx="0"/>
          </p:cNvCxnSpPr>
          <p:nvPr/>
        </p:nvCxnSpPr>
        <p:spPr>
          <a:xfrm flipH="1">
            <a:off x="6742171" y="3674488"/>
            <a:ext cx="42709" cy="348446"/>
          </a:xfrm>
          <a:prstGeom prst="bentConnector4">
            <a:avLst>
              <a:gd name="adj1" fmla="val -33452"/>
              <a:gd name="adj2" fmla="val 57168"/>
            </a:avLst>
          </a:prstGeom>
        </p:spPr>
        <p:style>
          <a:lnRef idx="1">
            <a:schemeClr val="accent1"/>
          </a:lnRef>
          <a:fillRef idx="0">
            <a:schemeClr val="accent1"/>
          </a:fillRef>
          <a:effectRef idx="0">
            <a:schemeClr val="accent1"/>
          </a:effectRef>
          <a:fontRef idx="minor">
            <a:schemeClr val="tx1"/>
          </a:fontRef>
        </p:style>
      </p:cxnSp>
      <p:sp>
        <p:nvSpPr>
          <p:cNvPr id="918" name="Rectangle 917"/>
          <p:cNvSpPr/>
          <p:nvPr/>
        </p:nvSpPr>
        <p:spPr>
          <a:xfrm>
            <a:off x="6818217" y="3625253"/>
            <a:ext cx="95435" cy="99901"/>
          </a:xfrm>
          <a:prstGeom prst="rect">
            <a:avLst/>
          </a:prstGeom>
          <a:solidFill>
            <a:schemeClr val="tx2">
              <a:lumMod val="20000"/>
              <a:lumOff val="80000"/>
            </a:schemeClr>
          </a:solid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C0099"/>
                </a:solidFill>
              </a:ln>
            </a:endParaRPr>
          </a:p>
        </p:txBody>
      </p:sp>
      <p:sp>
        <p:nvSpPr>
          <p:cNvPr id="919" name="Oval 918"/>
          <p:cNvSpPr/>
          <p:nvPr/>
        </p:nvSpPr>
        <p:spPr>
          <a:xfrm>
            <a:off x="7077767" y="4027603"/>
            <a:ext cx="91576" cy="99901"/>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0" name="Rectangle 919"/>
          <p:cNvSpPr/>
          <p:nvPr/>
        </p:nvSpPr>
        <p:spPr>
          <a:xfrm>
            <a:off x="7202647" y="4027602"/>
            <a:ext cx="95435" cy="99901"/>
          </a:xfrm>
          <a:prstGeom prst="rect">
            <a:avLst/>
          </a:prstGeom>
          <a:solidFill>
            <a:schemeClr val="tx2">
              <a:lumMod val="20000"/>
              <a:lumOff val="80000"/>
            </a:schemeClr>
          </a:solid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C0099"/>
                </a:solidFill>
              </a:ln>
            </a:endParaRPr>
          </a:p>
        </p:txBody>
      </p:sp>
      <p:sp>
        <p:nvSpPr>
          <p:cNvPr id="921" name="Oval 920"/>
          <p:cNvSpPr/>
          <p:nvPr/>
        </p:nvSpPr>
        <p:spPr>
          <a:xfrm>
            <a:off x="6951242" y="3625246"/>
            <a:ext cx="91576" cy="99901"/>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2" name="Rectangle 921"/>
          <p:cNvSpPr/>
          <p:nvPr/>
        </p:nvSpPr>
        <p:spPr>
          <a:xfrm>
            <a:off x="7076122" y="3625245"/>
            <a:ext cx="95435" cy="99901"/>
          </a:xfrm>
          <a:prstGeom prst="rect">
            <a:avLst/>
          </a:prstGeom>
          <a:solidFill>
            <a:schemeClr val="tx2">
              <a:lumMod val="20000"/>
              <a:lumOff val="80000"/>
            </a:schemeClr>
          </a:solid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C0099"/>
                </a:solidFill>
              </a:ln>
            </a:endParaRPr>
          </a:p>
        </p:txBody>
      </p:sp>
      <p:sp>
        <p:nvSpPr>
          <p:cNvPr id="923" name="Oval 922"/>
          <p:cNvSpPr/>
          <p:nvPr/>
        </p:nvSpPr>
        <p:spPr>
          <a:xfrm>
            <a:off x="7201497" y="3629205"/>
            <a:ext cx="91576" cy="99901"/>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4" name="Rectangle 923"/>
          <p:cNvSpPr/>
          <p:nvPr/>
        </p:nvSpPr>
        <p:spPr>
          <a:xfrm>
            <a:off x="7326377" y="3629204"/>
            <a:ext cx="95435" cy="99901"/>
          </a:xfrm>
          <a:prstGeom prst="rect">
            <a:avLst/>
          </a:prstGeom>
          <a:solidFill>
            <a:schemeClr val="tx2">
              <a:lumMod val="20000"/>
              <a:lumOff val="80000"/>
            </a:schemeClr>
          </a:solid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C0099"/>
                </a:solidFill>
              </a:ln>
            </a:endParaRPr>
          </a:p>
        </p:txBody>
      </p:sp>
      <p:cxnSp>
        <p:nvCxnSpPr>
          <p:cNvPr id="925" name="Straight Connector 924"/>
          <p:cNvCxnSpPr>
            <a:cxnSpLocks/>
            <a:stCxn id="921" idx="6"/>
            <a:endCxn id="922" idx="1"/>
          </p:cNvCxnSpPr>
          <p:nvPr/>
        </p:nvCxnSpPr>
        <p:spPr>
          <a:xfrm flipV="1">
            <a:off x="7042819" y="3675196"/>
            <a:ext cx="33303"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926" name="Straight Connector 925"/>
          <p:cNvCxnSpPr>
            <a:cxnSpLocks/>
            <a:stCxn id="923" idx="6"/>
            <a:endCxn id="924" idx="1"/>
          </p:cNvCxnSpPr>
          <p:nvPr/>
        </p:nvCxnSpPr>
        <p:spPr>
          <a:xfrm flipV="1">
            <a:off x="7293074" y="3679155"/>
            <a:ext cx="33303"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927" name="Straight Connector 926"/>
          <p:cNvCxnSpPr>
            <a:cxnSpLocks/>
            <a:stCxn id="919" idx="6"/>
            <a:endCxn id="920" idx="1"/>
          </p:cNvCxnSpPr>
          <p:nvPr/>
        </p:nvCxnSpPr>
        <p:spPr>
          <a:xfrm flipV="1">
            <a:off x="7169344" y="4077553"/>
            <a:ext cx="33303"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928" name="Connector: Elbow 927"/>
          <p:cNvCxnSpPr>
            <a:cxnSpLocks/>
            <a:stCxn id="922" idx="1"/>
            <a:endCxn id="919" idx="0"/>
          </p:cNvCxnSpPr>
          <p:nvPr/>
        </p:nvCxnSpPr>
        <p:spPr>
          <a:xfrm rot="10800000" flipH="1" flipV="1">
            <a:off x="7076121" y="3675195"/>
            <a:ext cx="47434" cy="352407"/>
          </a:xfrm>
          <a:prstGeom prst="bentConnector4">
            <a:avLst>
              <a:gd name="adj1" fmla="val -40161"/>
              <a:gd name="adj2" fmla="val 57087"/>
            </a:avLst>
          </a:prstGeom>
        </p:spPr>
        <p:style>
          <a:lnRef idx="1">
            <a:schemeClr val="accent1"/>
          </a:lnRef>
          <a:fillRef idx="0">
            <a:schemeClr val="accent1"/>
          </a:fillRef>
          <a:effectRef idx="0">
            <a:schemeClr val="accent1"/>
          </a:effectRef>
          <a:fontRef idx="minor">
            <a:schemeClr val="tx1"/>
          </a:fontRef>
        </p:style>
      </p:cxnSp>
      <p:cxnSp>
        <p:nvCxnSpPr>
          <p:cNvPr id="929" name="Connector: Elbow 928"/>
          <p:cNvCxnSpPr>
            <a:stCxn id="923" idx="6"/>
            <a:endCxn id="920" idx="0"/>
          </p:cNvCxnSpPr>
          <p:nvPr/>
        </p:nvCxnSpPr>
        <p:spPr>
          <a:xfrm flipH="1">
            <a:off x="7250365" y="3679155"/>
            <a:ext cx="42709" cy="348446"/>
          </a:xfrm>
          <a:prstGeom prst="bentConnector4">
            <a:avLst>
              <a:gd name="adj1" fmla="val -33452"/>
              <a:gd name="adj2" fmla="val 57168"/>
            </a:avLst>
          </a:prstGeom>
        </p:spPr>
        <p:style>
          <a:lnRef idx="1">
            <a:schemeClr val="accent1"/>
          </a:lnRef>
          <a:fillRef idx="0">
            <a:schemeClr val="accent1"/>
          </a:fillRef>
          <a:effectRef idx="0">
            <a:schemeClr val="accent1"/>
          </a:effectRef>
          <a:fontRef idx="minor">
            <a:schemeClr val="tx1"/>
          </a:fontRef>
        </p:style>
      </p:cxnSp>
      <p:sp>
        <p:nvSpPr>
          <p:cNvPr id="930" name="Oval 929"/>
          <p:cNvSpPr/>
          <p:nvPr/>
        </p:nvSpPr>
        <p:spPr>
          <a:xfrm>
            <a:off x="7327514" y="4486305"/>
            <a:ext cx="91576" cy="99901"/>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1" name="Rectangle 930"/>
          <p:cNvSpPr/>
          <p:nvPr/>
        </p:nvSpPr>
        <p:spPr>
          <a:xfrm>
            <a:off x="7452394" y="4486304"/>
            <a:ext cx="95435" cy="99901"/>
          </a:xfrm>
          <a:prstGeom prst="rect">
            <a:avLst/>
          </a:prstGeom>
          <a:solidFill>
            <a:schemeClr val="tx2">
              <a:lumMod val="20000"/>
              <a:lumOff val="80000"/>
            </a:schemeClr>
          </a:solid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C0099"/>
                </a:solidFill>
              </a:ln>
            </a:endParaRPr>
          </a:p>
        </p:txBody>
      </p:sp>
      <p:cxnSp>
        <p:nvCxnSpPr>
          <p:cNvPr id="932" name="Straight Connector 931"/>
          <p:cNvCxnSpPr>
            <a:cxnSpLocks/>
            <a:stCxn id="930" idx="6"/>
            <a:endCxn id="931" idx="1"/>
          </p:cNvCxnSpPr>
          <p:nvPr/>
        </p:nvCxnSpPr>
        <p:spPr>
          <a:xfrm flipV="1">
            <a:off x="7419091" y="4536255"/>
            <a:ext cx="33303"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933" name="Connector: Elbow 932"/>
          <p:cNvCxnSpPr>
            <a:cxnSpLocks/>
            <a:stCxn id="920" idx="1"/>
            <a:endCxn id="930" idx="0"/>
          </p:cNvCxnSpPr>
          <p:nvPr/>
        </p:nvCxnSpPr>
        <p:spPr>
          <a:xfrm rot="10800000" flipH="1" flipV="1">
            <a:off x="7202646" y="4077552"/>
            <a:ext cx="170656" cy="408752"/>
          </a:xfrm>
          <a:prstGeom prst="bentConnector4">
            <a:avLst>
              <a:gd name="adj1" fmla="val -11163"/>
              <a:gd name="adj2" fmla="val 56110"/>
            </a:avLst>
          </a:prstGeom>
        </p:spPr>
        <p:style>
          <a:lnRef idx="1">
            <a:schemeClr val="accent1"/>
          </a:lnRef>
          <a:fillRef idx="0">
            <a:schemeClr val="accent1"/>
          </a:fillRef>
          <a:effectRef idx="0">
            <a:schemeClr val="accent1"/>
          </a:effectRef>
          <a:fontRef idx="minor">
            <a:schemeClr val="tx1"/>
          </a:fontRef>
        </p:style>
      </p:cxnSp>
      <p:cxnSp>
        <p:nvCxnSpPr>
          <p:cNvPr id="934" name="Connector: Elbow 933"/>
          <p:cNvCxnSpPr>
            <a:cxnSpLocks/>
            <a:stCxn id="935" idx="6"/>
            <a:endCxn id="931" idx="0"/>
          </p:cNvCxnSpPr>
          <p:nvPr/>
        </p:nvCxnSpPr>
        <p:spPr>
          <a:xfrm flipH="1">
            <a:off x="7500112" y="4077553"/>
            <a:ext cx="179793" cy="408751"/>
          </a:xfrm>
          <a:prstGeom prst="bentConnector4">
            <a:avLst>
              <a:gd name="adj1" fmla="val -9271"/>
              <a:gd name="adj2" fmla="val 56110"/>
            </a:avLst>
          </a:prstGeom>
        </p:spPr>
        <p:style>
          <a:lnRef idx="1">
            <a:schemeClr val="accent1"/>
          </a:lnRef>
          <a:fillRef idx="0">
            <a:schemeClr val="accent1"/>
          </a:fillRef>
          <a:effectRef idx="0">
            <a:schemeClr val="accent1"/>
          </a:effectRef>
          <a:fontRef idx="minor">
            <a:schemeClr val="tx1"/>
          </a:fontRef>
        </p:style>
      </p:cxnSp>
      <p:sp>
        <p:nvSpPr>
          <p:cNvPr id="935" name="Oval 934"/>
          <p:cNvSpPr/>
          <p:nvPr/>
        </p:nvSpPr>
        <p:spPr>
          <a:xfrm>
            <a:off x="7588328" y="4027602"/>
            <a:ext cx="91576" cy="99901"/>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6" name="Rectangle 935"/>
          <p:cNvSpPr/>
          <p:nvPr/>
        </p:nvSpPr>
        <p:spPr>
          <a:xfrm>
            <a:off x="7713208" y="4027601"/>
            <a:ext cx="95435" cy="99901"/>
          </a:xfrm>
          <a:prstGeom prst="rect">
            <a:avLst/>
          </a:prstGeom>
          <a:solidFill>
            <a:schemeClr val="tx2">
              <a:lumMod val="20000"/>
              <a:lumOff val="80000"/>
            </a:schemeClr>
          </a:solid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C0099"/>
                </a:solidFill>
              </a:ln>
            </a:endParaRPr>
          </a:p>
        </p:txBody>
      </p:sp>
      <p:sp>
        <p:nvSpPr>
          <p:cNvPr id="937" name="Oval 936"/>
          <p:cNvSpPr/>
          <p:nvPr/>
        </p:nvSpPr>
        <p:spPr>
          <a:xfrm>
            <a:off x="7461803" y="3625245"/>
            <a:ext cx="91576" cy="99901"/>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8" name="Rectangle 937"/>
          <p:cNvSpPr/>
          <p:nvPr/>
        </p:nvSpPr>
        <p:spPr>
          <a:xfrm>
            <a:off x="7586683" y="3625244"/>
            <a:ext cx="95435" cy="99901"/>
          </a:xfrm>
          <a:prstGeom prst="rect">
            <a:avLst/>
          </a:prstGeom>
          <a:solidFill>
            <a:schemeClr val="tx2">
              <a:lumMod val="20000"/>
              <a:lumOff val="80000"/>
            </a:schemeClr>
          </a:solid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C0099"/>
                </a:solidFill>
              </a:ln>
            </a:endParaRPr>
          </a:p>
        </p:txBody>
      </p:sp>
      <p:sp>
        <p:nvSpPr>
          <p:cNvPr id="939" name="Oval 938"/>
          <p:cNvSpPr/>
          <p:nvPr/>
        </p:nvSpPr>
        <p:spPr>
          <a:xfrm>
            <a:off x="7712058" y="3629204"/>
            <a:ext cx="91576" cy="99901"/>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40" name="Straight Connector 939"/>
          <p:cNvCxnSpPr>
            <a:cxnSpLocks/>
            <a:stCxn id="937" idx="6"/>
            <a:endCxn id="938" idx="1"/>
          </p:cNvCxnSpPr>
          <p:nvPr/>
        </p:nvCxnSpPr>
        <p:spPr>
          <a:xfrm flipV="1">
            <a:off x="7553380" y="3675195"/>
            <a:ext cx="33303"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941" name="Straight Connector 940"/>
          <p:cNvCxnSpPr>
            <a:cxnSpLocks/>
            <a:stCxn id="939" idx="6"/>
            <a:endCxn id="945" idx="1"/>
          </p:cNvCxnSpPr>
          <p:nvPr/>
        </p:nvCxnSpPr>
        <p:spPr>
          <a:xfrm>
            <a:off x="7803635" y="3679155"/>
            <a:ext cx="33337" cy="715"/>
          </a:xfrm>
          <a:prstGeom prst="line">
            <a:avLst/>
          </a:prstGeom>
        </p:spPr>
        <p:style>
          <a:lnRef idx="1">
            <a:schemeClr val="accent1"/>
          </a:lnRef>
          <a:fillRef idx="0">
            <a:schemeClr val="accent1"/>
          </a:fillRef>
          <a:effectRef idx="0">
            <a:schemeClr val="accent1"/>
          </a:effectRef>
          <a:fontRef idx="minor">
            <a:schemeClr val="tx1"/>
          </a:fontRef>
        </p:style>
      </p:cxnSp>
      <p:cxnSp>
        <p:nvCxnSpPr>
          <p:cNvPr id="942" name="Straight Connector 941"/>
          <p:cNvCxnSpPr>
            <a:cxnSpLocks/>
            <a:stCxn id="935" idx="6"/>
            <a:endCxn id="936" idx="1"/>
          </p:cNvCxnSpPr>
          <p:nvPr/>
        </p:nvCxnSpPr>
        <p:spPr>
          <a:xfrm flipV="1">
            <a:off x="7679905" y="4077552"/>
            <a:ext cx="33303"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943" name="Connector: Elbow 942"/>
          <p:cNvCxnSpPr>
            <a:cxnSpLocks/>
            <a:stCxn id="938" idx="1"/>
            <a:endCxn id="935" idx="0"/>
          </p:cNvCxnSpPr>
          <p:nvPr/>
        </p:nvCxnSpPr>
        <p:spPr>
          <a:xfrm rot="10800000" flipH="1" flipV="1">
            <a:off x="7586682" y="3675194"/>
            <a:ext cx="47434" cy="352407"/>
          </a:xfrm>
          <a:prstGeom prst="bentConnector4">
            <a:avLst>
              <a:gd name="adj1" fmla="val -40161"/>
              <a:gd name="adj2" fmla="val 57087"/>
            </a:avLst>
          </a:prstGeom>
        </p:spPr>
        <p:style>
          <a:lnRef idx="1">
            <a:schemeClr val="accent1"/>
          </a:lnRef>
          <a:fillRef idx="0">
            <a:schemeClr val="accent1"/>
          </a:fillRef>
          <a:effectRef idx="0">
            <a:schemeClr val="accent1"/>
          </a:effectRef>
          <a:fontRef idx="minor">
            <a:schemeClr val="tx1"/>
          </a:fontRef>
        </p:style>
      </p:cxnSp>
      <p:cxnSp>
        <p:nvCxnSpPr>
          <p:cNvPr id="944" name="Connector: Elbow 943"/>
          <p:cNvCxnSpPr>
            <a:stCxn id="939" idx="6"/>
            <a:endCxn id="936" idx="0"/>
          </p:cNvCxnSpPr>
          <p:nvPr/>
        </p:nvCxnSpPr>
        <p:spPr>
          <a:xfrm flipH="1">
            <a:off x="7760926" y="3679154"/>
            <a:ext cx="42709" cy="348446"/>
          </a:xfrm>
          <a:prstGeom prst="bentConnector4">
            <a:avLst>
              <a:gd name="adj1" fmla="val -33452"/>
              <a:gd name="adj2" fmla="val 57168"/>
            </a:avLst>
          </a:prstGeom>
        </p:spPr>
        <p:style>
          <a:lnRef idx="1">
            <a:schemeClr val="accent1"/>
          </a:lnRef>
          <a:fillRef idx="0">
            <a:schemeClr val="accent1"/>
          </a:fillRef>
          <a:effectRef idx="0">
            <a:schemeClr val="accent1"/>
          </a:effectRef>
          <a:fontRef idx="minor">
            <a:schemeClr val="tx1"/>
          </a:fontRef>
        </p:style>
      </p:cxnSp>
      <p:sp>
        <p:nvSpPr>
          <p:cNvPr id="945" name="Rectangle 944"/>
          <p:cNvSpPr/>
          <p:nvPr/>
        </p:nvSpPr>
        <p:spPr>
          <a:xfrm>
            <a:off x="7836972" y="3629919"/>
            <a:ext cx="95435" cy="99901"/>
          </a:xfrm>
          <a:prstGeom prst="rect">
            <a:avLst/>
          </a:prstGeom>
          <a:solidFill>
            <a:schemeClr val="tx2">
              <a:lumMod val="20000"/>
              <a:lumOff val="80000"/>
            </a:schemeClr>
          </a:solid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C0099"/>
                </a:solidFill>
              </a:ln>
            </a:endParaRPr>
          </a:p>
        </p:txBody>
      </p:sp>
      <p:sp>
        <p:nvSpPr>
          <p:cNvPr id="946" name="Oval 945"/>
          <p:cNvSpPr/>
          <p:nvPr/>
        </p:nvSpPr>
        <p:spPr>
          <a:xfrm>
            <a:off x="8126865" y="4030862"/>
            <a:ext cx="91576" cy="99901"/>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7" name="Rectangle 946"/>
          <p:cNvSpPr/>
          <p:nvPr/>
        </p:nvSpPr>
        <p:spPr>
          <a:xfrm>
            <a:off x="8251745" y="4030861"/>
            <a:ext cx="95435" cy="99901"/>
          </a:xfrm>
          <a:prstGeom prst="rect">
            <a:avLst/>
          </a:prstGeom>
          <a:solidFill>
            <a:schemeClr val="tx2">
              <a:lumMod val="20000"/>
              <a:lumOff val="80000"/>
            </a:schemeClr>
          </a:solid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C0099"/>
                </a:solidFill>
              </a:ln>
            </a:endParaRPr>
          </a:p>
        </p:txBody>
      </p:sp>
      <p:sp>
        <p:nvSpPr>
          <p:cNvPr id="950" name="Oval 949"/>
          <p:cNvSpPr/>
          <p:nvPr/>
        </p:nvSpPr>
        <p:spPr>
          <a:xfrm>
            <a:off x="8250595" y="3632464"/>
            <a:ext cx="91576" cy="99901"/>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1" name="Rectangle 950"/>
          <p:cNvSpPr/>
          <p:nvPr/>
        </p:nvSpPr>
        <p:spPr>
          <a:xfrm>
            <a:off x="8375475" y="3632463"/>
            <a:ext cx="95435" cy="99901"/>
          </a:xfrm>
          <a:prstGeom prst="rect">
            <a:avLst/>
          </a:prstGeom>
          <a:solidFill>
            <a:schemeClr val="tx2">
              <a:lumMod val="20000"/>
              <a:lumOff val="80000"/>
            </a:schemeClr>
          </a:solid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C0099"/>
                </a:solidFill>
              </a:ln>
            </a:endParaRPr>
          </a:p>
        </p:txBody>
      </p:sp>
      <p:cxnSp>
        <p:nvCxnSpPr>
          <p:cNvPr id="953" name="Straight Connector 952"/>
          <p:cNvCxnSpPr>
            <a:cxnSpLocks/>
            <a:stCxn id="950" idx="6"/>
            <a:endCxn id="951" idx="1"/>
          </p:cNvCxnSpPr>
          <p:nvPr/>
        </p:nvCxnSpPr>
        <p:spPr>
          <a:xfrm flipV="1">
            <a:off x="8342172" y="3682414"/>
            <a:ext cx="33303"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954" name="Straight Connector 953"/>
          <p:cNvCxnSpPr>
            <a:cxnSpLocks/>
            <a:stCxn id="946" idx="6"/>
            <a:endCxn id="947" idx="1"/>
          </p:cNvCxnSpPr>
          <p:nvPr/>
        </p:nvCxnSpPr>
        <p:spPr>
          <a:xfrm flipV="1">
            <a:off x="8218442" y="4080812"/>
            <a:ext cx="33303"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956" name="Connector: Elbow 955"/>
          <p:cNvCxnSpPr>
            <a:stCxn id="950" idx="6"/>
            <a:endCxn id="947" idx="0"/>
          </p:cNvCxnSpPr>
          <p:nvPr/>
        </p:nvCxnSpPr>
        <p:spPr>
          <a:xfrm flipH="1">
            <a:off x="8299463" y="3682414"/>
            <a:ext cx="42709" cy="348446"/>
          </a:xfrm>
          <a:prstGeom prst="bentConnector4">
            <a:avLst>
              <a:gd name="adj1" fmla="val -33452"/>
              <a:gd name="adj2" fmla="val 57168"/>
            </a:avLst>
          </a:prstGeom>
        </p:spPr>
        <p:style>
          <a:lnRef idx="1">
            <a:schemeClr val="accent1"/>
          </a:lnRef>
          <a:fillRef idx="0">
            <a:schemeClr val="accent1"/>
          </a:fillRef>
          <a:effectRef idx="0">
            <a:schemeClr val="accent1"/>
          </a:effectRef>
          <a:fontRef idx="minor">
            <a:schemeClr val="tx1"/>
          </a:fontRef>
        </p:style>
      </p:cxnSp>
      <p:sp>
        <p:nvSpPr>
          <p:cNvPr id="957" name="Oval 956"/>
          <p:cNvSpPr/>
          <p:nvPr/>
        </p:nvSpPr>
        <p:spPr>
          <a:xfrm>
            <a:off x="8376612" y="4489564"/>
            <a:ext cx="91576" cy="99901"/>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8" name="Rectangle 957"/>
          <p:cNvSpPr/>
          <p:nvPr/>
        </p:nvSpPr>
        <p:spPr>
          <a:xfrm>
            <a:off x="8501492" y="4489563"/>
            <a:ext cx="95435" cy="99901"/>
          </a:xfrm>
          <a:prstGeom prst="rect">
            <a:avLst/>
          </a:prstGeom>
          <a:solidFill>
            <a:schemeClr val="tx2">
              <a:lumMod val="20000"/>
              <a:lumOff val="80000"/>
            </a:schemeClr>
          </a:solid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C0099"/>
                </a:solidFill>
              </a:ln>
            </a:endParaRPr>
          </a:p>
        </p:txBody>
      </p:sp>
      <p:cxnSp>
        <p:nvCxnSpPr>
          <p:cNvPr id="959" name="Straight Connector 958"/>
          <p:cNvCxnSpPr>
            <a:cxnSpLocks/>
            <a:stCxn id="957" idx="6"/>
            <a:endCxn id="958" idx="1"/>
          </p:cNvCxnSpPr>
          <p:nvPr/>
        </p:nvCxnSpPr>
        <p:spPr>
          <a:xfrm flipV="1">
            <a:off x="8468189" y="4539514"/>
            <a:ext cx="33303" cy="1"/>
          </a:xfrm>
          <a:prstGeom prst="line">
            <a:avLst/>
          </a:prstGeom>
        </p:spPr>
        <p:style>
          <a:lnRef idx="1">
            <a:schemeClr val="accent1"/>
          </a:lnRef>
          <a:fillRef idx="0">
            <a:schemeClr val="accent1"/>
          </a:fillRef>
          <a:effectRef idx="0">
            <a:schemeClr val="accent1"/>
          </a:effectRef>
          <a:fontRef idx="minor">
            <a:schemeClr val="tx1"/>
          </a:fontRef>
        </p:style>
      </p:cxnSp>
      <p:sp>
        <p:nvSpPr>
          <p:cNvPr id="960" name="Oval 959"/>
          <p:cNvSpPr/>
          <p:nvPr/>
        </p:nvSpPr>
        <p:spPr>
          <a:xfrm>
            <a:off x="8891732" y="4803125"/>
            <a:ext cx="91576" cy="99901"/>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1" name="Rectangle 960"/>
          <p:cNvSpPr/>
          <p:nvPr/>
        </p:nvSpPr>
        <p:spPr>
          <a:xfrm>
            <a:off x="9016612" y="4803124"/>
            <a:ext cx="95435" cy="99901"/>
          </a:xfrm>
          <a:prstGeom prst="rect">
            <a:avLst/>
          </a:prstGeom>
          <a:solidFill>
            <a:schemeClr val="tx2">
              <a:lumMod val="20000"/>
              <a:lumOff val="80000"/>
            </a:schemeClr>
          </a:solid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C0099"/>
                </a:solidFill>
              </a:ln>
            </a:endParaRPr>
          </a:p>
        </p:txBody>
      </p:sp>
      <p:cxnSp>
        <p:nvCxnSpPr>
          <p:cNvPr id="962" name="Straight Connector 961"/>
          <p:cNvCxnSpPr>
            <a:cxnSpLocks/>
            <a:stCxn id="960" idx="6"/>
            <a:endCxn id="961" idx="1"/>
          </p:cNvCxnSpPr>
          <p:nvPr/>
        </p:nvCxnSpPr>
        <p:spPr>
          <a:xfrm flipV="1">
            <a:off x="8983309" y="4853075"/>
            <a:ext cx="33303"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963" name="Connector: Elbow 962"/>
          <p:cNvCxnSpPr>
            <a:cxnSpLocks/>
            <a:stCxn id="947" idx="1"/>
            <a:endCxn id="957" idx="0"/>
          </p:cNvCxnSpPr>
          <p:nvPr/>
        </p:nvCxnSpPr>
        <p:spPr>
          <a:xfrm rot="10800000" flipH="1" flipV="1">
            <a:off x="8251744" y="4080811"/>
            <a:ext cx="170656" cy="408752"/>
          </a:xfrm>
          <a:prstGeom prst="bentConnector4">
            <a:avLst>
              <a:gd name="adj1" fmla="val -11163"/>
              <a:gd name="adj2" fmla="val 56110"/>
            </a:avLst>
          </a:prstGeom>
        </p:spPr>
        <p:style>
          <a:lnRef idx="1">
            <a:schemeClr val="accent1"/>
          </a:lnRef>
          <a:fillRef idx="0">
            <a:schemeClr val="accent1"/>
          </a:fillRef>
          <a:effectRef idx="0">
            <a:schemeClr val="accent1"/>
          </a:effectRef>
          <a:fontRef idx="minor">
            <a:schemeClr val="tx1"/>
          </a:fontRef>
        </p:style>
      </p:cxnSp>
      <p:cxnSp>
        <p:nvCxnSpPr>
          <p:cNvPr id="964" name="Connector: Elbow 963"/>
          <p:cNvCxnSpPr>
            <a:cxnSpLocks/>
            <a:stCxn id="967" idx="6"/>
            <a:endCxn id="958" idx="0"/>
          </p:cNvCxnSpPr>
          <p:nvPr/>
        </p:nvCxnSpPr>
        <p:spPr>
          <a:xfrm flipH="1">
            <a:off x="8549210" y="4080812"/>
            <a:ext cx="179793" cy="408751"/>
          </a:xfrm>
          <a:prstGeom prst="bentConnector4">
            <a:avLst>
              <a:gd name="adj1" fmla="val -9271"/>
              <a:gd name="adj2" fmla="val 56110"/>
            </a:avLst>
          </a:prstGeom>
        </p:spPr>
        <p:style>
          <a:lnRef idx="1">
            <a:schemeClr val="accent1"/>
          </a:lnRef>
          <a:fillRef idx="0">
            <a:schemeClr val="accent1"/>
          </a:fillRef>
          <a:effectRef idx="0">
            <a:schemeClr val="accent1"/>
          </a:effectRef>
          <a:fontRef idx="minor">
            <a:schemeClr val="tx1"/>
          </a:fontRef>
        </p:style>
      </p:cxnSp>
      <p:cxnSp>
        <p:nvCxnSpPr>
          <p:cNvPr id="965" name="Connector: Elbow 964"/>
          <p:cNvCxnSpPr>
            <a:stCxn id="958" idx="1"/>
            <a:endCxn id="960" idx="0"/>
          </p:cNvCxnSpPr>
          <p:nvPr/>
        </p:nvCxnSpPr>
        <p:spPr>
          <a:xfrm rot="10800000" flipH="1" flipV="1">
            <a:off x="8501491" y="4539513"/>
            <a:ext cx="436029" cy="263611"/>
          </a:xfrm>
          <a:prstGeom prst="bentConnector4">
            <a:avLst>
              <a:gd name="adj1" fmla="val -4369"/>
              <a:gd name="adj2" fmla="val 59474"/>
            </a:avLst>
          </a:prstGeom>
        </p:spPr>
        <p:style>
          <a:lnRef idx="1">
            <a:schemeClr val="accent1"/>
          </a:lnRef>
          <a:fillRef idx="0">
            <a:schemeClr val="accent1"/>
          </a:fillRef>
          <a:effectRef idx="0">
            <a:schemeClr val="accent1"/>
          </a:effectRef>
          <a:fontRef idx="minor">
            <a:schemeClr val="tx1"/>
          </a:fontRef>
        </p:style>
      </p:cxnSp>
      <p:cxnSp>
        <p:nvCxnSpPr>
          <p:cNvPr id="966" name="Connector: Elbow 965"/>
          <p:cNvCxnSpPr>
            <a:cxnSpLocks/>
            <a:stCxn id="989" idx="6"/>
            <a:endCxn id="961" idx="0"/>
          </p:cNvCxnSpPr>
          <p:nvPr/>
        </p:nvCxnSpPr>
        <p:spPr>
          <a:xfrm flipH="1">
            <a:off x="9064329" y="4544181"/>
            <a:ext cx="422614" cy="258943"/>
          </a:xfrm>
          <a:prstGeom prst="bentConnector4">
            <a:avLst>
              <a:gd name="adj1" fmla="val -3381"/>
              <a:gd name="adj2" fmla="val 59645"/>
            </a:avLst>
          </a:prstGeom>
        </p:spPr>
        <p:style>
          <a:lnRef idx="1">
            <a:schemeClr val="accent1"/>
          </a:lnRef>
          <a:fillRef idx="0">
            <a:schemeClr val="accent1"/>
          </a:fillRef>
          <a:effectRef idx="0">
            <a:schemeClr val="accent1"/>
          </a:effectRef>
          <a:fontRef idx="minor">
            <a:schemeClr val="tx1"/>
          </a:fontRef>
        </p:style>
      </p:cxnSp>
      <p:sp>
        <p:nvSpPr>
          <p:cNvPr id="967" name="Oval 966"/>
          <p:cNvSpPr/>
          <p:nvPr/>
        </p:nvSpPr>
        <p:spPr>
          <a:xfrm>
            <a:off x="8637426" y="4030861"/>
            <a:ext cx="91576" cy="99901"/>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8" name="Rectangle 967"/>
          <p:cNvSpPr/>
          <p:nvPr/>
        </p:nvSpPr>
        <p:spPr>
          <a:xfrm>
            <a:off x="8762306" y="4030860"/>
            <a:ext cx="95435" cy="99901"/>
          </a:xfrm>
          <a:prstGeom prst="rect">
            <a:avLst/>
          </a:prstGeom>
          <a:solidFill>
            <a:schemeClr val="tx2">
              <a:lumMod val="20000"/>
              <a:lumOff val="80000"/>
            </a:schemeClr>
          </a:solid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C0099"/>
                </a:solidFill>
              </a:ln>
            </a:endParaRPr>
          </a:p>
        </p:txBody>
      </p:sp>
      <p:sp>
        <p:nvSpPr>
          <p:cNvPr id="969" name="Oval 968"/>
          <p:cNvSpPr/>
          <p:nvPr/>
        </p:nvSpPr>
        <p:spPr>
          <a:xfrm>
            <a:off x="8510901" y="3628504"/>
            <a:ext cx="91576" cy="99901"/>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0" name="Rectangle 969"/>
          <p:cNvSpPr/>
          <p:nvPr/>
        </p:nvSpPr>
        <p:spPr>
          <a:xfrm>
            <a:off x="8635781" y="3628503"/>
            <a:ext cx="95435" cy="99901"/>
          </a:xfrm>
          <a:prstGeom prst="rect">
            <a:avLst/>
          </a:prstGeom>
          <a:solidFill>
            <a:schemeClr val="tx2">
              <a:lumMod val="20000"/>
              <a:lumOff val="80000"/>
            </a:schemeClr>
          </a:solid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C0099"/>
                </a:solidFill>
              </a:ln>
            </a:endParaRPr>
          </a:p>
        </p:txBody>
      </p:sp>
      <p:sp>
        <p:nvSpPr>
          <p:cNvPr id="971" name="Oval 970"/>
          <p:cNvSpPr/>
          <p:nvPr/>
        </p:nvSpPr>
        <p:spPr>
          <a:xfrm>
            <a:off x="8761156" y="3632463"/>
            <a:ext cx="91576" cy="99901"/>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72" name="Straight Connector 971"/>
          <p:cNvCxnSpPr>
            <a:cxnSpLocks/>
            <a:stCxn id="969" idx="6"/>
            <a:endCxn id="970" idx="1"/>
          </p:cNvCxnSpPr>
          <p:nvPr/>
        </p:nvCxnSpPr>
        <p:spPr>
          <a:xfrm flipV="1">
            <a:off x="8602478" y="3678454"/>
            <a:ext cx="33303"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973" name="Straight Connector 972"/>
          <p:cNvCxnSpPr>
            <a:cxnSpLocks/>
            <a:stCxn id="971" idx="6"/>
            <a:endCxn id="977" idx="1"/>
          </p:cNvCxnSpPr>
          <p:nvPr/>
        </p:nvCxnSpPr>
        <p:spPr>
          <a:xfrm>
            <a:off x="8852733" y="3682414"/>
            <a:ext cx="33337" cy="715"/>
          </a:xfrm>
          <a:prstGeom prst="line">
            <a:avLst/>
          </a:prstGeom>
        </p:spPr>
        <p:style>
          <a:lnRef idx="1">
            <a:schemeClr val="accent1"/>
          </a:lnRef>
          <a:fillRef idx="0">
            <a:schemeClr val="accent1"/>
          </a:fillRef>
          <a:effectRef idx="0">
            <a:schemeClr val="accent1"/>
          </a:effectRef>
          <a:fontRef idx="minor">
            <a:schemeClr val="tx1"/>
          </a:fontRef>
        </p:style>
      </p:cxnSp>
      <p:cxnSp>
        <p:nvCxnSpPr>
          <p:cNvPr id="974" name="Straight Connector 973"/>
          <p:cNvCxnSpPr>
            <a:cxnSpLocks/>
            <a:stCxn id="967" idx="6"/>
            <a:endCxn id="968" idx="1"/>
          </p:cNvCxnSpPr>
          <p:nvPr/>
        </p:nvCxnSpPr>
        <p:spPr>
          <a:xfrm flipV="1">
            <a:off x="8729003" y="4080811"/>
            <a:ext cx="33303"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975" name="Connector: Elbow 974"/>
          <p:cNvCxnSpPr>
            <a:cxnSpLocks/>
            <a:stCxn id="970" idx="1"/>
            <a:endCxn id="967" idx="0"/>
          </p:cNvCxnSpPr>
          <p:nvPr/>
        </p:nvCxnSpPr>
        <p:spPr>
          <a:xfrm rot="10800000" flipH="1" flipV="1">
            <a:off x="8635780" y="3678453"/>
            <a:ext cx="47434" cy="352407"/>
          </a:xfrm>
          <a:prstGeom prst="bentConnector4">
            <a:avLst>
              <a:gd name="adj1" fmla="val -40161"/>
              <a:gd name="adj2" fmla="val 57087"/>
            </a:avLst>
          </a:prstGeom>
        </p:spPr>
        <p:style>
          <a:lnRef idx="1">
            <a:schemeClr val="accent1"/>
          </a:lnRef>
          <a:fillRef idx="0">
            <a:schemeClr val="accent1"/>
          </a:fillRef>
          <a:effectRef idx="0">
            <a:schemeClr val="accent1"/>
          </a:effectRef>
          <a:fontRef idx="minor">
            <a:schemeClr val="tx1"/>
          </a:fontRef>
        </p:style>
      </p:cxnSp>
      <p:cxnSp>
        <p:nvCxnSpPr>
          <p:cNvPr id="976" name="Connector: Elbow 975"/>
          <p:cNvCxnSpPr>
            <a:stCxn id="971" idx="6"/>
            <a:endCxn id="968" idx="0"/>
          </p:cNvCxnSpPr>
          <p:nvPr/>
        </p:nvCxnSpPr>
        <p:spPr>
          <a:xfrm flipH="1">
            <a:off x="8810024" y="3682413"/>
            <a:ext cx="42709" cy="348446"/>
          </a:xfrm>
          <a:prstGeom prst="bentConnector4">
            <a:avLst>
              <a:gd name="adj1" fmla="val -33452"/>
              <a:gd name="adj2" fmla="val 57168"/>
            </a:avLst>
          </a:prstGeom>
        </p:spPr>
        <p:style>
          <a:lnRef idx="1">
            <a:schemeClr val="accent1"/>
          </a:lnRef>
          <a:fillRef idx="0">
            <a:schemeClr val="accent1"/>
          </a:fillRef>
          <a:effectRef idx="0">
            <a:schemeClr val="accent1"/>
          </a:effectRef>
          <a:fontRef idx="minor">
            <a:schemeClr val="tx1"/>
          </a:fontRef>
        </p:style>
      </p:cxnSp>
      <p:sp>
        <p:nvSpPr>
          <p:cNvPr id="977" name="Rectangle 976"/>
          <p:cNvSpPr/>
          <p:nvPr/>
        </p:nvSpPr>
        <p:spPr>
          <a:xfrm>
            <a:off x="8886070" y="3633178"/>
            <a:ext cx="95435" cy="99901"/>
          </a:xfrm>
          <a:prstGeom prst="rect">
            <a:avLst/>
          </a:prstGeom>
          <a:solidFill>
            <a:schemeClr val="tx2">
              <a:lumMod val="20000"/>
              <a:lumOff val="80000"/>
            </a:schemeClr>
          </a:solid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C0099"/>
                </a:solidFill>
              </a:ln>
            </a:endParaRPr>
          </a:p>
        </p:txBody>
      </p:sp>
      <p:sp>
        <p:nvSpPr>
          <p:cNvPr id="978" name="Oval 977"/>
          <p:cNvSpPr/>
          <p:nvPr/>
        </p:nvSpPr>
        <p:spPr>
          <a:xfrm>
            <a:off x="9145620" y="4035528"/>
            <a:ext cx="91576" cy="99901"/>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9" name="Rectangle 978"/>
          <p:cNvSpPr/>
          <p:nvPr/>
        </p:nvSpPr>
        <p:spPr>
          <a:xfrm>
            <a:off x="9270500" y="4035527"/>
            <a:ext cx="95435" cy="99901"/>
          </a:xfrm>
          <a:prstGeom prst="rect">
            <a:avLst/>
          </a:prstGeom>
          <a:solidFill>
            <a:schemeClr val="tx2">
              <a:lumMod val="20000"/>
              <a:lumOff val="80000"/>
            </a:schemeClr>
          </a:solid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C0099"/>
                </a:solidFill>
              </a:ln>
            </a:endParaRPr>
          </a:p>
        </p:txBody>
      </p:sp>
      <p:sp>
        <p:nvSpPr>
          <p:cNvPr id="980" name="Oval 979"/>
          <p:cNvSpPr/>
          <p:nvPr/>
        </p:nvSpPr>
        <p:spPr>
          <a:xfrm>
            <a:off x="9019095" y="3633171"/>
            <a:ext cx="91576" cy="99901"/>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1" name="Rectangle 980"/>
          <p:cNvSpPr/>
          <p:nvPr/>
        </p:nvSpPr>
        <p:spPr>
          <a:xfrm>
            <a:off x="9143975" y="3633170"/>
            <a:ext cx="95435" cy="99901"/>
          </a:xfrm>
          <a:prstGeom prst="rect">
            <a:avLst/>
          </a:prstGeom>
          <a:solidFill>
            <a:schemeClr val="tx2">
              <a:lumMod val="20000"/>
              <a:lumOff val="80000"/>
            </a:schemeClr>
          </a:solid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C0099"/>
                </a:solidFill>
              </a:ln>
            </a:endParaRPr>
          </a:p>
        </p:txBody>
      </p:sp>
      <p:cxnSp>
        <p:nvCxnSpPr>
          <p:cNvPr id="984" name="Straight Connector 983"/>
          <p:cNvCxnSpPr>
            <a:cxnSpLocks/>
            <a:stCxn id="980" idx="6"/>
            <a:endCxn id="981" idx="1"/>
          </p:cNvCxnSpPr>
          <p:nvPr/>
        </p:nvCxnSpPr>
        <p:spPr>
          <a:xfrm flipV="1">
            <a:off x="9110672" y="3683121"/>
            <a:ext cx="33303"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986" name="Straight Connector 985"/>
          <p:cNvCxnSpPr>
            <a:cxnSpLocks/>
            <a:stCxn id="978" idx="6"/>
            <a:endCxn id="979" idx="1"/>
          </p:cNvCxnSpPr>
          <p:nvPr/>
        </p:nvCxnSpPr>
        <p:spPr>
          <a:xfrm flipV="1">
            <a:off x="9237197" y="4085478"/>
            <a:ext cx="33303"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987" name="Connector: Elbow 986"/>
          <p:cNvCxnSpPr>
            <a:cxnSpLocks/>
            <a:stCxn id="981" idx="1"/>
            <a:endCxn id="978" idx="0"/>
          </p:cNvCxnSpPr>
          <p:nvPr/>
        </p:nvCxnSpPr>
        <p:spPr>
          <a:xfrm rot="10800000" flipH="1" flipV="1">
            <a:off x="9143974" y="3683120"/>
            <a:ext cx="47434" cy="352407"/>
          </a:xfrm>
          <a:prstGeom prst="bentConnector4">
            <a:avLst>
              <a:gd name="adj1" fmla="val -40161"/>
              <a:gd name="adj2" fmla="val 57087"/>
            </a:avLst>
          </a:prstGeom>
        </p:spPr>
        <p:style>
          <a:lnRef idx="1">
            <a:schemeClr val="accent1"/>
          </a:lnRef>
          <a:fillRef idx="0">
            <a:schemeClr val="accent1"/>
          </a:fillRef>
          <a:effectRef idx="0">
            <a:schemeClr val="accent1"/>
          </a:effectRef>
          <a:fontRef idx="minor">
            <a:schemeClr val="tx1"/>
          </a:fontRef>
        </p:style>
      </p:cxnSp>
      <p:sp>
        <p:nvSpPr>
          <p:cNvPr id="989" name="Oval 988"/>
          <p:cNvSpPr/>
          <p:nvPr/>
        </p:nvSpPr>
        <p:spPr>
          <a:xfrm>
            <a:off x="9395367" y="4494230"/>
            <a:ext cx="91576" cy="99901"/>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0" name="Rectangle 989"/>
          <p:cNvSpPr/>
          <p:nvPr/>
        </p:nvSpPr>
        <p:spPr>
          <a:xfrm>
            <a:off x="9520247" y="4494229"/>
            <a:ext cx="95435" cy="99901"/>
          </a:xfrm>
          <a:prstGeom prst="rect">
            <a:avLst/>
          </a:prstGeom>
          <a:solidFill>
            <a:schemeClr val="tx2">
              <a:lumMod val="20000"/>
              <a:lumOff val="80000"/>
            </a:schemeClr>
          </a:solid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C0099"/>
                </a:solidFill>
              </a:ln>
            </a:endParaRPr>
          </a:p>
        </p:txBody>
      </p:sp>
      <p:cxnSp>
        <p:nvCxnSpPr>
          <p:cNvPr id="991" name="Straight Connector 990"/>
          <p:cNvCxnSpPr>
            <a:cxnSpLocks/>
            <a:stCxn id="989" idx="6"/>
            <a:endCxn id="990" idx="1"/>
          </p:cNvCxnSpPr>
          <p:nvPr/>
        </p:nvCxnSpPr>
        <p:spPr>
          <a:xfrm flipV="1">
            <a:off x="9486944" y="4544180"/>
            <a:ext cx="33303"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992" name="Connector: Elbow 991"/>
          <p:cNvCxnSpPr>
            <a:cxnSpLocks/>
            <a:stCxn id="979" idx="1"/>
            <a:endCxn id="989" idx="0"/>
          </p:cNvCxnSpPr>
          <p:nvPr/>
        </p:nvCxnSpPr>
        <p:spPr>
          <a:xfrm rot="10800000" flipH="1" flipV="1">
            <a:off x="9270499" y="4085477"/>
            <a:ext cx="170656" cy="408752"/>
          </a:xfrm>
          <a:prstGeom prst="bentConnector4">
            <a:avLst>
              <a:gd name="adj1" fmla="val -11163"/>
              <a:gd name="adj2" fmla="val 56110"/>
            </a:avLst>
          </a:prstGeom>
        </p:spPr>
        <p:style>
          <a:lnRef idx="1">
            <a:schemeClr val="accent1"/>
          </a:lnRef>
          <a:fillRef idx="0">
            <a:schemeClr val="accent1"/>
          </a:fillRef>
          <a:effectRef idx="0">
            <a:schemeClr val="accent1"/>
          </a:effectRef>
          <a:fontRef idx="minor">
            <a:schemeClr val="tx1"/>
          </a:fontRef>
        </p:style>
      </p:cxnSp>
      <p:cxnSp>
        <p:nvCxnSpPr>
          <p:cNvPr id="993" name="Connector: Elbow 992"/>
          <p:cNvCxnSpPr>
            <a:cxnSpLocks/>
            <a:stCxn id="994" idx="6"/>
            <a:endCxn id="990" idx="0"/>
          </p:cNvCxnSpPr>
          <p:nvPr/>
        </p:nvCxnSpPr>
        <p:spPr>
          <a:xfrm flipH="1">
            <a:off x="9567965" y="4085478"/>
            <a:ext cx="179793" cy="408751"/>
          </a:xfrm>
          <a:prstGeom prst="bentConnector4">
            <a:avLst>
              <a:gd name="adj1" fmla="val -9271"/>
              <a:gd name="adj2" fmla="val 56110"/>
            </a:avLst>
          </a:prstGeom>
        </p:spPr>
        <p:style>
          <a:lnRef idx="1">
            <a:schemeClr val="accent1"/>
          </a:lnRef>
          <a:fillRef idx="0">
            <a:schemeClr val="accent1"/>
          </a:fillRef>
          <a:effectRef idx="0">
            <a:schemeClr val="accent1"/>
          </a:effectRef>
          <a:fontRef idx="minor">
            <a:schemeClr val="tx1"/>
          </a:fontRef>
        </p:style>
      </p:cxnSp>
      <p:sp>
        <p:nvSpPr>
          <p:cNvPr id="994" name="Oval 993"/>
          <p:cNvSpPr/>
          <p:nvPr/>
        </p:nvSpPr>
        <p:spPr>
          <a:xfrm>
            <a:off x="9656181" y="4035527"/>
            <a:ext cx="91576" cy="99901"/>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5" name="Rectangle 994"/>
          <p:cNvSpPr/>
          <p:nvPr/>
        </p:nvSpPr>
        <p:spPr>
          <a:xfrm>
            <a:off x="9781061" y="4035526"/>
            <a:ext cx="95435" cy="99901"/>
          </a:xfrm>
          <a:prstGeom prst="rect">
            <a:avLst/>
          </a:prstGeom>
          <a:solidFill>
            <a:schemeClr val="tx2">
              <a:lumMod val="20000"/>
              <a:lumOff val="80000"/>
            </a:schemeClr>
          </a:solid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C0099"/>
                </a:solidFill>
              </a:ln>
            </a:endParaRPr>
          </a:p>
        </p:txBody>
      </p:sp>
      <p:sp>
        <p:nvSpPr>
          <p:cNvPr id="996" name="Oval 995"/>
          <p:cNvSpPr/>
          <p:nvPr/>
        </p:nvSpPr>
        <p:spPr>
          <a:xfrm>
            <a:off x="9529656" y="3633170"/>
            <a:ext cx="91576" cy="99901"/>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7" name="Rectangle 996"/>
          <p:cNvSpPr/>
          <p:nvPr/>
        </p:nvSpPr>
        <p:spPr>
          <a:xfrm>
            <a:off x="9654536" y="3633169"/>
            <a:ext cx="95435" cy="99901"/>
          </a:xfrm>
          <a:prstGeom prst="rect">
            <a:avLst/>
          </a:prstGeom>
          <a:solidFill>
            <a:schemeClr val="tx2">
              <a:lumMod val="20000"/>
              <a:lumOff val="80000"/>
            </a:schemeClr>
          </a:solid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C0099"/>
                </a:solidFill>
              </a:ln>
            </a:endParaRPr>
          </a:p>
        </p:txBody>
      </p:sp>
      <p:sp>
        <p:nvSpPr>
          <p:cNvPr id="998" name="Oval 997"/>
          <p:cNvSpPr/>
          <p:nvPr/>
        </p:nvSpPr>
        <p:spPr>
          <a:xfrm>
            <a:off x="9779911" y="3637129"/>
            <a:ext cx="91576" cy="99901"/>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99" name="Straight Connector 998"/>
          <p:cNvCxnSpPr>
            <a:cxnSpLocks/>
            <a:stCxn id="996" idx="6"/>
            <a:endCxn id="997" idx="1"/>
          </p:cNvCxnSpPr>
          <p:nvPr/>
        </p:nvCxnSpPr>
        <p:spPr>
          <a:xfrm flipV="1">
            <a:off x="9621233" y="3683120"/>
            <a:ext cx="33303"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1000" name="Straight Connector 999"/>
          <p:cNvCxnSpPr>
            <a:cxnSpLocks/>
            <a:stCxn id="998" idx="6"/>
            <a:endCxn id="1004" idx="1"/>
          </p:cNvCxnSpPr>
          <p:nvPr/>
        </p:nvCxnSpPr>
        <p:spPr>
          <a:xfrm>
            <a:off x="9871488" y="3687080"/>
            <a:ext cx="33337" cy="7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001" name="Straight Connector 1000"/>
          <p:cNvCxnSpPr>
            <a:cxnSpLocks/>
            <a:stCxn id="994" idx="6"/>
            <a:endCxn id="995" idx="1"/>
          </p:cNvCxnSpPr>
          <p:nvPr/>
        </p:nvCxnSpPr>
        <p:spPr>
          <a:xfrm flipV="1">
            <a:off x="9747758" y="4085477"/>
            <a:ext cx="33303"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1002" name="Connector: Elbow 1001"/>
          <p:cNvCxnSpPr>
            <a:cxnSpLocks/>
            <a:stCxn id="997" idx="1"/>
            <a:endCxn id="994" idx="0"/>
          </p:cNvCxnSpPr>
          <p:nvPr/>
        </p:nvCxnSpPr>
        <p:spPr>
          <a:xfrm rot="10800000" flipH="1" flipV="1">
            <a:off x="9654535" y="3683119"/>
            <a:ext cx="47434" cy="352407"/>
          </a:xfrm>
          <a:prstGeom prst="bentConnector4">
            <a:avLst>
              <a:gd name="adj1" fmla="val -40161"/>
              <a:gd name="adj2" fmla="val 57087"/>
            </a:avLst>
          </a:prstGeom>
        </p:spPr>
        <p:style>
          <a:lnRef idx="1">
            <a:schemeClr val="accent1"/>
          </a:lnRef>
          <a:fillRef idx="0">
            <a:schemeClr val="accent1"/>
          </a:fillRef>
          <a:effectRef idx="0">
            <a:schemeClr val="accent1"/>
          </a:effectRef>
          <a:fontRef idx="minor">
            <a:schemeClr val="tx1"/>
          </a:fontRef>
        </p:style>
      </p:cxnSp>
      <p:cxnSp>
        <p:nvCxnSpPr>
          <p:cNvPr id="1003" name="Connector: Elbow 1002"/>
          <p:cNvCxnSpPr>
            <a:stCxn id="998" idx="6"/>
            <a:endCxn id="995" idx="0"/>
          </p:cNvCxnSpPr>
          <p:nvPr/>
        </p:nvCxnSpPr>
        <p:spPr>
          <a:xfrm flipH="1">
            <a:off x="9828779" y="3687079"/>
            <a:ext cx="42709" cy="348446"/>
          </a:xfrm>
          <a:prstGeom prst="bentConnector4">
            <a:avLst>
              <a:gd name="adj1" fmla="val -33452"/>
              <a:gd name="adj2" fmla="val 57168"/>
            </a:avLst>
          </a:prstGeom>
        </p:spPr>
        <p:style>
          <a:lnRef idx="1">
            <a:schemeClr val="accent1"/>
          </a:lnRef>
          <a:fillRef idx="0">
            <a:schemeClr val="accent1"/>
          </a:fillRef>
          <a:effectRef idx="0">
            <a:schemeClr val="accent1"/>
          </a:effectRef>
          <a:fontRef idx="minor">
            <a:schemeClr val="tx1"/>
          </a:fontRef>
        </p:style>
      </p:cxnSp>
      <p:sp>
        <p:nvSpPr>
          <p:cNvPr id="1004" name="Rectangle 1003"/>
          <p:cNvSpPr/>
          <p:nvPr/>
        </p:nvSpPr>
        <p:spPr>
          <a:xfrm>
            <a:off x="9904825" y="3637844"/>
            <a:ext cx="95435" cy="99901"/>
          </a:xfrm>
          <a:prstGeom prst="rect">
            <a:avLst/>
          </a:prstGeom>
          <a:solidFill>
            <a:schemeClr val="tx2">
              <a:lumMod val="20000"/>
              <a:lumOff val="80000"/>
            </a:schemeClr>
          </a:solid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C0099"/>
                </a:solidFill>
              </a:ln>
            </a:endParaRPr>
          </a:p>
        </p:txBody>
      </p:sp>
      <p:sp>
        <p:nvSpPr>
          <p:cNvPr id="1009" name="Oval 1008"/>
          <p:cNvSpPr/>
          <p:nvPr/>
        </p:nvSpPr>
        <p:spPr>
          <a:xfrm>
            <a:off x="5927167" y="3274465"/>
            <a:ext cx="91576" cy="99901"/>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10" name="Straight Connector 1009"/>
          <p:cNvCxnSpPr>
            <a:cxnSpLocks/>
            <a:stCxn id="1009" idx="6"/>
            <a:endCxn id="1011" idx="1"/>
          </p:cNvCxnSpPr>
          <p:nvPr/>
        </p:nvCxnSpPr>
        <p:spPr>
          <a:xfrm>
            <a:off x="6018744" y="3324416"/>
            <a:ext cx="33337" cy="715"/>
          </a:xfrm>
          <a:prstGeom prst="line">
            <a:avLst/>
          </a:prstGeom>
        </p:spPr>
        <p:style>
          <a:lnRef idx="1">
            <a:schemeClr val="accent1"/>
          </a:lnRef>
          <a:fillRef idx="0">
            <a:schemeClr val="accent1"/>
          </a:fillRef>
          <a:effectRef idx="0">
            <a:schemeClr val="accent1"/>
          </a:effectRef>
          <a:fontRef idx="minor">
            <a:schemeClr val="tx1"/>
          </a:fontRef>
        </p:style>
      </p:cxnSp>
      <p:sp>
        <p:nvSpPr>
          <p:cNvPr id="1011" name="Rectangle 1010"/>
          <p:cNvSpPr/>
          <p:nvPr/>
        </p:nvSpPr>
        <p:spPr>
          <a:xfrm>
            <a:off x="6052081" y="3275180"/>
            <a:ext cx="95435" cy="99901"/>
          </a:xfrm>
          <a:prstGeom prst="rect">
            <a:avLst/>
          </a:prstGeom>
          <a:solidFill>
            <a:schemeClr val="tx2">
              <a:lumMod val="20000"/>
              <a:lumOff val="80000"/>
            </a:schemeClr>
          </a:solid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C0099"/>
                </a:solidFill>
              </a:ln>
            </a:endParaRPr>
          </a:p>
        </p:txBody>
      </p:sp>
      <p:cxnSp>
        <p:nvCxnSpPr>
          <p:cNvPr id="1013" name="Connector: Elbow 1012"/>
          <p:cNvCxnSpPr>
            <a:cxnSpLocks/>
            <a:stCxn id="1009" idx="6"/>
            <a:endCxn id="889" idx="0"/>
          </p:cNvCxnSpPr>
          <p:nvPr/>
        </p:nvCxnSpPr>
        <p:spPr>
          <a:xfrm flipH="1">
            <a:off x="5978275" y="3324415"/>
            <a:ext cx="40468" cy="296164"/>
          </a:xfrm>
          <a:prstGeom prst="bentConnector4">
            <a:avLst>
              <a:gd name="adj1" fmla="val -35307"/>
              <a:gd name="adj2" fmla="val 58433"/>
            </a:avLst>
          </a:prstGeom>
        </p:spPr>
        <p:style>
          <a:lnRef idx="1">
            <a:schemeClr val="accent1"/>
          </a:lnRef>
          <a:fillRef idx="0">
            <a:schemeClr val="accent1"/>
          </a:fillRef>
          <a:effectRef idx="0">
            <a:schemeClr val="accent1"/>
          </a:effectRef>
          <a:fontRef idx="minor">
            <a:schemeClr val="tx1"/>
          </a:fontRef>
        </p:style>
      </p:cxnSp>
      <p:cxnSp>
        <p:nvCxnSpPr>
          <p:cNvPr id="1018" name="Connector: Elbow 1017"/>
          <p:cNvCxnSpPr>
            <a:cxnSpLocks/>
            <a:stCxn id="884" idx="0"/>
            <a:endCxn id="1285" idx="6"/>
          </p:cNvCxnSpPr>
          <p:nvPr/>
        </p:nvCxnSpPr>
        <p:spPr>
          <a:xfrm rot="5400000" flipH="1" flipV="1">
            <a:off x="6134087" y="2977206"/>
            <a:ext cx="304070" cy="1000753"/>
          </a:xfrm>
          <a:prstGeom prst="bentConnector4">
            <a:avLst>
              <a:gd name="adj1" fmla="val 154556"/>
              <a:gd name="adj2" fmla="val 101666"/>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024" name="Oval 1023"/>
          <p:cNvSpPr/>
          <p:nvPr/>
        </p:nvSpPr>
        <p:spPr>
          <a:xfrm>
            <a:off x="5679439" y="4799267"/>
            <a:ext cx="91576" cy="99901"/>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 name="Rectangle 1024"/>
          <p:cNvSpPr/>
          <p:nvPr/>
        </p:nvSpPr>
        <p:spPr>
          <a:xfrm>
            <a:off x="5804319" y="4799266"/>
            <a:ext cx="95435" cy="99901"/>
          </a:xfrm>
          <a:prstGeom prst="rect">
            <a:avLst/>
          </a:prstGeom>
          <a:solidFill>
            <a:schemeClr val="accent4">
              <a:lumMod val="20000"/>
              <a:lumOff val="80000"/>
            </a:schemeClr>
          </a:solid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C0099"/>
                </a:solidFill>
              </a:ln>
            </a:endParaRPr>
          </a:p>
        </p:txBody>
      </p:sp>
      <p:cxnSp>
        <p:nvCxnSpPr>
          <p:cNvPr id="1026" name="Straight Connector 1025"/>
          <p:cNvCxnSpPr>
            <a:cxnSpLocks/>
            <a:stCxn id="1024" idx="6"/>
            <a:endCxn id="1025" idx="1"/>
          </p:cNvCxnSpPr>
          <p:nvPr/>
        </p:nvCxnSpPr>
        <p:spPr>
          <a:xfrm flipV="1">
            <a:off x="5771016" y="4849217"/>
            <a:ext cx="33303"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7" name="Connector: Elbow 1026"/>
          <p:cNvCxnSpPr>
            <a:cxnSpLocks/>
            <a:stCxn id="1028" idx="6"/>
            <a:endCxn id="1025" idx="0"/>
          </p:cNvCxnSpPr>
          <p:nvPr/>
        </p:nvCxnSpPr>
        <p:spPr>
          <a:xfrm>
            <a:off x="5834650" y="4535953"/>
            <a:ext cx="17387" cy="263312"/>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1028" name="Oval 1027"/>
          <p:cNvSpPr/>
          <p:nvPr/>
        </p:nvSpPr>
        <p:spPr>
          <a:xfrm>
            <a:off x="5743073" y="4486003"/>
            <a:ext cx="91576" cy="99901"/>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Rectangle 1028"/>
          <p:cNvSpPr/>
          <p:nvPr/>
        </p:nvSpPr>
        <p:spPr>
          <a:xfrm>
            <a:off x="5867953" y="4486002"/>
            <a:ext cx="95435" cy="99901"/>
          </a:xfrm>
          <a:prstGeom prst="rect">
            <a:avLst/>
          </a:prstGeom>
          <a:solidFill>
            <a:schemeClr val="accent4">
              <a:lumMod val="20000"/>
              <a:lumOff val="80000"/>
            </a:schemeClr>
          </a:solid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C0099"/>
                </a:solidFill>
              </a:ln>
            </a:endParaRPr>
          </a:p>
        </p:txBody>
      </p:sp>
      <p:cxnSp>
        <p:nvCxnSpPr>
          <p:cNvPr id="1030" name="Straight Connector 1029"/>
          <p:cNvCxnSpPr>
            <a:cxnSpLocks/>
            <a:stCxn id="1028" idx="6"/>
            <a:endCxn id="1029" idx="1"/>
          </p:cNvCxnSpPr>
          <p:nvPr/>
        </p:nvCxnSpPr>
        <p:spPr>
          <a:xfrm flipV="1">
            <a:off x="5834650" y="4535953"/>
            <a:ext cx="33303" cy="1"/>
          </a:xfrm>
          <a:prstGeom prst="line">
            <a:avLst/>
          </a:prstGeom>
        </p:spPr>
        <p:style>
          <a:lnRef idx="1">
            <a:schemeClr val="accent1"/>
          </a:lnRef>
          <a:fillRef idx="0">
            <a:schemeClr val="accent1"/>
          </a:fillRef>
          <a:effectRef idx="0">
            <a:schemeClr val="accent1"/>
          </a:effectRef>
          <a:fontRef idx="minor">
            <a:schemeClr val="tx1"/>
          </a:fontRef>
        </p:style>
      </p:cxnSp>
      <p:sp>
        <p:nvSpPr>
          <p:cNvPr id="1033" name="Oval 1032"/>
          <p:cNvSpPr/>
          <p:nvPr/>
        </p:nvSpPr>
        <p:spPr>
          <a:xfrm>
            <a:off x="5812477" y="5613302"/>
            <a:ext cx="196303" cy="214147"/>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1</a:t>
            </a:r>
          </a:p>
        </p:txBody>
      </p:sp>
      <p:sp>
        <p:nvSpPr>
          <p:cNvPr id="1034" name="Oval 1033"/>
          <p:cNvSpPr/>
          <p:nvPr/>
        </p:nvSpPr>
        <p:spPr>
          <a:xfrm>
            <a:off x="5802958" y="5260965"/>
            <a:ext cx="91576" cy="99901"/>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p:cNvSpPr/>
          <p:nvPr/>
        </p:nvSpPr>
        <p:spPr>
          <a:xfrm>
            <a:off x="5927838" y="5260964"/>
            <a:ext cx="95435" cy="99901"/>
          </a:xfrm>
          <a:prstGeom prst="rect">
            <a:avLst/>
          </a:prstGeom>
          <a:solidFill>
            <a:schemeClr val="accent4">
              <a:lumMod val="20000"/>
              <a:lumOff val="80000"/>
            </a:schemeClr>
          </a:solid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C0099"/>
                </a:solidFill>
              </a:ln>
            </a:endParaRPr>
          </a:p>
        </p:txBody>
      </p:sp>
      <p:cxnSp>
        <p:nvCxnSpPr>
          <p:cNvPr id="1036" name="Straight Connector 1035"/>
          <p:cNvCxnSpPr>
            <a:cxnSpLocks/>
            <a:stCxn id="1034" idx="6"/>
            <a:endCxn id="1035" idx="1"/>
          </p:cNvCxnSpPr>
          <p:nvPr/>
        </p:nvCxnSpPr>
        <p:spPr>
          <a:xfrm flipV="1">
            <a:off x="5894535" y="5310915"/>
            <a:ext cx="33303"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7" name="Connector: Elbow 1036"/>
          <p:cNvCxnSpPr>
            <a:stCxn id="1034" idx="6"/>
            <a:endCxn id="1033" idx="0"/>
          </p:cNvCxnSpPr>
          <p:nvPr/>
        </p:nvCxnSpPr>
        <p:spPr>
          <a:xfrm>
            <a:off x="5894534" y="5310915"/>
            <a:ext cx="16094" cy="302386"/>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1039" name="Connector: Elbow 1038"/>
          <p:cNvCxnSpPr>
            <a:cxnSpLocks/>
            <a:stCxn id="1025" idx="1"/>
            <a:endCxn id="1035" idx="0"/>
          </p:cNvCxnSpPr>
          <p:nvPr/>
        </p:nvCxnSpPr>
        <p:spPr>
          <a:xfrm rot="10800000" flipH="1" flipV="1">
            <a:off x="5804318" y="4849216"/>
            <a:ext cx="171237" cy="411747"/>
          </a:xfrm>
          <a:prstGeom prst="bentConnector4">
            <a:avLst>
              <a:gd name="adj1" fmla="val -11125"/>
              <a:gd name="adj2" fmla="val 56065"/>
            </a:avLst>
          </a:prstGeom>
        </p:spPr>
        <p:style>
          <a:lnRef idx="1">
            <a:schemeClr val="accent1"/>
          </a:lnRef>
          <a:fillRef idx="0">
            <a:schemeClr val="accent1"/>
          </a:fillRef>
          <a:effectRef idx="0">
            <a:schemeClr val="accent1"/>
          </a:effectRef>
          <a:fontRef idx="minor">
            <a:schemeClr val="tx1"/>
          </a:fontRef>
        </p:style>
      </p:cxnSp>
      <p:cxnSp>
        <p:nvCxnSpPr>
          <p:cNvPr id="1050" name="Connector: Elbow 1049"/>
          <p:cNvCxnSpPr>
            <a:cxnSpLocks/>
            <a:stCxn id="875" idx="1"/>
            <a:endCxn id="1029" idx="0"/>
          </p:cNvCxnSpPr>
          <p:nvPr/>
        </p:nvCxnSpPr>
        <p:spPr>
          <a:xfrm rot="10800000" flipH="1" flipV="1">
            <a:off x="5614264" y="4077249"/>
            <a:ext cx="301406" cy="408752"/>
          </a:xfrm>
          <a:prstGeom prst="bentConnector4">
            <a:avLst>
              <a:gd name="adj1" fmla="val -5530"/>
              <a:gd name="adj2" fmla="val 56110"/>
            </a:avLst>
          </a:prstGeom>
        </p:spPr>
        <p:style>
          <a:lnRef idx="1">
            <a:schemeClr val="accent1"/>
          </a:lnRef>
          <a:fillRef idx="0">
            <a:schemeClr val="accent1"/>
          </a:fillRef>
          <a:effectRef idx="0">
            <a:schemeClr val="accent1"/>
          </a:effectRef>
          <a:fontRef idx="minor">
            <a:schemeClr val="tx1"/>
          </a:fontRef>
        </p:style>
      </p:cxnSp>
      <p:sp>
        <p:nvSpPr>
          <p:cNvPr id="1055" name="Oval 1054"/>
          <p:cNvSpPr/>
          <p:nvPr/>
        </p:nvSpPr>
        <p:spPr>
          <a:xfrm>
            <a:off x="6052566" y="4803125"/>
            <a:ext cx="91576" cy="99901"/>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6" name="Rectangle 1055"/>
          <p:cNvSpPr/>
          <p:nvPr/>
        </p:nvSpPr>
        <p:spPr>
          <a:xfrm>
            <a:off x="6177446" y="4803124"/>
            <a:ext cx="95435" cy="99901"/>
          </a:xfrm>
          <a:prstGeom prst="rect">
            <a:avLst/>
          </a:prstGeom>
          <a:solidFill>
            <a:schemeClr val="accent4">
              <a:lumMod val="20000"/>
              <a:lumOff val="80000"/>
            </a:schemeClr>
          </a:solid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C0099"/>
                </a:solidFill>
              </a:ln>
            </a:endParaRPr>
          </a:p>
        </p:txBody>
      </p:sp>
      <p:cxnSp>
        <p:nvCxnSpPr>
          <p:cNvPr id="1057" name="Straight Connector 1056"/>
          <p:cNvCxnSpPr>
            <a:cxnSpLocks/>
            <a:stCxn id="1055" idx="6"/>
            <a:endCxn id="1056" idx="1"/>
          </p:cNvCxnSpPr>
          <p:nvPr/>
        </p:nvCxnSpPr>
        <p:spPr>
          <a:xfrm flipV="1">
            <a:off x="6144143" y="4853075"/>
            <a:ext cx="33303" cy="1"/>
          </a:xfrm>
          <a:prstGeom prst="line">
            <a:avLst/>
          </a:prstGeom>
        </p:spPr>
        <p:style>
          <a:lnRef idx="1">
            <a:schemeClr val="accent1"/>
          </a:lnRef>
          <a:fillRef idx="0">
            <a:schemeClr val="accent1"/>
          </a:fillRef>
          <a:effectRef idx="0">
            <a:schemeClr val="accent1"/>
          </a:effectRef>
          <a:fontRef idx="minor">
            <a:schemeClr val="tx1"/>
          </a:fontRef>
        </p:style>
      </p:cxnSp>
      <p:sp>
        <p:nvSpPr>
          <p:cNvPr id="1058" name="Oval 1057"/>
          <p:cNvSpPr/>
          <p:nvPr/>
        </p:nvSpPr>
        <p:spPr>
          <a:xfrm>
            <a:off x="5305371" y="4794898"/>
            <a:ext cx="91576" cy="99901"/>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9" name="Rectangle 1058"/>
          <p:cNvSpPr/>
          <p:nvPr/>
        </p:nvSpPr>
        <p:spPr>
          <a:xfrm>
            <a:off x="5430251" y="4794897"/>
            <a:ext cx="95435" cy="99901"/>
          </a:xfrm>
          <a:prstGeom prst="rect">
            <a:avLst/>
          </a:prstGeom>
          <a:solidFill>
            <a:schemeClr val="accent4">
              <a:lumMod val="20000"/>
              <a:lumOff val="80000"/>
            </a:schemeClr>
          </a:solid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C0099"/>
                </a:solidFill>
              </a:ln>
            </a:endParaRPr>
          </a:p>
        </p:txBody>
      </p:sp>
      <p:cxnSp>
        <p:nvCxnSpPr>
          <p:cNvPr id="1060" name="Straight Connector 1059"/>
          <p:cNvCxnSpPr>
            <a:cxnSpLocks/>
            <a:stCxn id="1058" idx="6"/>
            <a:endCxn id="1059" idx="1"/>
          </p:cNvCxnSpPr>
          <p:nvPr/>
        </p:nvCxnSpPr>
        <p:spPr>
          <a:xfrm flipV="1">
            <a:off x="5396948" y="4844848"/>
            <a:ext cx="33303"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1" name="Connector: Elbow 1060"/>
          <p:cNvCxnSpPr>
            <a:cxnSpLocks/>
            <a:stCxn id="1028" idx="6"/>
            <a:endCxn id="1059" idx="0"/>
          </p:cNvCxnSpPr>
          <p:nvPr/>
        </p:nvCxnSpPr>
        <p:spPr>
          <a:xfrm flipH="1">
            <a:off x="5477969" y="4535954"/>
            <a:ext cx="356681" cy="258943"/>
          </a:xfrm>
          <a:prstGeom prst="bentConnector4">
            <a:avLst>
              <a:gd name="adj1" fmla="val -5341"/>
              <a:gd name="adj2" fmla="val 59645"/>
            </a:avLst>
          </a:prstGeom>
        </p:spPr>
        <p:style>
          <a:lnRef idx="1">
            <a:schemeClr val="accent1"/>
          </a:lnRef>
          <a:fillRef idx="0">
            <a:schemeClr val="accent1"/>
          </a:fillRef>
          <a:effectRef idx="0">
            <a:schemeClr val="accent1"/>
          </a:effectRef>
          <a:fontRef idx="minor">
            <a:schemeClr val="tx1"/>
          </a:fontRef>
        </p:style>
      </p:cxnSp>
      <p:cxnSp>
        <p:nvCxnSpPr>
          <p:cNvPr id="1065" name="Connector: Elbow 1064"/>
          <p:cNvCxnSpPr>
            <a:cxnSpLocks/>
            <a:stCxn id="1029" idx="1"/>
            <a:endCxn id="1056" idx="0"/>
          </p:cNvCxnSpPr>
          <p:nvPr/>
        </p:nvCxnSpPr>
        <p:spPr>
          <a:xfrm rot="10800000" flipH="1" flipV="1">
            <a:off x="5867952" y="4535952"/>
            <a:ext cx="357211" cy="267171"/>
          </a:xfrm>
          <a:prstGeom prst="bentConnector4">
            <a:avLst>
              <a:gd name="adj1" fmla="val -4000"/>
              <a:gd name="adj2" fmla="val 59348"/>
            </a:avLst>
          </a:prstGeom>
        </p:spPr>
        <p:style>
          <a:lnRef idx="1">
            <a:schemeClr val="accent1"/>
          </a:lnRef>
          <a:fillRef idx="0">
            <a:schemeClr val="accent1"/>
          </a:fillRef>
          <a:effectRef idx="0">
            <a:schemeClr val="accent1"/>
          </a:effectRef>
          <a:fontRef idx="minor">
            <a:schemeClr val="tx1"/>
          </a:fontRef>
        </p:style>
      </p:cxnSp>
      <p:sp>
        <p:nvSpPr>
          <p:cNvPr id="1076" name="Oval 1075"/>
          <p:cNvSpPr/>
          <p:nvPr/>
        </p:nvSpPr>
        <p:spPr>
          <a:xfrm>
            <a:off x="5463883" y="5257045"/>
            <a:ext cx="91576" cy="99901"/>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7" name="Rectangle 1076"/>
          <p:cNvSpPr/>
          <p:nvPr/>
        </p:nvSpPr>
        <p:spPr>
          <a:xfrm>
            <a:off x="5588763" y="5257044"/>
            <a:ext cx="95435" cy="99901"/>
          </a:xfrm>
          <a:prstGeom prst="rect">
            <a:avLst/>
          </a:prstGeom>
          <a:solidFill>
            <a:schemeClr val="accent4">
              <a:lumMod val="20000"/>
              <a:lumOff val="80000"/>
            </a:schemeClr>
          </a:solid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C0099"/>
                </a:solidFill>
              </a:ln>
            </a:endParaRPr>
          </a:p>
        </p:txBody>
      </p:sp>
      <p:sp>
        <p:nvSpPr>
          <p:cNvPr id="1079" name="Oval 1078"/>
          <p:cNvSpPr/>
          <p:nvPr/>
        </p:nvSpPr>
        <p:spPr>
          <a:xfrm>
            <a:off x="6155778" y="5266189"/>
            <a:ext cx="91576" cy="99901"/>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0" name="Rectangle 1079"/>
          <p:cNvSpPr/>
          <p:nvPr/>
        </p:nvSpPr>
        <p:spPr>
          <a:xfrm>
            <a:off x="6280658" y="5266188"/>
            <a:ext cx="95435" cy="99901"/>
          </a:xfrm>
          <a:prstGeom prst="rect">
            <a:avLst/>
          </a:prstGeom>
          <a:solidFill>
            <a:schemeClr val="accent4">
              <a:lumMod val="20000"/>
              <a:lumOff val="80000"/>
            </a:schemeClr>
          </a:solid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C0099"/>
                </a:solidFill>
              </a:ln>
            </a:endParaRPr>
          </a:p>
        </p:txBody>
      </p:sp>
      <p:cxnSp>
        <p:nvCxnSpPr>
          <p:cNvPr id="1081" name="Straight Connector 1080"/>
          <p:cNvCxnSpPr>
            <a:cxnSpLocks/>
            <a:stCxn id="1079" idx="6"/>
            <a:endCxn id="1080" idx="1"/>
          </p:cNvCxnSpPr>
          <p:nvPr/>
        </p:nvCxnSpPr>
        <p:spPr>
          <a:xfrm flipV="1">
            <a:off x="6247355" y="5316139"/>
            <a:ext cx="33303"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1082" name="Connector: Elbow 1081"/>
          <p:cNvCxnSpPr>
            <a:cxnSpLocks/>
            <a:stCxn id="1025" idx="1"/>
            <a:endCxn id="1080" idx="0"/>
          </p:cNvCxnSpPr>
          <p:nvPr/>
        </p:nvCxnSpPr>
        <p:spPr>
          <a:xfrm rot="10800000" flipH="1" flipV="1">
            <a:off x="5804318" y="4849216"/>
            <a:ext cx="524057" cy="416971"/>
          </a:xfrm>
          <a:prstGeom prst="bentConnector4">
            <a:avLst>
              <a:gd name="adj1" fmla="val -2726"/>
              <a:gd name="adj2" fmla="val 55990"/>
            </a:avLst>
          </a:prstGeom>
        </p:spPr>
        <p:style>
          <a:lnRef idx="1">
            <a:schemeClr val="accent1"/>
          </a:lnRef>
          <a:fillRef idx="0">
            <a:schemeClr val="accent1"/>
          </a:fillRef>
          <a:effectRef idx="0">
            <a:schemeClr val="accent1"/>
          </a:effectRef>
          <a:fontRef idx="minor">
            <a:schemeClr val="tx1"/>
          </a:fontRef>
        </p:style>
      </p:cxnSp>
      <p:cxnSp>
        <p:nvCxnSpPr>
          <p:cNvPr id="1086" name="Connector: Elbow 1085"/>
          <p:cNvCxnSpPr>
            <a:cxnSpLocks/>
            <a:stCxn id="1024" idx="6"/>
            <a:endCxn id="1076" idx="0"/>
          </p:cNvCxnSpPr>
          <p:nvPr/>
        </p:nvCxnSpPr>
        <p:spPr>
          <a:xfrm flipH="1">
            <a:off x="5509671" y="4849218"/>
            <a:ext cx="261344" cy="407827"/>
          </a:xfrm>
          <a:prstGeom prst="bentConnector4">
            <a:avLst>
              <a:gd name="adj1" fmla="val -5467"/>
              <a:gd name="adj2" fmla="val 56124"/>
            </a:avLst>
          </a:prstGeom>
        </p:spPr>
        <p:style>
          <a:lnRef idx="1">
            <a:schemeClr val="accent1"/>
          </a:lnRef>
          <a:fillRef idx="0">
            <a:schemeClr val="accent1"/>
          </a:fillRef>
          <a:effectRef idx="0">
            <a:schemeClr val="accent1"/>
          </a:effectRef>
          <a:fontRef idx="minor">
            <a:schemeClr val="tx1"/>
          </a:fontRef>
        </p:style>
      </p:cxnSp>
      <p:sp>
        <p:nvSpPr>
          <p:cNvPr id="1090" name="TextBox 1089"/>
          <p:cNvSpPr txBox="1"/>
          <p:nvPr/>
        </p:nvSpPr>
        <p:spPr>
          <a:xfrm>
            <a:off x="1618400" y="1199427"/>
            <a:ext cx="2874301" cy="738664"/>
          </a:xfrm>
          <a:prstGeom prst="rect">
            <a:avLst/>
          </a:prstGeom>
          <a:noFill/>
          <a:ln>
            <a:solidFill>
              <a:schemeClr val="tx1"/>
            </a:solidFill>
          </a:ln>
        </p:spPr>
        <p:txBody>
          <a:bodyPr wrap="square" rtlCol="0">
            <a:spAutoFit/>
          </a:bodyPr>
          <a:lstStyle/>
          <a:p>
            <a:r>
              <a:rPr lang="en-US" sz="1000" dirty="0"/>
              <a:t>1) Identify a match of interest to investigate:</a:t>
            </a:r>
          </a:p>
          <a:p>
            <a:endParaRPr lang="en-US" sz="200" dirty="0"/>
          </a:p>
          <a:p>
            <a:pPr lvl="1"/>
            <a:r>
              <a:rPr lang="en-US" sz="1000" i="1" dirty="0"/>
              <a:t>GEDmatch one-to-many </a:t>
            </a:r>
          </a:p>
          <a:p>
            <a:pPr lvl="1"/>
            <a:r>
              <a:rPr lang="en-US" sz="1000" i="1" dirty="0"/>
              <a:t>GEDmatch one-to-one</a:t>
            </a:r>
          </a:p>
          <a:p>
            <a:pPr lvl="1"/>
            <a:r>
              <a:rPr lang="en-US" sz="1000" i="1" dirty="0"/>
              <a:t>GEDmatch X one-to-one</a:t>
            </a:r>
            <a:endParaRPr lang="en-US" sz="1000" dirty="0"/>
          </a:p>
        </p:txBody>
      </p:sp>
      <p:sp>
        <p:nvSpPr>
          <p:cNvPr id="1091" name="Rectangle 1090"/>
          <p:cNvSpPr/>
          <p:nvPr/>
        </p:nvSpPr>
        <p:spPr>
          <a:xfrm>
            <a:off x="4505548" y="1198553"/>
            <a:ext cx="2875314" cy="1200329"/>
          </a:xfrm>
          <a:prstGeom prst="rect">
            <a:avLst/>
          </a:prstGeom>
          <a:ln>
            <a:solidFill>
              <a:schemeClr val="tx1"/>
            </a:solidFill>
          </a:ln>
        </p:spPr>
        <p:txBody>
          <a:bodyPr wrap="square">
            <a:spAutoFit/>
          </a:bodyPr>
          <a:lstStyle/>
          <a:p>
            <a:r>
              <a:rPr lang="en-US" sz="1000" dirty="0"/>
              <a:t>2) Identify matches that are In-Common-With (ICW) your match of interest:</a:t>
            </a:r>
          </a:p>
          <a:p>
            <a:endParaRPr lang="en-US" sz="200" dirty="0"/>
          </a:p>
          <a:p>
            <a:pPr lvl="1"/>
            <a:r>
              <a:rPr lang="en-US" sz="1000" i="1" dirty="0"/>
              <a:t>GEDmatch A-Matrix</a:t>
            </a:r>
          </a:p>
          <a:p>
            <a:pPr lvl="1"/>
            <a:r>
              <a:rPr lang="en-US" sz="1000" i="1" dirty="0"/>
              <a:t>GEDmatch People Who Match Both Kits</a:t>
            </a:r>
          </a:p>
          <a:p>
            <a:pPr lvl="1"/>
            <a:r>
              <a:rPr lang="en-US" sz="1000" i="1" dirty="0"/>
              <a:t>DNAGedcom </a:t>
            </a:r>
            <a:r>
              <a:rPr lang="en-US" sz="1000" i="1" dirty="0" err="1"/>
              <a:t>CLM</a:t>
            </a:r>
            <a:endParaRPr lang="en-US" sz="1000" i="1" dirty="0"/>
          </a:p>
          <a:p>
            <a:pPr lvl="1"/>
            <a:r>
              <a:rPr lang="en-US" sz="1000" i="1" dirty="0"/>
              <a:t>DNAGedcom CMA</a:t>
            </a:r>
          </a:p>
          <a:p>
            <a:pPr lvl="1"/>
            <a:r>
              <a:rPr lang="en-US" sz="1000" i="1" dirty="0"/>
              <a:t>GEDmatch Triangulation Groups</a:t>
            </a:r>
          </a:p>
        </p:txBody>
      </p:sp>
      <p:sp>
        <p:nvSpPr>
          <p:cNvPr id="1092" name="Rectangle 1091"/>
          <p:cNvSpPr/>
          <p:nvPr/>
        </p:nvSpPr>
        <p:spPr>
          <a:xfrm>
            <a:off x="7378282" y="1198551"/>
            <a:ext cx="2871599" cy="584775"/>
          </a:xfrm>
          <a:prstGeom prst="rect">
            <a:avLst/>
          </a:prstGeom>
          <a:ln>
            <a:solidFill>
              <a:schemeClr val="tx1"/>
            </a:solidFill>
          </a:ln>
        </p:spPr>
        <p:txBody>
          <a:bodyPr wrap="square">
            <a:spAutoFit/>
          </a:bodyPr>
          <a:lstStyle/>
          <a:p>
            <a:r>
              <a:rPr lang="en-US" sz="1000" dirty="0"/>
              <a:t>3) Search the trees of your match of interest and ICW matches for a Common Ancestor:</a:t>
            </a:r>
          </a:p>
          <a:p>
            <a:pPr lvl="1"/>
            <a:endParaRPr lang="en-US" sz="200" i="1" dirty="0"/>
          </a:p>
          <a:p>
            <a:pPr lvl="1"/>
            <a:r>
              <a:rPr lang="en-US" sz="1000" i="1" dirty="0"/>
              <a:t>DNAGedcom People</a:t>
            </a:r>
          </a:p>
        </p:txBody>
      </p:sp>
      <p:sp>
        <p:nvSpPr>
          <p:cNvPr id="1093" name="TextBox 1092"/>
          <p:cNvSpPr txBox="1"/>
          <p:nvPr/>
        </p:nvSpPr>
        <p:spPr>
          <a:xfrm>
            <a:off x="4915243" y="5874338"/>
            <a:ext cx="2377830" cy="553998"/>
          </a:xfrm>
          <a:prstGeom prst="rect">
            <a:avLst/>
          </a:prstGeom>
          <a:noFill/>
        </p:spPr>
        <p:txBody>
          <a:bodyPr wrap="square" rtlCol="0">
            <a:spAutoFit/>
          </a:bodyPr>
          <a:lstStyle/>
          <a:p>
            <a:r>
              <a:rPr lang="en-US" sz="1000"/>
              <a:t>1 =  Name: Big Match</a:t>
            </a:r>
          </a:p>
          <a:p>
            <a:r>
              <a:rPr lang="en-US" sz="1000"/>
              <a:t> 289cM / 47 segments</a:t>
            </a:r>
          </a:p>
          <a:p>
            <a:r>
              <a:rPr lang="en-US" sz="1000"/>
              <a:t>Tested at 23andMe </a:t>
            </a:r>
          </a:p>
        </p:txBody>
      </p:sp>
      <p:sp>
        <p:nvSpPr>
          <p:cNvPr id="1106" name="Rectangle 1105"/>
          <p:cNvSpPr/>
          <p:nvPr/>
        </p:nvSpPr>
        <p:spPr>
          <a:xfrm>
            <a:off x="5239756" y="5250813"/>
            <a:ext cx="95435" cy="99901"/>
          </a:xfrm>
          <a:prstGeom prst="rect">
            <a:avLst/>
          </a:prstGeom>
          <a:solidFill>
            <a:schemeClr val="accent4">
              <a:lumMod val="20000"/>
              <a:lumOff val="80000"/>
            </a:schemeClr>
          </a:solid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C0099"/>
                </a:solidFill>
              </a:ln>
            </a:endParaRPr>
          </a:p>
        </p:txBody>
      </p:sp>
      <p:cxnSp>
        <p:nvCxnSpPr>
          <p:cNvPr id="1108" name="Connector: Elbow 1107"/>
          <p:cNvCxnSpPr>
            <a:cxnSpLocks/>
            <a:stCxn id="1058" idx="6"/>
            <a:endCxn id="1106" idx="0"/>
          </p:cNvCxnSpPr>
          <p:nvPr/>
        </p:nvCxnSpPr>
        <p:spPr>
          <a:xfrm flipH="1">
            <a:off x="5287473" y="4844848"/>
            <a:ext cx="109474" cy="405964"/>
          </a:xfrm>
          <a:prstGeom prst="bentConnector4">
            <a:avLst>
              <a:gd name="adj1" fmla="val -13052"/>
              <a:gd name="adj2" fmla="val 56152"/>
            </a:avLst>
          </a:prstGeom>
        </p:spPr>
        <p:style>
          <a:lnRef idx="1">
            <a:schemeClr val="accent1"/>
          </a:lnRef>
          <a:fillRef idx="0">
            <a:schemeClr val="accent1"/>
          </a:fillRef>
          <a:effectRef idx="0">
            <a:schemeClr val="accent1"/>
          </a:effectRef>
          <a:fontRef idx="minor">
            <a:schemeClr val="tx1"/>
          </a:fontRef>
        </p:style>
      </p:cxnSp>
      <p:sp>
        <p:nvSpPr>
          <p:cNvPr id="1111" name="Oval 1110"/>
          <p:cNvSpPr/>
          <p:nvPr/>
        </p:nvSpPr>
        <p:spPr>
          <a:xfrm>
            <a:off x="5188196" y="5621109"/>
            <a:ext cx="196303" cy="214147"/>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U</a:t>
            </a:r>
          </a:p>
        </p:txBody>
      </p:sp>
      <p:cxnSp>
        <p:nvCxnSpPr>
          <p:cNvPr id="1113" name="Straight Connector 1112"/>
          <p:cNvCxnSpPr>
            <a:stCxn id="1106" idx="2"/>
            <a:endCxn id="1111" idx="0"/>
          </p:cNvCxnSpPr>
          <p:nvPr/>
        </p:nvCxnSpPr>
        <p:spPr>
          <a:xfrm flipH="1">
            <a:off x="5286347" y="5350714"/>
            <a:ext cx="1126" cy="270395"/>
          </a:xfrm>
          <a:prstGeom prst="line">
            <a:avLst/>
          </a:prstGeom>
        </p:spPr>
        <p:style>
          <a:lnRef idx="1">
            <a:schemeClr val="accent1"/>
          </a:lnRef>
          <a:fillRef idx="0">
            <a:schemeClr val="accent1"/>
          </a:fillRef>
          <a:effectRef idx="0">
            <a:schemeClr val="accent1"/>
          </a:effectRef>
          <a:fontRef idx="minor">
            <a:schemeClr val="tx1"/>
          </a:fontRef>
        </p:style>
      </p:cxnSp>
      <p:sp>
        <p:nvSpPr>
          <p:cNvPr id="1114" name="Rectangle 1113"/>
          <p:cNvSpPr/>
          <p:nvPr/>
        </p:nvSpPr>
        <p:spPr>
          <a:xfrm>
            <a:off x="5024613" y="5250813"/>
            <a:ext cx="95435" cy="99901"/>
          </a:xfrm>
          <a:prstGeom prst="rect">
            <a:avLst/>
          </a:prstGeom>
          <a:solidFill>
            <a:schemeClr val="accent4">
              <a:lumMod val="20000"/>
              <a:lumOff val="80000"/>
            </a:schemeClr>
          </a:solid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C0099"/>
                </a:solidFill>
              </a:ln>
            </a:endParaRPr>
          </a:p>
        </p:txBody>
      </p:sp>
      <p:cxnSp>
        <p:nvCxnSpPr>
          <p:cNvPr id="1115" name="Connector: Elbow 1114"/>
          <p:cNvCxnSpPr>
            <a:cxnSpLocks/>
            <a:stCxn id="1058" idx="6"/>
            <a:endCxn id="1114" idx="0"/>
          </p:cNvCxnSpPr>
          <p:nvPr/>
        </p:nvCxnSpPr>
        <p:spPr>
          <a:xfrm flipH="1">
            <a:off x="5072331" y="4844848"/>
            <a:ext cx="324617" cy="405964"/>
          </a:xfrm>
          <a:prstGeom prst="bentConnector4">
            <a:avLst>
              <a:gd name="adj1" fmla="val -4401"/>
              <a:gd name="adj2" fmla="val 56152"/>
            </a:avLst>
          </a:prstGeom>
        </p:spPr>
        <p:style>
          <a:lnRef idx="1">
            <a:schemeClr val="accent1"/>
          </a:lnRef>
          <a:fillRef idx="0">
            <a:schemeClr val="accent1"/>
          </a:fillRef>
          <a:effectRef idx="0">
            <a:schemeClr val="accent1"/>
          </a:effectRef>
          <a:fontRef idx="minor">
            <a:schemeClr val="tx1"/>
          </a:fontRef>
        </p:style>
      </p:cxnSp>
      <p:sp>
        <p:nvSpPr>
          <p:cNvPr id="1121" name="Rectangle 1120"/>
          <p:cNvSpPr/>
          <p:nvPr/>
        </p:nvSpPr>
        <p:spPr>
          <a:xfrm>
            <a:off x="2881542" y="5892226"/>
            <a:ext cx="2297487" cy="553998"/>
          </a:xfrm>
          <a:prstGeom prst="rect">
            <a:avLst/>
          </a:prstGeom>
        </p:spPr>
        <p:txBody>
          <a:bodyPr wrap="square">
            <a:spAutoFit/>
          </a:bodyPr>
          <a:lstStyle/>
          <a:p>
            <a:r>
              <a:rPr lang="en-US" sz="1000"/>
              <a:t>2 =  Name: Middle Cousin</a:t>
            </a:r>
          </a:p>
          <a:p>
            <a:r>
              <a:rPr lang="en-US" sz="1000"/>
              <a:t>70cM / 4 segment</a:t>
            </a:r>
          </a:p>
          <a:p>
            <a:r>
              <a:rPr lang="en-US" sz="1000"/>
              <a:t>Tested at </a:t>
            </a:r>
            <a:r>
              <a:rPr lang="en-US" sz="1000" err="1"/>
              <a:t>ancestryDNA</a:t>
            </a:r>
            <a:endParaRPr lang="en-US" sz="1000"/>
          </a:p>
        </p:txBody>
      </p:sp>
      <p:sp>
        <p:nvSpPr>
          <p:cNvPr id="1123" name="Rectangle 1122"/>
          <p:cNvSpPr/>
          <p:nvPr/>
        </p:nvSpPr>
        <p:spPr>
          <a:xfrm>
            <a:off x="7477710" y="5882225"/>
            <a:ext cx="1586619" cy="553998"/>
          </a:xfrm>
          <a:prstGeom prst="rect">
            <a:avLst/>
          </a:prstGeom>
        </p:spPr>
        <p:txBody>
          <a:bodyPr wrap="square">
            <a:spAutoFit/>
          </a:bodyPr>
          <a:lstStyle/>
          <a:p>
            <a:r>
              <a:rPr lang="en-US" sz="1000"/>
              <a:t>3 =  Name: Distant Shared</a:t>
            </a:r>
          </a:p>
          <a:p>
            <a:r>
              <a:rPr lang="en-US" sz="1000"/>
              <a:t>27cM / 1 segment</a:t>
            </a:r>
          </a:p>
          <a:p>
            <a:r>
              <a:rPr lang="en-US" sz="1000"/>
              <a:t>Tested at FTDNA</a:t>
            </a:r>
          </a:p>
        </p:txBody>
      </p:sp>
      <p:cxnSp>
        <p:nvCxnSpPr>
          <p:cNvPr id="1124" name="Straight Connector 1123"/>
          <p:cNvCxnSpPr>
            <a:cxnSpLocks/>
            <a:stCxn id="1076" idx="6"/>
            <a:endCxn id="1077" idx="1"/>
          </p:cNvCxnSpPr>
          <p:nvPr/>
        </p:nvCxnSpPr>
        <p:spPr>
          <a:xfrm flipV="1">
            <a:off x="5555460" y="5306995"/>
            <a:ext cx="33303" cy="1"/>
          </a:xfrm>
          <a:prstGeom prst="line">
            <a:avLst/>
          </a:prstGeom>
        </p:spPr>
        <p:style>
          <a:lnRef idx="1">
            <a:schemeClr val="accent1"/>
          </a:lnRef>
          <a:fillRef idx="0">
            <a:schemeClr val="accent1"/>
          </a:fillRef>
          <a:effectRef idx="0">
            <a:schemeClr val="accent1"/>
          </a:effectRef>
          <a:fontRef idx="minor">
            <a:schemeClr val="tx1"/>
          </a:fontRef>
        </p:style>
      </p:cxnSp>
      <p:sp>
        <p:nvSpPr>
          <p:cNvPr id="1127" name="TextBox 1126"/>
          <p:cNvSpPr txBox="1"/>
          <p:nvPr/>
        </p:nvSpPr>
        <p:spPr>
          <a:xfrm>
            <a:off x="1780932" y="206477"/>
            <a:ext cx="6223205" cy="369332"/>
          </a:xfrm>
          <a:prstGeom prst="rect">
            <a:avLst/>
          </a:prstGeom>
          <a:noFill/>
        </p:spPr>
        <p:txBody>
          <a:bodyPr wrap="square" rtlCol="0">
            <a:spAutoFit/>
          </a:bodyPr>
          <a:lstStyle/>
          <a:p>
            <a:r>
              <a:rPr lang="en-US"/>
              <a:t>OVERVIEW &amp; SUMMARY</a:t>
            </a:r>
          </a:p>
        </p:txBody>
      </p:sp>
      <p:sp>
        <p:nvSpPr>
          <p:cNvPr id="1130" name="Rectangle 1129"/>
          <p:cNvSpPr/>
          <p:nvPr/>
        </p:nvSpPr>
        <p:spPr>
          <a:xfrm>
            <a:off x="4977178" y="3277191"/>
            <a:ext cx="95435" cy="99901"/>
          </a:xfrm>
          <a:prstGeom prst="rect">
            <a:avLst/>
          </a:prstGeom>
          <a:no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C0099"/>
                </a:solidFill>
              </a:ln>
            </a:endParaRPr>
          </a:p>
        </p:txBody>
      </p:sp>
      <p:sp>
        <p:nvSpPr>
          <p:cNvPr id="1131" name="Oval 1130"/>
          <p:cNvSpPr/>
          <p:nvPr/>
        </p:nvSpPr>
        <p:spPr>
          <a:xfrm>
            <a:off x="4089518" y="3275761"/>
            <a:ext cx="91576" cy="9990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32" name="Straight Connector 1131"/>
          <p:cNvCxnSpPr>
            <a:cxnSpLocks/>
            <a:stCxn id="1131" idx="6"/>
            <a:endCxn id="1133" idx="1"/>
          </p:cNvCxnSpPr>
          <p:nvPr/>
        </p:nvCxnSpPr>
        <p:spPr>
          <a:xfrm>
            <a:off x="4181095" y="3325712"/>
            <a:ext cx="33337" cy="715"/>
          </a:xfrm>
          <a:prstGeom prst="line">
            <a:avLst/>
          </a:prstGeom>
        </p:spPr>
        <p:style>
          <a:lnRef idx="1">
            <a:schemeClr val="accent1"/>
          </a:lnRef>
          <a:fillRef idx="0">
            <a:schemeClr val="accent1"/>
          </a:fillRef>
          <a:effectRef idx="0">
            <a:schemeClr val="accent1"/>
          </a:effectRef>
          <a:fontRef idx="minor">
            <a:schemeClr val="tx1"/>
          </a:fontRef>
        </p:style>
      </p:cxnSp>
      <p:sp>
        <p:nvSpPr>
          <p:cNvPr id="1133" name="Rectangle 1132"/>
          <p:cNvSpPr/>
          <p:nvPr/>
        </p:nvSpPr>
        <p:spPr>
          <a:xfrm>
            <a:off x="4214432" y="3276476"/>
            <a:ext cx="95435" cy="99901"/>
          </a:xfrm>
          <a:prstGeom prst="rect">
            <a:avLst/>
          </a:prstGeom>
          <a:no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C0099"/>
                </a:solidFill>
              </a:ln>
            </a:endParaRPr>
          </a:p>
        </p:txBody>
      </p:sp>
      <p:sp>
        <p:nvSpPr>
          <p:cNvPr id="1134" name="Oval 1133"/>
          <p:cNvSpPr/>
          <p:nvPr/>
        </p:nvSpPr>
        <p:spPr>
          <a:xfrm>
            <a:off x="3292553" y="3275596"/>
            <a:ext cx="91576" cy="9990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35" name="Straight Connector 1134"/>
          <p:cNvCxnSpPr>
            <a:cxnSpLocks/>
            <a:stCxn id="1134" idx="6"/>
            <a:endCxn id="1136" idx="1"/>
          </p:cNvCxnSpPr>
          <p:nvPr/>
        </p:nvCxnSpPr>
        <p:spPr>
          <a:xfrm>
            <a:off x="3384130" y="3325547"/>
            <a:ext cx="33337" cy="715"/>
          </a:xfrm>
          <a:prstGeom prst="line">
            <a:avLst/>
          </a:prstGeom>
        </p:spPr>
        <p:style>
          <a:lnRef idx="1">
            <a:schemeClr val="accent1"/>
          </a:lnRef>
          <a:fillRef idx="0">
            <a:schemeClr val="accent1"/>
          </a:fillRef>
          <a:effectRef idx="0">
            <a:schemeClr val="accent1"/>
          </a:effectRef>
          <a:fontRef idx="minor">
            <a:schemeClr val="tx1"/>
          </a:fontRef>
        </p:style>
      </p:cxnSp>
      <p:sp>
        <p:nvSpPr>
          <p:cNvPr id="1136" name="Rectangle 1135"/>
          <p:cNvSpPr/>
          <p:nvPr/>
        </p:nvSpPr>
        <p:spPr>
          <a:xfrm>
            <a:off x="3417467" y="3276311"/>
            <a:ext cx="95435" cy="99901"/>
          </a:xfrm>
          <a:prstGeom prst="rect">
            <a:avLst/>
          </a:prstGeom>
          <a:no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C0099"/>
                </a:solidFill>
              </a:ln>
            </a:endParaRPr>
          </a:p>
        </p:txBody>
      </p:sp>
      <p:sp>
        <p:nvSpPr>
          <p:cNvPr id="1137" name="Oval 1136"/>
          <p:cNvSpPr/>
          <p:nvPr/>
        </p:nvSpPr>
        <p:spPr>
          <a:xfrm>
            <a:off x="1765657" y="3271075"/>
            <a:ext cx="91576" cy="9990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41" name="Straight Connector 1140"/>
          <p:cNvCxnSpPr>
            <a:stCxn id="1137" idx="4"/>
            <a:endCxn id="76" idx="0"/>
          </p:cNvCxnSpPr>
          <p:nvPr/>
        </p:nvCxnSpPr>
        <p:spPr>
          <a:xfrm>
            <a:off x="1811445" y="3370976"/>
            <a:ext cx="34" cy="2413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143" name="Connector: Elbow 1142"/>
          <p:cNvCxnSpPr>
            <a:cxnSpLocks/>
            <a:stCxn id="1134" idx="6"/>
            <a:endCxn id="801" idx="0"/>
          </p:cNvCxnSpPr>
          <p:nvPr/>
        </p:nvCxnSpPr>
        <p:spPr>
          <a:xfrm flipH="1">
            <a:off x="3340795" y="3325547"/>
            <a:ext cx="43334" cy="291471"/>
          </a:xfrm>
          <a:prstGeom prst="bentConnector4">
            <a:avLst>
              <a:gd name="adj1" fmla="val -36634"/>
              <a:gd name="adj2" fmla="val 58568"/>
            </a:avLst>
          </a:prstGeom>
        </p:spPr>
        <p:style>
          <a:lnRef idx="1">
            <a:schemeClr val="accent1"/>
          </a:lnRef>
          <a:fillRef idx="0">
            <a:schemeClr val="accent1"/>
          </a:fillRef>
          <a:effectRef idx="0">
            <a:schemeClr val="accent1"/>
          </a:effectRef>
          <a:fontRef idx="minor">
            <a:schemeClr val="tx1"/>
          </a:fontRef>
        </p:style>
      </p:cxnSp>
      <p:cxnSp>
        <p:nvCxnSpPr>
          <p:cNvPr id="1147" name="Connector: Elbow 1146"/>
          <p:cNvCxnSpPr>
            <a:stCxn id="1133" idx="1"/>
            <a:endCxn id="831" idx="0"/>
          </p:cNvCxnSpPr>
          <p:nvPr/>
        </p:nvCxnSpPr>
        <p:spPr>
          <a:xfrm rot="10800000" flipH="1" flipV="1">
            <a:off x="4214431" y="3326426"/>
            <a:ext cx="41965" cy="297809"/>
          </a:xfrm>
          <a:prstGeom prst="bentConnector4">
            <a:avLst>
              <a:gd name="adj1" fmla="val -37829"/>
              <a:gd name="adj2" fmla="val 58386"/>
            </a:avLst>
          </a:prstGeom>
        </p:spPr>
        <p:style>
          <a:lnRef idx="1">
            <a:schemeClr val="accent1"/>
          </a:lnRef>
          <a:fillRef idx="0">
            <a:schemeClr val="accent1"/>
          </a:fillRef>
          <a:effectRef idx="0">
            <a:schemeClr val="accent1"/>
          </a:effectRef>
          <a:fontRef idx="minor">
            <a:schemeClr val="tx1"/>
          </a:fontRef>
        </p:style>
      </p:cxnSp>
      <p:cxnSp>
        <p:nvCxnSpPr>
          <p:cNvPr id="1152" name="Connector: Elbow 1151"/>
          <p:cNvCxnSpPr>
            <a:cxnSpLocks/>
            <a:stCxn id="1130" idx="2"/>
            <a:endCxn id="860" idx="0"/>
          </p:cNvCxnSpPr>
          <p:nvPr/>
        </p:nvCxnSpPr>
        <p:spPr>
          <a:xfrm rot="5400000">
            <a:off x="4837565" y="3437613"/>
            <a:ext cx="247852" cy="126808"/>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1285" name="Oval 1284"/>
          <p:cNvSpPr/>
          <p:nvPr/>
        </p:nvSpPr>
        <p:spPr>
          <a:xfrm>
            <a:off x="6694923" y="3275596"/>
            <a:ext cx="91576" cy="99901"/>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86" name="Straight Connector 1285"/>
          <p:cNvCxnSpPr>
            <a:cxnSpLocks/>
            <a:stCxn id="1285" idx="6"/>
            <a:endCxn id="1287" idx="1"/>
          </p:cNvCxnSpPr>
          <p:nvPr/>
        </p:nvCxnSpPr>
        <p:spPr>
          <a:xfrm>
            <a:off x="6786500" y="3325547"/>
            <a:ext cx="33337" cy="715"/>
          </a:xfrm>
          <a:prstGeom prst="line">
            <a:avLst/>
          </a:prstGeom>
        </p:spPr>
        <p:style>
          <a:lnRef idx="1">
            <a:schemeClr val="accent1"/>
          </a:lnRef>
          <a:fillRef idx="0">
            <a:schemeClr val="accent1"/>
          </a:fillRef>
          <a:effectRef idx="0">
            <a:schemeClr val="accent1"/>
          </a:effectRef>
          <a:fontRef idx="minor">
            <a:schemeClr val="tx1"/>
          </a:fontRef>
        </p:style>
      </p:cxnSp>
      <p:sp>
        <p:nvSpPr>
          <p:cNvPr id="1287" name="Rectangle 1286"/>
          <p:cNvSpPr/>
          <p:nvPr/>
        </p:nvSpPr>
        <p:spPr>
          <a:xfrm>
            <a:off x="6819837" y="3276311"/>
            <a:ext cx="95435" cy="99901"/>
          </a:xfrm>
          <a:prstGeom prst="rect">
            <a:avLst/>
          </a:prstGeom>
          <a:solidFill>
            <a:schemeClr val="tx2">
              <a:lumMod val="20000"/>
              <a:lumOff val="80000"/>
            </a:schemeClr>
          </a:solid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C0099"/>
                </a:solidFill>
              </a:ln>
            </a:endParaRPr>
          </a:p>
        </p:txBody>
      </p:sp>
      <p:sp>
        <p:nvSpPr>
          <p:cNvPr id="1288" name="Oval 1287"/>
          <p:cNvSpPr/>
          <p:nvPr/>
        </p:nvSpPr>
        <p:spPr>
          <a:xfrm>
            <a:off x="7460440" y="3272121"/>
            <a:ext cx="91576" cy="99901"/>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1" name="Oval 1290"/>
          <p:cNvSpPr/>
          <p:nvPr/>
        </p:nvSpPr>
        <p:spPr>
          <a:xfrm>
            <a:off x="8510867" y="3275380"/>
            <a:ext cx="91576" cy="99901"/>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92" name="Straight Connector 1291"/>
          <p:cNvCxnSpPr>
            <a:cxnSpLocks/>
            <a:stCxn id="1291" idx="6"/>
            <a:endCxn id="1293" idx="1"/>
          </p:cNvCxnSpPr>
          <p:nvPr/>
        </p:nvCxnSpPr>
        <p:spPr>
          <a:xfrm>
            <a:off x="8602444" y="3325331"/>
            <a:ext cx="33337" cy="715"/>
          </a:xfrm>
          <a:prstGeom prst="line">
            <a:avLst/>
          </a:prstGeom>
        </p:spPr>
        <p:style>
          <a:lnRef idx="1">
            <a:schemeClr val="accent1"/>
          </a:lnRef>
          <a:fillRef idx="0">
            <a:schemeClr val="accent1"/>
          </a:fillRef>
          <a:effectRef idx="0">
            <a:schemeClr val="accent1"/>
          </a:effectRef>
          <a:fontRef idx="minor">
            <a:schemeClr val="tx1"/>
          </a:fontRef>
        </p:style>
      </p:cxnSp>
      <p:sp>
        <p:nvSpPr>
          <p:cNvPr id="1293" name="Rectangle 1292"/>
          <p:cNvSpPr/>
          <p:nvPr/>
        </p:nvSpPr>
        <p:spPr>
          <a:xfrm>
            <a:off x="8635781" y="3276095"/>
            <a:ext cx="95435" cy="99901"/>
          </a:xfrm>
          <a:prstGeom prst="rect">
            <a:avLst/>
          </a:prstGeom>
          <a:solidFill>
            <a:schemeClr val="tx2">
              <a:lumMod val="20000"/>
              <a:lumOff val="80000"/>
            </a:schemeClr>
          </a:solid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C0099"/>
                </a:solidFill>
              </a:ln>
            </a:endParaRPr>
          </a:p>
        </p:txBody>
      </p:sp>
      <p:cxnSp>
        <p:nvCxnSpPr>
          <p:cNvPr id="1295" name="Connector: Elbow 1294"/>
          <p:cNvCxnSpPr>
            <a:stCxn id="1287" idx="1"/>
            <a:endCxn id="918" idx="0"/>
          </p:cNvCxnSpPr>
          <p:nvPr/>
        </p:nvCxnSpPr>
        <p:spPr>
          <a:xfrm rot="10800000" flipH="1" flipV="1">
            <a:off x="6819836" y="3326261"/>
            <a:ext cx="46098" cy="298991"/>
          </a:xfrm>
          <a:prstGeom prst="bentConnector4">
            <a:avLst>
              <a:gd name="adj1" fmla="val -41325"/>
              <a:gd name="adj2" fmla="val 58353"/>
            </a:avLst>
          </a:prstGeom>
        </p:spPr>
        <p:style>
          <a:lnRef idx="1">
            <a:schemeClr val="accent1"/>
          </a:lnRef>
          <a:fillRef idx="0">
            <a:schemeClr val="accent1"/>
          </a:fillRef>
          <a:effectRef idx="0">
            <a:schemeClr val="accent1"/>
          </a:effectRef>
          <a:fontRef idx="minor">
            <a:schemeClr val="tx1"/>
          </a:fontRef>
        </p:style>
      </p:cxnSp>
      <p:cxnSp>
        <p:nvCxnSpPr>
          <p:cNvPr id="1298" name="Straight Connector 1297"/>
          <p:cNvCxnSpPr>
            <a:stCxn id="1288" idx="4"/>
            <a:endCxn id="937" idx="0"/>
          </p:cNvCxnSpPr>
          <p:nvPr/>
        </p:nvCxnSpPr>
        <p:spPr>
          <a:xfrm>
            <a:off x="7506229" y="3372022"/>
            <a:ext cx="1363" cy="253223"/>
          </a:xfrm>
          <a:prstGeom prst="line">
            <a:avLst/>
          </a:prstGeom>
        </p:spPr>
        <p:style>
          <a:lnRef idx="1">
            <a:schemeClr val="accent1"/>
          </a:lnRef>
          <a:fillRef idx="0">
            <a:schemeClr val="accent1"/>
          </a:fillRef>
          <a:effectRef idx="0">
            <a:schemeClr val="accent1"/>
          </a:effectRef>
          <a:fontRef idx="minor">
            <a:schemeClr val="tx1"/>
          </a:fontRef>
        </p:style>
      </p:cxnSp>
      <p:cxnSp>
        <p:nvCxnSpPr>
          <p:cNvPr id="1300" name="Connector: Elbow 1299"/>
          <p:cNvCxnSpPr>
            <a:stCxn id="1291" idx="6"/>
            <a:endCxn id="969" idx="0"/>
          </p:cNvCxnSpPr>
          <p:nvPr/>
        </p:nvCxnSpPr>
        <p:spPr>
          <a:xfrm flipH="1">
            <a:off x="8556689" y="3325331"/>
            <a:ext cx="45754" cy="303173"/>
          </a:xfrm>
          <a:prstGeom prst="bentConnector4">
            <a:avLst>
              <a:gd name="adj1" fmla="val -34696"/>
              <a:gd name="adj2" fmla="val 58238"/>
            </a:avLst>
          </a:prstGeom>
        </p:spPr>
        <p:style>
          <a:lnRef idx="1">
            <a:schemeClr val="accent1"/>
          </a:lnRef>
          <a:fillRef idx="0">
            <a:schemeClr val="accent1"/>
          </a:fillRef>
          <a:effectRef idx="0">
            <a:schemeClr val="accent1"/>
          </a:effectRef>
          <a:fontRef idx="minor">
            <a:schemeClr val="tx1"/>
          </a:fontRef>
        </p:style>
      </p:cxnSp>
      <p:sp>
        <p:nvSpPr>
          <p:cNvPr id="1302" name="TextBox 1301"/>
          <p:cNvSpPr txBox="1"/>
          <p:nvPr/>
        </p:nvSpPr>
        <p:spPr>
          <a:xfrm>
            <a:off x="1701627" y="2660512"/>
            <a:ext cx="8617799" cy="430887"/>
          </a:xfrm>
          <a:prstGeom prst="rect">
            <a:avLst/>
          </a:prstGeom>
          <a:noFill/>
        </p:spPr>
        <p:txBody>
          <a:bodyPr wrap="square" rtlCol="0">
            <a:spAutoFit/>
          </a:bodyPr>
          <a:lstStyle/>
          <a:p>
            <a:pPr algn="ctr"/>
            <a:r>
              <a:rPr lang="en-US" sz="1100" dirty="0"/>
              <a:t>DNAGedcom People indicated “Tool” is a common surname in Middle Cousin’s (2) &amp; Distant </a:t>
            </a:r>
            <a:r>
              <a:rPr lang="en-US" sz="1100" dirty="0" err="1"/>
              <a:t>Shared’s</a:t>
            </a:r>
            <a:r>
              <a:rPr lang="en-US" sz="1100" dirty="0"/>
              <a:t> (3) Tree </a:t>
            </a:r>
          </a:p>
          <a:p>
            <a:pPr algn="ctr"/>
            <a:r>
              <a:rPr lang="en-US" sz="1100" dirty="0"/>
              <a:t>Dusty Tool is the ancestor of Middle Cousin (2), you discover she is the daughter of Broke &amp; Bent Tool who are Distant </a:t>
            </a:r>
            <a:r>
              <a:rPr lang="en-US" sz="1100" dirty="0" err="1"/>
              <a:t>Shared’s</a:t>
            </a:r>
            <a:r>
              <a:rPr lang="en-US" sz="1100" dirty="0"/>
              <a:t> (3) ancestors  </a:t>
            </a:r>
          </a:p>
        </p:txBody>
      </p:sp>
      <p:sp>
        <p:nvSpPr>
          <p:cNvPr id="1309" name="TextBox 1308"/>
          <p:cNvSpPr txBox="1"/>
          <p:nvPr/>
        </p:nvSpPr>
        <p:spPr>
          <a:xfrm>
            <a:off x="4915243" y="6364080"/>
            <a:ext cx="2618850" cy="246221"/>
          </a:xfrm>
          <a:prstGeom prst="rect">
            <a:avLst/>
          </a:prstGeom>
          <a:noFill/>
        </p:spPr>
        <p:txBody>
          <a:bodyPr wrap="square" rtlCol="0">
            <a:spAutoFit/>
          </a:bodyPr>
          <a:lstStyle/>
          <a:p>
            <a:r>
              <a:rPr lang="en-US" sz="1000"/>
              <a:t>No GEDCOM at </a:t>
            </a:r>
            <a:r>
              <a:rPr lang="en-US" sz="1000" err="1"/>
              <a:t>GEDmatch</a:t>
            </a:r>
            <a:endParaRPr lang="en-US" sz="1000"/>
          </a:p>
        </p:txBody>
      </p:sp>
      <p:sp>
        <p:nvSpPr>
          <p:cNvPr id="1310" name="TextBox 1309"/>
          <p:cNvSpPr txBox="1"/>
          <p:nvPr/>
        </p:nvSpPr>
        <p:spPr>
          <a:xfrm>
            <a:off x="2869716" y="6349501"/>
            <a:ext cx="1649131" cy="400110"/>
          </a:xfrm>
          <a:prstGeom prst="rect">
            <a:avLst/>
          </a:prstGeom>
          <a:noFill/>
        </p:spPr>
        <p:txBody>
          <a:bodyPr wrap="square" rtlCol="0">
            <a:spAutoFit/>
          </a:bodyPr>
          <a:lstStyle/>
          <a:p>
            <a:r>
              <a:rPr lang="en-US" sz="1000"/>
              <a:t>Has GEDCOM at </a:t>
            </a:r>
            <a:r>
              <a:rPr lang="en-US" sz="1000" err="1"/>
              <a:t>GEDmatch</a:t>
            </a:r>
            <a:endParaRPr lang="en-US" sz="1000"/>
          </a:p>
          <a:p>
            <a:r>
              <a:rPr lang="en-US" sz="1000"/>
              <a:t>Has tree at ancestry </a:t>
            </a:r>
          </a:p>
        </p:txBody>
      </p:sp>
      <p:sp>
        <p:nvSpPr>
          <p:cNvPr id="1311" name="TextBox 1310"/>
          <p:cNvSpPr txBox="1"/>
          <p:nvPr/>
        </p:nvSpPr>
        <p:spPr>
          <a:xfrm>
            <a:off x="7460441" y="6370811"/>
            <a:ext cx="2998335" cy="246221"/>
          </a:xfrm>
          <a:prstGeom prst="rect">
            <a:avLst/>
          </a:prstGeom>
          <a:noFill/>
        </p:spPr>
        <p:txBody>
          <a:bodyPr wrap="square" rtlCol="0">
            <a:spAutoFit/>
          </a:bodyPr>
          <a:lstStyle/>
          <a:p>
            <a:r>
              <a:rPr lang="en-US" sz="1000"/>
              <a:t>No GEDCOM at </a:t>
            </a:r>
            <a:r>
              <a:rPr lang="en-US" sz="1000" err="1"/>
              <a:t>GEDmatch</a:t>
            </a:r>
            <a:r>
              <a:rPr lang="en-US" sz="1000"/>
              <a:t>, parents in tree at FTDNA</a:t>
            </a:r>
          </a:p>
        </p:txBody>
      </p:sp>
      <p:sp>
        <p:nvSpPr>
          <p:cNvPr id="1313" name="Rectangle 1312"/>
          <p:cNvSpPr/>
          <p:nvPr/>
        </p:nvSpPr>
        <p:spPr>
          <a:xfrm>
            <a:off x="4505549" y="130741"/>
            <a:ext cx="2871599" cy="1046440"/>
          </a:xfrm>
          <a:prstGeom prst="rect">
            <a:avLst/>
          </a:prstGeom>
          <a:ln>
            <a:solidFill>
              <a:schemeClr val="tx1"/>
            </a:solidFill>
          </a:ln>
        </p:spPr>
        <p:txBody>
          <a:bodyPr wrap="square">
            <a:spAutoFit/>
          </a:bodyPr>
          <a:lstStyle/>
          <a:p>
            <a:r>
              <a:rPr lang="en-US" sz="1000" dirty="0"/>
              <a:t>0) Preparation:</a:t>
            </a:r>
          </a:p>
          <a:p>
            <a:pPr lvl="1"/>
            <a:endParaRPr lang="en-US" sz="200" i="1" dirty="0"/>
          </a:p>
          <a:p>
            <a:pPr lvl="1"/>
            <a:r>
              <a:rPr lang="en-US" sz="1000" i="1" dirty="0"/>
              <a:t>DNAGedcom Client Ancestry Download</a:t>
            </a:r>
          </a:p>
          <a:p>
            <a:pPr lvl="1"/>
            <a:r>
              <a:rPr lang="en-US" sz="1000" i="1" dirty="0"/>
              <a:t>DGC FTDNA Download &amp; Sync</a:t>
            </a:r>
          </a:p>
          <a:p>
            <a:pPr lvl="1"/>
            <a:r>
              <a:rPr lang="en-US" sz="1000" i="1" dirty="0" err="1"/>
              <a:t>DNAGecom</a:t>
            </a:r>
            <a:r>
              <a:rPr lang="en-US" sz="1000" i="1" dirty="0"/>
              <a:t> GEDmatch Download </a:t>
            </a:r>
          </a:p>
          <a:p>
            <a:pPr lvl="1"/>
            <a:r>
              <a:rPr lang="en-US" sz="1000" i="1" dirty="0"/>
              <a:t>    </a:t>
            </a:r>
            <a:r>
              <a:rPr lang="en-US" sz="1000" i="1" dirty="0" err="1"/>
              <a:t>GEDMatch</a:t>
            </a:r>
            <a:r>
              <a:rPr lang="en-US" sz="1000" i="1" dirty="0"/>
              <a:t> Matching </a:t>
            </a:r>
            <a:r>
              <a:rPr lang="en-US" sz="1000" i="1" dirty="0" err="1"/>
              <a:t>Segement</a:t>
            </a:r>
            <a:r>
              <a:rPr lang="en-US" sz="1000" i="1" dirty="0"/>
              <a:t> Search</a:t>
            </a:r>
          </a:p>
          <a:p>
            <a:pPr lvl="1"/>
            <a:r>
              <a:rPr lang="en-US" sz="1000" i="1" dirty="0"/>
              <a:t>    </a:t>
            </a:r>
            <a:r>
              <a:rPr lang="en-US" sz="1000" i="1" dirty="0" err="1"/>
              <a:t>GEDMatch</a:t>
            </a:r>
            <a:r>
              <a:rPr lang="en-US" sz="1000" i="1" dirty="0"/>
              <a:t> Triangulation</a:t>
            </a:r>
          </a:p>
        </p:txBody>
      </p:sp>
      <p:sp>
        <p:nvSpPr>
          <p:cNvPr id="1316" name="Rectangle 1315"/>
          <p:cNvSpPr/>
          <p:nvPr/>
        </p:nvSpPr>
        <p:spPr>
          <a:xfrm>
            <a:off x="7445933" y="6519220"/>
            <a:ext cx="2117887" cy="246221"/>
          </a:xfrm>
          <a:prstGeom prst="rect">
            <a:avLst/>
          </a:prstGeom>
        </p:spPr>
        <p:txBody>
          <a:bodyPr wrap="none">
            <a:spAutoFit/>
          </a:bodyPr>
          <a:lstStyle/>
          <a:p>
            <a:r>
              <a:rPr lang="en-US" sz="1000"/>
              <a:t>(You build tree and upload GEDCOM)</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0867" y="453722"/>
            <a:ext cx="1801738" cy="740061"/>
          </a:xfrm>
          <a:prstGeom prst="rect">
            <a:avLst/>
          </a:prstGeom>
        </p:spPr>
      </p:pic>
      <p:sp>
        <p:nvSpPr>
          <p:cNvPr id="321" name="Rectangle 320">
            <a:extLst>
              <a:ext uri="{FF2B5EF4-FFF2-40B4-BE49-F238E27FC236}">
                <a16:creationId xmlns:a16="http://schemas.microsoft.com/office/drawing/2014/main" id="{D595DCB0-C29E-437C-8EF6-FC8BC73A300C}"/>
              </a:ext>
            </a:extLst>
          </p:cNvPr>
          <p:cNvSpPr/>
          <p:nvPr/>
        </p:nvSpPr>
        <p:spPr>
          <a:xfrm>
            <a:off x="8556689" y="0"/>
            <a:ext cx="1725152" cy="523220"/>
          </a:xfrm>
          <a:prstGeom prst="rect">
            <a:avLst/>
          </a:prstGeom>
          <a:noFill/>
          <a:effectLst>
            <a:outerShdw blurRad="50800" dist="38100" dir="2700000" algn="tl" rotWithShape="0">
              <a:prstClr val="black">
                <a:alpha val="40000"/>
              </a:prstClr>
            </a:outerShdw>
          </a:effectLst>
        </p:spPr>
        <p:txBody>
          <a:bodyPr wrap="none" lIns="91440" tIns="45720" rIns="91440" bIns="45720">
            <a:spAutoFit/>
          </a:bodyPr>
          <a:lstStyle/>
          <a:p>
            <a:pPr algn="ctr"/>
            <a:r>
              <a:rPr lang="en-US" sz="2800" b="1">
                <a:ln w="9525">
                  <a:solidFill>
                    <a:srgbClr val="A0B539"/>
                  </a:solidFill>
                  <a:prstDash val="solid"/>
                </a:ln>
                <a:solidFill>
                  <a:srgbClr val="007000"/>
                </a:solidFill>
                <a:latin typeface="Freestyle Script" panose="030804020302050B0404" pitchFamily="66" charset="0"/>
                <a:cs typeface="Arial" panose="020B0604020202020204" pitchFamily="34" charset="0"/>
              </a:rPr>
              <a:t>Kitty Cooper &amp;</a:t>
            </a:r>
          </a:p>
        </p:txBody>
      </p:sp>
    </p:spTree>
    <p:extLst>
      <p:ext uri="{BB962C8B-B14F-4D97-AF65-F5344CB8AC3E}">
        <p14:creationId xmlns:p14="http://schemas.microsoft.com/office/powerpoint/2010/main" val="2802496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9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093"/>
                                        </p:tgtEl>
                                        <p:attrNameLst>
                                          <p:attrName>style.visibility</p:attrName>
                                        </p:attrNameLst>
                                      </p:cBhvr>
                                      <p:to>
                                        <p:strVal val="visible"/>
                                      </p:to>
                                    </p:set>
                                    <p:anim calcmode="lin" valueType="num">
                                      <p:cBhvr additive="base">
                                        <p:cTn id="15" dur="500" fill="hold"/>
                                        <p:tgtEl>
                                          <p:spTgt spid="1093"/>
                                        </p:tgtEl>
                                        <p:attrNameLst>
                                          <p:attrName>ppt_x</p:attrName>
                                        </p:attrNameLst>
                                      </p:cBhvr>
                                      <p:tavLst>
                                        <p:tav tm="0">
                                          <p:val>
                                            <p:strVal val="#ppt_x"/>
                                          </p:val>
                                        </p:tav>
                                        <p:tav tm="100000">
                                          <p:val>
                                            <p:strVal val="#ppt_x"/>
                                          </p:val>
                                        </p:tav>
                                      </p:tavLst>
                                    </p:anim>
                                    <p:anim calcmode="lin" valueType="num">
                                      <p:cBhvr additive="base">
                                        <p:cTn id="16" dur="500" fill="hold"/>
                                        <p:tgtEl>
                                          <p:spTgt spid="1093"/>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 presetClass="entr" presetSubtype="4" fill="hold" grpId="0" nodeType="afterEffect">
                                  <p:stCondLst>
                                    <p:cond delay="0"/>
                                  </p:stCondLst>
                                  <p:childTnLst>
                                    <p:set>
                                      <p:cBhvr>
                                        <p:cTn id="19" dur="1" fill="hold">
                                          <p:stCondLst>
                                            <p:cond delay="0"/>
                                          </p:stCondLst>
                                        </p:cTn>
                                        <p:tgtEl>
                                          <p:spTgt spid="1033"/>
                                        </p:tgtEl>
                                        <p:attrNameLst>
                                          <p:attrName>style.visibility</p:attrName>
                                        </p:attrNameLst>
                                      </p:cBhvr>
                                      <p:to>
                                        <p:strVal val="visible"/>
                                      </p:to>
                                    </p:set>
                                    <p:anim calcmode="lin" valueType="num">
                                      <p:cBhvr additive="base">
                                        <p:cTn id="20" dur="500" fill="hold"/>
                                        <p:tgtEl>
                                          <p:spTgt spid="1033"/>
                                        </p:tgtEl>
                                        <p:attrNameLst>
                                          <p:attrName>ppt_x</p:attrName>
                                        </p:attrNameLst>
                                      </p:cBhvr>
                                      <p:tavLst>
                                        <p:tav tm="0">
                                          <p:val>
                                            <p:strVal val="#ppt_x"/>
                                          </p:val>
                                        </p:tav>
                                        <p:tav tm="100000">
                                          <p:val>
                                            <p:strVal val="#ppt_x"/>
                                          </p:val>
                                        </p:tav>
                                      </p:tavLst>
                                    </p:anim>
                                    <p:anim calcmode="lin" valueType="num">
                                      <p:cBhvr additive="base">
                                        <p:cTn id="21" dur="500" fill="hold"/>
                                        <p:tgtEl>
                                          <p:spTgt spid="103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091"/>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121"/>
                                        </p:tgtEl>
                                        <p:attrNameLst>
                                          <p:attrName>style.visibility</p:attrName>
                                        </p:attrNameLst>
                                      </p:cBhvr>
                                      <p:to>
                                        <p:strVal val="visible"/>
                                      </p:to>
                                    </p:set>
                                  </p:childTnLst>
                                </p:cTn>
                              </p:par>
                              <p:par>
                                <p:cTn id="30" presetID="2" presetClass="entr" presetSubtype="4"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ppt_x"/>
                                          </p:val>
                                        </p:tav>
                                        <p:tav tm="100000">
                                          <p:val>
                                            <p:strVal val="#ppt_x"/>
                                          </p:val>
                                        </p:tav>
                                      </p:tavLst>
                                    </p:anim>
                                    <p:anim calcmode="lin" valueType="num">
                                      <p:cBhvr additive="base">
                                        <p:cTn id="3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123"/>
                                        </p:tgtEl>
                                        <p:attrNameLst>
                                          <p:attrName>style.visibility</p:attrName>
                                        </p:attrNameLst>
                                      </p:cBhvr>
                                      <p:to>
                                        <p:strVal val="visible"/>
                                      </p:to>
                                    </p:set>
                                  </p:childTnLst>
                                </p:cTn>
                              </p:par>
                              <p:par>
                                <p:cTn id="38" presetID="2" presetClass="entr" presetSubtype="4" fill="hold" grpId="0" nodeType="withEffect">
                                  <p:stCondLst>
                                    <p:cond delay="0"/>
                                  </p:stCondLst>
                                  <p:childTnLst>
                                    <p:set>
                                      <p:cBhvr>
                                        <p:cTn id="39" dur="1" fill="hold">
                                          <p:stCondLst>
                                            <p:cond delay="0"/>
                                          </p:stCondLst>
                                        </p:cTn>
                                        <p:tgtEl>
                                          <p:spTgt spid="618"/>
                                        </p:tgtEl>
                                        <p:attrNameLst>
                                          <p:attrName>style.visibility</p:attrName>
                                        </p:attrNameLst>
                                      </p:cBhvr>
                                      <p:to>
                                        <p:strVal val="visible"/>
                                      </p:to>
                                    </p:set>
                                    <p:anim calcmode="lin" valueType="num">
                                      <p:cBhvr additive="base">
                                        <p:cTn id="40" dur="500" fill="hold"/>
                                        <p:tgtEl>
                                          <p:spTgt spid="618"/>
                                        </p:tgtEl>
                                        <p:attrNameLst>
                                          <p:attrName>ppt_x</p:attrName>
                                        </p:attrNameLst>
                                      </p:cBhvr>
                                      <p:tavLst>
                                        <p:tav tm="0">
                                          <p:val>
                                            <p:strVal val="#ppt_x"/>
                                          </p:val>
                                        </p:tav>
                                        <p:tav tm="100000">
                                          <p:val>
                                            <p:strVal val="#ppt_x"/>
                                          </p:val>
                                        </p:tav>
                                      </p:tavLst>
                                    </p:anim>
                                    <p:anim calcmode="lin" valueType="num">
                                      <p:cBhvr additive="base">
                                        <p:cTn id="41" dur="500" fill="hold"/>
                                        <p:tgtEl>
                                          <p:spTgt spid="618"/>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092"/>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309"/>
                                        </p:tgtEl>
                                        <p:attrNameLst>
                                          <p:attrName>style.visibility</p:attrName>
                                        </p:attrNameLst>
                                      </p:cBhvr>
                                      <p:to>
                                        <p:strVal val="visible"/>
                                      </p:to>
                                    </p:set>
                                    <p:anim calcmode="lin" valueType="num">
                                      <p:cBhvr additive="base">
                                        <p:cTn id="50" dur="500" fill="hold"/>
                                        <p:tgtEl>
                                          <p:spTgt spid="1309"/>
                                        </p:tgtEl>
                                        <p:attrNameLst>
                                          <p:attrName>ppt_x</p:attrName>
                                        </p:attrNameLst>
                                      </p:cBhvr>
                                      <p:tavLst>
                                        <p:tav tm="0">
                                          <p:val>
                                            <p:strVal val="#ppt_x"/>
                                          </p:val>
                                        </p:tav>
                                        <p:tav tm="100000">
                                          <p:val>
                                            <p:strVal val="#ppt_x"/>
                                          </p:val>
                                        </p:tav>
                                      </p:tavLst>
                                    </p:anim>
                                    <p:anim calcmode="lin" valueType="num">
                                      <p:cBhvr additive="base">
                                        <p:cTn id="51" dur="500" fill="hold"/>
                                        <p:tgtEl>
                                          <p:spTgt spid="1309"/>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1310"/>
                                        </p:tgtEl>
                                        <p:attrNameLst>
                                          <p:attrName>style.visibility</p:attrName>
                                        </p:attrNameLst>
                                      </p:cBhvr>
                                      <p:to>
                                        <p:strVal val="visible"/>
                                      </p:to>
                                    </p:set>
                                    <p:anim calcmode="lin" valueType="num">
                                      <p:cBhvr additive="base">
                                        <p:cTn id="56" dur="500" fill="hold"/>
                                        <p:tgtEl>
                                          <p:spTgt spid="1310"/>
                                        </p:tgtEl>
                                        <p:attrNameLst>
                                          <p:attrName>ppt_x</p:attrName>
                                        </p:attrNameLst>
                                      </p:cBhvr>
                                      <p:tavLst>
                                        <p:tav tm="0">
                                          <p:val>
                                            <p:strVal val="#ppt_x"/>
                                          </p:val>
                                        </p:tav>
                                        <p:tav tm="100000">
                                          <p:val>
                                            <p:strVal val="#ppt_x"/>
                                          </p:val>
                                        </p:tav>
                                      </p:tavLst>
                                    </p:anim>
                                    <p:anim calcmode="lin" valueType="num">
                                      <p:cBhvr additive="base">
                                        <p:cTn id="57" dur="500" fill="hold"/>
                                        <p:tgtEl>
                                          <p:spTgt spid="1310"/>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4"/>
                                        </p:tgtEl>
                                        <p:attrNameLst>
                                          <p:attrName>style.visibility</p:attrName>
                                        </p:attrNameLst>
                                      </p:cBhvr>
                                      <p:to>
                                        <p:strVal val="visible"/>
                                      </p:to>
                                    </p:set>
                                    <p:anim calcmode="lin" valueType="num">
                                      <p:cBhvr>
                                        <p:cTn id="62" dur="500" fill="hold"/>
                                        <p:tgtEl>
                                          <p:spTgt spid="4"/>
                                        </p:tgtEl>
                                        <p:attrNameLst>
                                          <p:attrName>ppt_w</p:attrName>
                                        </p:attrNameLst>
                                      </p:cBhvr>
                                      <p:tavLst>
                                        <p:tav tm="0">
                                          <p:val>
                                            <p:fltVal val="0"/>
                                          </p:val>
                                        </p:tav>
                                        <p:tav tm="100000">
                                          <p:val>
                                            <p:strVal val="#ppt_w"/>
                                          </p:val>
                                        </p:tav>
                                      </p:tavLst>
                                    </p:anim>
                                    <p:anim calcmode="lin" valueType="num">
                                      <p:cBhvr>
                                        <p:cTn id="63" dur="500" fill="hold"/>
                                        <p:tgtEl>
                                          <p:spTgt spid="4"/>
                                        </p:tgtEl>
                                        <p:attrNameLst>
                                          <p:attrName>ppt_h</p:attrName>
                                        </p:attrNameLst>
                                      </p:cBhvr>
                                      <p:tavLst>
                                        <p:tav tm="0">
                                          <p:val>
                                            <p:fltVal val="0"/>
                                          </p:val>
                                        </p:tav>
                                        <p:tav tm="100000">
                                          <p:val>
                                            <p:strVal val="#ppt_h"/>
                                          </p:val>
                                        </p:tav>
                                      </p:tavLst>
                                    </p:anim>
                                    <p:animEffect transition="in" filter="fade">
                                      <p:cBhvr>
                                        <p:cTn id="64" dur="500"/>
                                        <p:tgtEl>
                                          <p:spTgt spid="4"/>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5"/>
                                        </p:tgtEl>
                                        <p:attrNameLst>
                                          <p:attrName>style.visibility</p:attrName>
                                        </p:attrNameLst>
                                      </p:cBhvr>
                                      <p:to>
                                        <p:strVal val="visible"/>
                                      </p:to>
                                    </p:set>
                                    <p:anim calcmode="lin" valueType="num">
                                      <p:cBhvr>
                                        <p:cTn id="67" dur="500" fill="hold"/>
                                        <p:tgtEl>
                                          <p:spTgt spid="5"/>
                                        </p:tgtEl>
                                        <p:attrNameLst>
                                          <p:attrName>ppt_w</p:attrName>
                                        </p:attrNameLst>
                                      </p:cBhvr>
                                      <p:tavLst>
                                        <p:tav tm="0">
                                          <p:val>
                                            <p:fltVal val="0"/>
                                          </p:val>
                                        </p:tav>
                                        <p:tav tm="100000">
                                          <p:val>
                                            <p:strVal val="#ppt_w"/>
                                          </p:val>
                                        </p:tav>
                                      </p:tavLst>
                                    </p:anim>
                                    <p:anim calcmode="lin" valueType="num">
                                      <p:cBhvr>
                                        <p:cTn id="68" dur="500" fill="hold"/>
                                        <p:tgtEl>
                                          <p:spTgt spid="5"/>
                                        </p:tgtEl>
                                        <p:attrNameLst>
                                          <p:attrName>ppt_h</p:attrName>
                                        </p:attrNameLst>
                                      </p:cBhvr>
                                      <p:tavLst>
                                        <p:tav tm="0">
                                          <p:val>
                                            <p:fltVal val="0"/>
                                          </p:val>
                                        </p:tav>
                                        <p:tav tm="100000">
                                          <p:val>
                                            <p:strVal val="#ppt_h"/>
                                          </p:val>
                                        </p:tav>
                                      </p:tavLst>
                                    </p:anim>
                                    <p:animEffect transition="in" filter="fade">
                                      <p:cBhvr>
                                        <p:cTn id="69" dur="500"/>
                                        <p:tgtEl>
                                          <p:spTgt spid="5"/>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76"/>
                                        </p:tgtEl>
                                        <p:attrNameLst>
                                          <p:attrName>style.visibility</p:attrName>
                                        </p:attrNameLst>
                                      </p:cBhvr>
                                      <p:to>
                                        <p:strVal val="visible"/>
                                      </p:to>
                                    </p:set>
                                    <p:anim calcmode="lin" valueType="num">
                                      <p:cBhvr>
                                        <p:cTn id="72" dur="500" fill="hold"/>
                                        <p:tgtEl>
                                          <p:spTgt spid="76"/>
                                        </p:tgtEl>
                                        <p:attrNameLst>
                                          <p:attrName>ppt_w</p:attrName>
                                        </p:attrNameLst>
                                      </p:cBhvr>
                                      <p:tavLst>
                                        <p:tav tm="0">
                                          <p:val>
                                            <p:fltVal val="0"/>
                                          </p:val>
                                        </p:tav>
                                        <p:tav tm="100000">
                                          <p:val>
                                            <p:strVal val="#ppt_w"/>
                                          </p:val>
                                        </p:tav>
                                      </p:tavLst>
                                    </p:anim>
                                    <p:anim calcmode="lin" valueType="num">
                                      <p:cBhvr>
                                        <p:cTn id="73" dur="500" fill="hold"/>
                                        <p:tgtEl>
                                          <p:spTgt spid="76"/>
                                        </p:tgtEl>
                                        <p:attrNameLst>
                                          <p:attrName>ppt_h</p:attrName>
                                        </p:attrNameLst>
                                      </p:cBhvr>
                                      <p:tavLst>
                                        <p:tav tm="0">
                                          <p:val>
                                            <p:fltVal val="0"/>
                                          </p:val>
                                        </p:tav>
                                        <p:tav tm="100000">
                                          <p:val>
                                            <p:strVal val="#ppt_h"/>
                                          </p:val>
                                        </p:tav>
                                      </p:tavLst>
                                    </p:anim>
                                    <p:animEffect transition="in" filter="fade">
                                      <p:cBhvr>
                                        <p:cTn id="74" dur="500"/>
                                        <p:tgtEl>
                                          <p:spTgt spid="76"/>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77"/>
                                        </p:tgtEl>
                                        <p:attrNameLst>
                                          <p:attrName>style.visibility</p:attrName>
                                        </p:attrNameLst>
                                      </p:cBhvr>
                                      <p:to>
                                        <p:strVal val="visible"/>
                                      </p:to>
                                    </p:set>
                                    <p:anim calcmode="lin" valueType="num">
                                      <p:cBhvr>
                                        <p:cTn id="77" dur="500" fill="hold"/>
                                        <p:tgtEl>
                                          <p:spTgt spid="77"/>
                                        </p:tgtEl>
                                        <p:attrNameLst>
                                          <p:attrName>ppt_w</p:attrName>
                                        </p:attrNameLst>
                                      </p:cBhvr>
                                      <p:tavLst>
                                        <p:tav tm="0">
                                          <p:val>
                                            <p:fltVal val="0"/>
                                          </p:val>
                                        </p:tav>
                                        <p:tav tm="100000">
                                          <p:val>
                                            <p:strVal val="#ppt_w"/>
                                          </p:val>
                                        </p:tav>
                                      </p:tavLst>
                                    </p:anim>
                                    <p:anim calcmode="lin" valueType="num">
                                      <p:cBhvr>
                                        <p:cTn id="78" dur="500" fill="hold"/>
                                        <p:tgtEl>
                                          <p:spTgt spid="77"/>
                                        </p:tgtEl>
                                        <p:attrNameLst>
                                          <p:attrName>ppt_h</p:attrName>
                                        </p:attrNameLst>
                                      </p:cBhvr>
                                      <p:tavLst>
                                        <p:tav tm="0">
                                          <p:val>
                                            <p:fltVal val="0"/>
                                          </p:val>
                                        </p:tav>
                                        <p:tav tm="100000">
                                          <p:val>
                                            <p:strVal val="#ppt_h"/>
                                          </p:val>
                                        </p:tav>
                                      </p:tavLst>
                                    </p:anim>
                                    <p:animEffect transition="in" filter="fade">
                                      <p:cBhvr>
                                        <p:cTn id="79" dur="500"/>
                                        <p:tgtEl>
                                          <p:spTgt spid="77"/>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78"/>
                                        </p:tgtEl>
                                        <p:attrNameLst>
                                          <p:attrName>style.visibility</p:attrName>
                                        </p:attrNameLst>
                                      </p:cBhvr>
                                      <p:to>
                                        <p:strVal val="visible"/>
                                      </p:to>
                                    </p:set>
                                    <p:anim calcmode="lin" valueType="num">
                                      <p:cBhvr>
                                        <p:cTn id="82" dur="500" fill="hold"/>
                                        <p:tgtEl>
                                          <p:spTgt spid="78"/>
                                        </p:tgtEl>
                                        <p:attrNameLst>
                                          <p:attrName>ppt_w</p:attrName>
                                        </p:attrNameLst>
                                      </p:cBhvr>
                                      <p:tavLst>
                                        <p:tav tm="0">
                                          <p:val>
                                            <p:fltVal val="0"/>
                                          </p:val>
                                        </p:tav>
                                        <p:tav tm="100000">
                                          <p:val>
                                            <p:strVal val="#ppt_w"/>
                                          </p:val>
                                        </p:tav>
                                      </p:tavLst>
                                    </p:anim>
                                    <p:anim calcmode="lin" valueType="num">
                                      <p:cBhvr>
                                        <p:cTn id="83" dur="500" fill="hold"/>
                                        <p:tgtEl>
                                          <p:spTgt spid="78"/>
                                        </p:tgtEl>
                                        <p:attrNameLst>
                                          <p:attrName>ppt_h</p:attrName>
                                        </p:attrNameLst>
                                      </p:cBhvr>
                                      <p:tavLst>
                                        <p:tav tm="0">
                                          <p:val>
                                            <p:fltVal val="0"/>
                                          </p:val>
                                        </p:tav>
                                        <p:tav tm="100000">
                                          <p:val>
                                            <p:strVal val="#ppt_h"/>
                                          </p:val>
                                        </p:tav>
                                      </p:tavLst>
                                    </p:anim>
                                    <p:animEffect transition="in" filter="fade">
                                      <p:cBhvr>
                                        <p:cTn id="84" dur="500"/>
                                        <p:tgtEl>
                                          <p:spTgt spid="78"/>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79"/>
                                        </p:tgtEl>
                                        <p:attrNameLst>
                                          <p:attrName>style.visibility</p:attrName>
                                        </p:attrNameLst>
                                      </p:cBhvr>
                                      <p:to>
                                        <p:strVal val="visible"/>
                                      </p:to>
                                    </p:set>
                                    <p:anim calcmode="lin" valueType="num">
                                      <p:cBhvr>
                                        <p:cTn id="87" dur="500" fill="hold"/>
                                        <p:tgtEl>
                                          <p:spTgt spid="79"/>
                                        </p:tgtEl>
                                        <p:attrNameLst>
                                          <p:attrName>ppt_w</p:attrName>
                                        </p:attrNameLst>
                                      </p:cBhvr>
                                      <p:tavLst>
                                        <p:tav tm="0">
                                          <p:val>
                                            <p:fltVal val="0"/>
                                          </p:val>
                                        </p:tav>
                                        <p:tav tm="100000">
                                          <p:val>
                                            <p:strVal val="#ppt_w"/>
                                          </p:val>
                                        </p:tav>
                                      </p:tavLst>
                                    </p:anim>
                                    <p:anim calcmode="lin" valueType="num">
                                      <p:cBhvr>
                                        <p:cTn id="88" dur="500" fill="hold"/>
                                        <p:tgtEl>
                                          <p:spTgt spid="79"/>
                                        </p:tgtEl>
                                        <p:attrNameLst>
                                          <p:attrName>ppt_h</p:attrName>
                                        </p:attrNameLst>
                                      </p:cBhvr>
                                      <p:tavLst>
                                        <p:tav tm="0">
                                          <p:val>
                                            <p:fltVal val="0"/>
                                          </p:val>
                                        </p:tav>
                                        <p:tav tm="100000">
                                          <p:val>
                                            <p:strVal val="#ppt_h"/>
                                          </p:val>
                                        </p:tav>
                                      </p:tavLst>
                                    </p:anim>
                                    <p:animEffect transition="in" filter="fade">
                                      <p:cBhvr>
                                        <p:cTn id="89" dur="500"/>
                                        <p:tgtEl>
                                          <p:spTgt spid="79"/>
                                        </p:tgtEl>
                                      </p:cBhvr>
                                    </p:animEffect>
                                  </p:childTnLst>
                                </p:cTn>
                              </p:par>
                              <p:par>
                                <p:cTn id="90" presetID="53" presetClass="entr" presetSubtype="16" fill="hold" nodeType="withEffect">
                                  <p:stCondLst>
                                    <p:cond delay="0"/>
                                  </p:stCondLst>
                                  <p:childTnLst>
                                    <p:set>
                                      <p:cBhvr>
                                        <p:cTn id="91" dur="1" fill="hold">
                                          <p:stCondLst>
                                            <p:cond delay="0"/>
                                          </p:stCondLst>
                                        </p:cTn>
                                        <p:tgtEl>
                                          <p:spTgt spid="117"/>
                                        </p:tgtEl>
                                        <p:attrNameLst>
                                          <p:attrName>style.visibility</p:attrName>
                                        </p:attrNameLst>
                                      </p:cBhvr>
                                      <p:to>
                                        <p:strVal val="visible"/>
                                      </p:to>
                                    </p:set>
                                    <p:anim calcmode="lin" valueType="num">
                                      <p:cBhvr>
                                        <p:cTn id="92" dur="500" fill="hold"/>
                                        <p:tgtEl>
                                          <p:spTgt spid="117"/>
                                        </p:tgtEl>
                                        <p:attrNameLst>
                                          <p:attrName>ppt_w</p:attrName>
                                        </p:attrNameLst>
                                      </p:cBhvr>
                                      <p:tavLst>
                                        <p:tav tm="0">
                                          <p:val>
                                            <p:fltVal val="0"/>
                                          </p:val>
                                        </p:tav>
                                        <p:tav tm="100000">
                                          <p:val>
                                            <p:strVal val="#ppt_w"/>
                                          </p:val>
                                        </p:tav>
                                      </p:tavLst>
                                    </p:anim>
                                    <p:anim calcmode="lin" valueType="num">
                                      <p:cBhvr>
                                        <p:cTn id="93" dur="500" fill="hold"/>
                                        <p:tgtEl>
                                          <p:spTgt spid="117"/>
                                        </p:tgtEl>
                                        <p:attrNameLst>
                                          <p:attrName>ppt_h</p:attrName>
                                        </p:attrNameLst>
                                      </p:cBhvr>
                                      <p:tavLst>
                                        <p:tav tm="0">
                                          <p:val>
                                            <p:fltVal val="0"/>
                                          </p:val>
                                        </p:tav>
                                        <p:tav tm="100000">
                                          <p:val>
                                            <p:strVal val="#ppt_h"/>
                                          </p:val>
                                        </p:tav>
                                      </p:tavLst>
                                    </p:anim>
                                    <p:animEffect transition="in" filter="fade">
                                      <p:cBhvr>
                                        <p:cTn id="94" dur="500"/>
                                        <p:tgtEl>
                                          <p:spTgt spid="117"/>
                                        </p:tgtEl>
                                      </p:cBhvr>
                                    </p:animEffect>
                                  </p:childTnLst>
                                </p:cTn>
                              </p:par>
                              <p:par>
                                <p:cTn id="95" presetID="53" presetClass="entr" presetSubtype="16" fill="hold" nodeType="withEffect">
                                  <p:stCondLst>
                                    <p:cond delay="0"/>
                                  </p:stCondLst>
                                  <p:childTnLst>
                                    <p:set>
                                      <p:cBhvr>
                                        <p:cTn id="96" dur="1" fill="hold">
                                          <p:stCondLst>
                                            <p:cond delay="0"/>
                                          </p:stCondLst>
                                        </p:cTn>
                                        <p:tgtEl>
                                          <p:spTgt spid="127"/>
                                        </p:tgtEl>
                                        <p:attrNameLst>
                                          <p:attrName>style.visibility</p:attrName>
                                        </p:attrNameLst>
                                      </p:cBhvr>
                                      <p:to>
                                        <p:strVal val="visible"/>
                                      </p:to>
                                    </p:set>
                                    <p:anim calcmode="lin" valueType="num">
                                      <p:cBhvr>
                                        <p:cTn id="97" dur="500" fill="hold"/>
                                        <p:tgtEl>
                                          <p:spTgt spid="127"/>
                                        </p:tgtEl>
                                        <p:attrNameLst>
                                          <p:attrName>ppt_w</p:attrName>
                                        </p:attrNameLst>
                                      </p:cBhvr>
                                      <p:tavLst>
                                        <p:tav tm="0">
                                          <p:val>
                                            <p:fltVal val="0"/>
                                          </p:val>
                                        </p:tav>
                                        <p:tav tm="100000">
                                          <p:val>
                                            <p:strVal val="#ppt_w"/>
                                          </p:val>
                                        </p:tav>
                                      </p:tavLst>
                                    </p:anim>
                                    <p:anim calcmode="lin" valueType="num">
                                      <p:cBhvr>
                                        <p:cTn id="98" dur="500" fill="hold"/>
                                        <p:tgtEl>
                                          <p:spTgt spid="127"/>
                                        </p:tgtEl>
                                        <p:attrNameLst>
                                          <p:attrName>ppt_h</p:attrName>
                                        </p:attrNameLst>
                                      </p:cBhvr>
                                      <p:tavLst>
                                        <p:tav tm="0">
                                          <p:val>
                                            <p:fltVal val="0"/>
                                          </p:val>
                                        </p:tav>
                                        <p:tav tm="100000">
                                          <p:val>
                                            <p:strVal val="#ppt_h"/>
                                          </p:val>
                                        </p:tav>
                                      </p:tavLst>
                                    </p:anim>
                                    <p:animEffect transition="in" filter="fade">
                                      <p:cBhvr>
                                        <p:cTn id="99" dur="500"/>
                                        <p:tgtEl>
                                          <p:spTgt spid="127"/>
                                        </p:tgtEl>
                                      </p:cBhvr>
                                    </p:animEffect>
                                  </p:childTnLst>
                                </p:cTn>
                              </p:par>
                              <p:par>
                                <p:cTn id="100" presetID="53" presetClass="entr" presetSubtype="16" fill="hold" nodeType="withEffect">
                                  <p:stCondLst>
                                    <p:cond delay="0"/>
                                  </p:stCondLst>
                                  <p:childTnLst>
                                    <p:set>
                                      <p:cBhvr>
                                        <p:cTn id="101" dur="1" fill="hold">
                                          <p:stCondLst>
                                            <p:cond delay="0"/>
                                          </p:stCondLst>
                                        </p:cTn>
                                        <p:tgtEl>
                                          <p:spTgt spid="171"/>
                                        </p:tgtEl>
                                        <p:attrNameLst>
                                          <p:attrName>style.visibility</p:attrName>
                                        </p:attrNameLst>
                                      </p:cBhvr>
                                      <p:to>
                                        <p:strVal val="visible"/>
                                      </p:to>
                                    </p:set>
                                    <p:anim calcmode="lin" valueType="num">
                                      <p:cBhvr>
                                        <p:cTn id="102" dur="500" fill="hold"/>
                                        <p:tgtEl>
                                          <p:spTgt spid="171"/>
                                        </p:tgtEl>
                                        <p:attrNameLst>
                                          <p:attrName>ppt_w</p:attrName>
                                        </p:attrNameLst>
                                      </p:cBhvr>
                                      <p:tavLst>
                                        <p:tav tm="0">
                                          <p:val>
                                            <p:fltVal val="0"/>
                                          </p:val>
                                        </p:tav>
                                        <p:tav tm="100000">
                                          <p:val>
                                            <p:strVal val="#ppt_w"/>
                                          </p:val>
                                        </p:tav>
                                      </p:tavLst>
                                    </p:anim>
                                    <p:anim calcmode="lin" valueType="num">
                                      <p:cBhvr>
                                        <p:cTn id="103" dur="500" fill="hold"/>
                                        <p:tgtEl>
                                          <p:spTgt spid="171"/>
                                        </p:tgtEl>
                                        <p:attrNameLst>
                                          <p:attrName>ppt_h</p:attrName>
                                        </p:attrNameLst>
                                      </p:cBhvr>
                                      <p:tavLst>
                                        <p:tav tm="0">
                                          <p:val>
                                            <p:fltVal val="0"/>
                                          </p:val>
                                        </p:tav>
                                        <p:tav tm="100000">
                                          <p:val>
                                            <p:strVal val="#ppt_h"/>
                                          </p:val>
                                        </p:tav>
                                      </p:tavLst>
                                    </p:anim>
                                    <p:animEffect transition="in" filter="fade">
                                      <p:cBhvr>
                                        <p:cTn id="104" dur="500"/>
                                        <p:tgtEl>
                                          <p:spTgt spid="171"/>
                                        </p:tgtEl>
                                      </p:cBhvr>
                                    </p:animEffect>
                                  </p:childTnLst>
                                </p:cTn>
                              </p:par>
                              <p:par>
                                <p:cTn id="105" presetID="53" presetClass="entr" presetSubtype="16" fill="hold" nodeType="withEffect">
                                  <p:stCondLst>
                                    <p:cond delay="0"/>
                                  </p:stCondLst>
                                  <p:childTnLst>
                                    <p:set>
                                      <p:cBhvr>
                                        <p:cTn id="106" dur="1" fill="hold">
                                          <p:stCondLst>
                                            <p:cond delay="0"/>
                                          </p:stCondLst>
                                        </p:cTn>
                                        <p:tgtEl>
                                          <p:spTgt spid="189"/>
                                        </p:tgtEl>
                                        <p:attrNameLst>
                                          <p:attrName>style.visibility</p:attrName>
                                        </p:attrNameLst>
                                      </p:cBhvr>
                                      <p:to>
                                        <p:strVal val="visible"/>
                                      </p:to>
                                    </p:set>
                                    <p:anim calcmode="lin" valueType="num">
                                      <p:cBhvr>
                                        <p:cTn id="107" dur="500" fill="hold"/>
                                        <p:tgtEl>
                                          <p:spTgt spid="189"/>
                                        </p:tgtEl>
                                        <p:attrNameLst>
                                          <p:attrName>ppt_w</p:attrName>
                                        </p:attrNameLst>
                                      </p:cBhvr>
                                      <p:tavLst>
                                        <p:tav tm="0">
                                          <p:val>
                                            <p:fltVal val="0"/>
                                          </p:val>
                                        </p:tav>
                                        <p:tav tm="100000">
                                          <p:val>
                                            <p:strVal val="#ppt_w"/>
                                          </p:val>
                                        </p:tav>
                                      </p:tavLst>
                                    </p:anim>
                                    <p:anim calcmode="lin" valueType="num">
                                      <p:cBhvr>
                                        <p:cTn id="108" dur="500" fill="hold"/>
                                        <p:tgtEl>
                                          <p:spTgt spid="189"/>
                                        </p:tgtEl>
                                        <p:attrNameLst>
                                          <p:attrName>ppt_h</p:attrName>
                                        </p:attrNameLst>
                                      </p:cBhvr>
                                      <p:tavLst>
                                        <p:tav tm="0">
                                          <p:val>
                                            <p:fltVal val="0"/>
                                          </p:val>
                                        </p:tav>
                                        <p:tav tm="100000">
                                          <p:val>
                                            <p:strVal val="#ppt_h"/>
                                          </p:val>
                                        </p:tav>
                                      </p:tavLst>
                                    </p:anim>
                                    <p:animEffect transition="in" filter="fade">
                                      <p:cBhvr>
                                        <p:cTn id="109" dur="500"/>
                                        <p:tgtEl>
                                          <p:spTgt spid="189"/>
                                        </p:tgtEl>
                                      </p:cBhvr>
                                    </p:animEffect>
                                  </p:childTnLst>
                                </p:cTn>
                              </p:par>
                              <p:par>
                                <p:cTn id="110" presetID="53" presetClass="entr" presetSubtype="16" fill="hold" nodeType="withEffect">
                                  <p:stCondLst>
                                    <p:cond delay="0"/>
                                  </p:stCondLst>
                                  <p:childTnLst>
                                    <p:set>
                                      <p:cBhvr>
                                        <p:cTn id="111" dur="1" fill="hold">
                                          <p:stCondLst>
                                            <p:cond delay="0"/>
                                          </p:stCondLst>
                                        </p:cTn>
                                        <p:tgtEl>
                                          <p:spTgt spid="193"/>
                                        </p:tgtEl>
                                        <p:attrNameLst>
                                          <p:attrName>style.visibility</p:attrName>
                                        </p:attrNameLst>
                                      </p:cBhvr>
                                      <p:to>
                                        <p:strVal val="visible"/>
                                      </p:to>
                                    </p:set>
                                    <p:anim calcmode="lin" valueType="num">
                                      <p:cBhvr>
                                        <p:cTn id="112" dur="500" fill="hold"/>
                                        <p:tgtEl>
                                          <p:spTgt spid="193"/>
                                        </p:tgtEl>
                                        <p:attrNameLst>
                                          <p:attrName>ppt_w</p:attrName>
                                        </p:attrNameLst>
                                      </p:cBhvr>
                                      <p:tavLst>
                                        <p:tav tm="0">
                                          <p:val>
                                            <p:fltVal val="0"/>
                                          </p:val>
                                        </p:tav>
                                        <p:tav tm="100000">
                                          <p:val>
                                            <p:strVal val="#ppt_w"/>
                                          </p:val>
                                        </p:tav>
                                      </p:tavLst>
                                    </p:anim>
                                    <p:anim calcmode="lin" valueType="num">
                                      <p:cBhvr>
                                        <p:cTn id="113" dur="500" fill="hold"/>
                                        <p:tgtEl>
                                          <p:spTgt spid="193"/>
                                        </p:tgtEl>
                                        <p:attrNameLst>
                                          <p:attrName>ppt_h</p:attrName>
                                        </p:attrNameLst>
                                      </p:cBhvr>
                                      <p:tavLst>
                                        <p:tav tm="0">
                                          <p:val>
                                            <p:fltVal val="0"/>
                                          </p:val>
                                        </p:tav>
                                        <p:tav tm="100000">
                                          <p:val>
                                            <p:strVal val="#ppt_h"/>
                                          </p:val>
                                        </p:tav>
                                      </p:tavLst>
                                    </p:anim>
                                    <p:animEffect transition="in" filter="fade">
                                      <p:cBhvr>
                                        <p:cTn id="114" dur="500"/>
                                        <p:tgtEl>
                                          <p:spTgt spid="193"/>
                                        </p:tgtEl>
                                      </p:cBhvr>
                                    </p:animEffect>
                                  </p:childTnLst>
                                </p:cTn>
                              </p:par>
                              <p:par>
                                <p:cTn id="115" presetID="53" presetClass="entr" presetSubtype="16" fill="hold" grpId="0" nodeType="withEffect">
                                  <p:stCondLst>
                                    <p:cond delay="0"/>
                                  </p:stCondLst>
                                  <p:childTnLst>
                                    <p:set>
                                      <p:cBhvr>
                                        <p:cTn id="116" dur="1" fill="hold">
                                          <p:stCondLst>
                                            <p:cond delay="0"/>
                                          </p:stCondLst>
                                        </p:cTn>
                                        <p:tgtEl>
                                          <p:spTgt spid="273"/>
                                        </p:tgtEl>
                                        <p:attrNameLst>
                                          <p:attrName>style.visibility</p:attrName>
                                        </p:attrNameLst>
                                      </p:cBhvr>
                                      <p:to>
                                        <p:strVal val="visible"/>
                                      </p:to>
                                    </p:set>
                                    <p:anim calcmode="lin" valueType="num">
                                      <p:cBhvr>
                                        <p:cTn id="117" dur="500" fill="hold"/>
                                        <p:tgtEl>
                                          <p:spTgt spid="273"/>
                                        </p:tgtEl>
                                        <p:attrNameLst>
                                          <p:attrName>ppt_w</p:attrName>
                                        </p:attrNameLst>
                                      </p:cBhvr>
                                      <p:tavLst>
                                        <p:tav tm="0">
                                          <p:val>
                                            <p:fltVal val="0"/>
                                          </p:val>
                                        </p:tav>
                                        <p:tav tm="100000">
                                          <p:val>
                                            <p:strVal val="#ppt_w"/>
                                          </p:val>
                                        </p:tav>
                                      </p:tavLst>
                                    </p:anim>
                                    <p:anim calcmode="lin" valueType="num">
                                      <p:cBhvr>
                                        <p:cTn id="118" dur="500" fill="hold"/>
                                        <p:tgtEl>
                                          <p:spTgt spid="273"/>
                                        </p:tgtEl>
                                        <p:attrNameLst>
                                          <p:attrName>ppt_h</p:attrName>
                                        </p:attrNameLst>
                                      </p:cBhvr>
                                      <p:tavLst>
                                        <p:tav tm="0">
                                          <p:val>
                                            <p:fltVal val="0"/>
                                          </p:val>
                                        </p:tav>
                                        <p:tav tm="100000">
                                          <p:val>
                                            <p:strVal val="#ppt_h"/>
                                          </p:val>
                                        </p:tav>
                                      </p:tavLst>
                                    </p:anim>
                                    <p:animEffect transition="in" filter="fade">
                                      <p:cBhvr>
                                        <p:cTn id="119" dur="500"/>
                                        <p:tgtEl>
                                          <p:spTgt spid="273"/>
                                        </p:tgtEl>
                                      </p:cBhvr>
                                    </p:animEffect>
                                  </p:childTnLst>
                                </p:cTn>
                              </p:par>
                              <p:par>
                                <p:cTn id="120" presetID="53" presetClass="entr" presetSubtype="16" fill="hold" grpId="0" nodeType="withEffect">
                                  <p:stCondLst>
                                    <p:cond delay="0"/>
                                  </p:stCondLst>
                                  <p:childTnLst>
                                    <p:set>
                                      <p:cBhvr>
                                        <p:cTn id="121" dur="1" fill="hold">
                                          <p:stCondLst>
                                            <p:cond delay="0"/>
                                          </p:stCondLst>
                                        </p:cTn>
                                        <p:tgtEl>
                                          <p:spTgt spid="274"/>
                                        </p:tgtEl>
                                        <p:attrNameLst>
                                          <p:attrName>style.visibility</p:attrName>
                                        </p:attrNameLst>
                                      </p:cBhvr>
                                      <p:to>
                                        <p:strVal val="visible"/>
                                      </p:to>
                                    </p:set>
                                    <p:anim calcmode="lin" valueType="num">
                                      <p:cBhvr>
                                        <p:cTn id="122" dur="500" fill="hold"/>
                                        <p:tgtEl>
                                          <p:spTgt spid="274"/>
                                        </p:tgtEl>
                                        <p:attrNameLst>
                                          <p:attrName>ppt_w</p:attrName>
                                        </p:attrNameLst>
                                      </p:cBhvr>
                                      <p:tavLst>
                                        <p:tav tm="0">
                                          <p:val>
                                            <p:fltVal val="0"/>
                                          </p:val>
                                        </p:tav>
                                        <p:tav tm="100000">
                                          <p:val>
                                            <p:strVal val="#ppt_w"/>
                                          </p:val>
                                        </p:tav>
                                      </p:tavLst>
                                    </p:anim>
                                    <p:anim calcmode="lin" valueType="num">
                                      <p:cBhvr>
                                        <p:cTn id="123" dur="500" fill="hold"/>
                                        <p:tgtEl>
                                          <p:spTgt spid="274"/>
                                        </p:tgtEl>
                                        <p:attrNameLst>
                                          <p:attrName>ppt_h</p:attrName>
                                        </p:attrNameLst>
                                      </p:cBhvr>
                                      <p:tavLst>
                                        <p:tav tm="0">
                                          <p:val>
                                            <p:fltVal val="0"/>
                                          </p:val>
                                        </p:tav>
                                        <p:tav tm="100000">
                                          <p:val>
                                            <p:strVal val="#ppt_h"/>
                                          </p:val>
                                        </p:tav>
                                      </p:tavLst>
                                    </p:anim>
                                    <p:animEffect transition="in" filter="fade">
                                      <p:cBhvr>
                                        <p:cTn id="124" dur="500"/>
                                        <p:tgtEl>
                                          <p:spTgt spid="274"/>
                                        </p:tgtEl>
                                      </p:cBhvr>
                                    </p:animEffect>
                                  </p:childTnLst>
                                </p:cTn>
                              </p:par>
                              <p:par>
                                <p:cTn id="125" presetID="53" presetClass="entr" presetSubtype="16" fill="hold" nodeType="withEffect">
                                  <p:stCondLst>
                                    <p:cond delay="0"/>
                                  </p:stCondLst>
                                  <p:childTnLst>
                                    <p:set>
                                      <p:cBhvr>
                                        <p:cTn id="126" dur="1" fill="hold">
                                          <p:stCondLst>
                                            <p:cond delay="0"/>
                                          </p:stCondLst>
                                        </p:cTn>
                                        <p:tgtEl>
                                          <p:spTgt spid="275"/>
                                        </p:tgtEl>
                                        <p:attrNameLst>
                                          <p:attrName>style.visibility</p:attrName>
                                        </p:attrNameLst>
                                      </p:cBhvr>
                                      <p:to>
                                        <p:strVal val="visible"/>
                                      </p:to>
                                    </p:set>
                                    <p:anim calcmode="lin" valueType="num">
                                      <p:cBhvr>
                                        <p:cTn id="127" dur="500" fill="hold"/>
                                        <p:tgtEl>
                                          <p:spTgt spid="275"/>
                                        </p:tgtEl>
                                        <p:attrNameLst>
                                          <p:attrName>ppt_w</p:attrName>
                                        </p:attrNameLst>
                                      </p:cBhvr>
                                      <p:tavLst>
                                        <p:tav tm="0">
                                          <p:val>
                                            <p:fltVal val="0"/>
                                          </p:val>
                                        </p:tav>
                                        <p:tav tm="100000">
                                          <p:val>
                                            <p:strVal val="#ppt_w"/>
                                          </p:val>
                                        </p:tav>
                                      </p:tavLst>
                                    </p:anim>
                                    <p:anim calcmode="lin" valueType="num">
                                      <p:cBhvr>
                                        <p:cTn id="128" dur="500" fill="hold"/>
                                        <p:tgtEl>
                                          <p:spTgt spid="275"/>
                                        </p:tgtEl>
                                        <p:attrNameLst>
                                          <p:attrName>ppt_h</p:attrName>
                                        </p:attrNameLst>
                                      </p:cBhvr>
                                      <p:tavLst>
                                        <p:tav tm="0">
                                          <p:val>
                                            <p:fltVal val="0"/>
                                          </p:val>
                                        </p:tav>
                                        <p:tav tm="100000">
                                          <p:val>
                                            <p:strVal val="#ppt_h"/>
                                          </p:val>
                                        </p:tav>
                                      </p:tavLst>
                                    </p:anim>
                                    <p:animEffect transition="in" filter="fade">
                                      <p:cBhvr>
                                        <p:cTn id="129" dur="500"/>
                                        <p:tgtEl>
                                          <p:spTgt spid="275"/>
                                        </p:tgtEl>
                                      </p:cBhvr>
                                    </p:animEffect>
                                  </p:childTnLst>
                                </p:cTn>
                              </p:par>
                              <p:par>
                                <p:cTn id="130" presetID="53" presetClass="entr" presetSubtype="16" fill="hold" nodeType="withEffect">
                                  <p:stCondLst>
                                    <p:cond delay="0"/>
                                  </p:stCondLst>
                                  <p:childTnLst>
                                    <p:set>
                                      <p:cBhvr>
                                        <p:cTn id="131" dur="1" fill="hold">
                                          <p:stCondLst>
                                            <p:cond delay="0"/>
                                          </p:stCondLst>
                                        </p:cTn>
                                        <p:tgtEl>
                                          <p:spTgt spid="334"/>
                                        </p:tgtEl>
                                        <p:attrNameLst>
                                          <p:attrName>style.visibility</p:attrName>
                                        </p:attrNameLst>
                                      </p:cBhvr>
                                      <p:to>
                                        <p:strVal val="visible"/>
                                      </p:to>
                                    </p:set>
                                    <p:anim calcmode="lin" valueType="num">
                                      <p:cBhvr>
                                        <p:cTn id="132" dur="500" fill="hold"/>
                                        <p:tgtEl>
                                          <p:spTgt spid="334"/>
                                        </p:tgtEl>
                                        <p:attrNameLst>
                                          <p:attrName>ppt_w</p:attrName>
                                        </p:attrNameLst>
                                      </p:cBhvr>
                                      <p:tavLst>
                                        <p:tav tm="0">
                                          <p:val>
                                            <p:fltVal val="0"/>
                                          </p:val>
                                        </p:tav>
                                        <p:tav tm="100000">
                                          <p:val>
                                            <p:strVal val="#ppt_w"/>
                                          </p:val>
                                        </p:tav>
                                      </p:tavLst>
                                    </p:anim>
                                    <p:anim calcmode="lin" valueType="num">
                                      <p:cBhvr>
                                        <p:cTn id="133" dur="500" fill="hold"/>
                                        <p:tgtEl>
                                          <p:spTgt spid="334"/>
                                        </p:tgtEl>
                                        <p:attrNameLst>
                                          <p:attrName>ppt_h</p:attrName>
                                        </p:attrNameLst>
                                      </p:cBhvr>
                                      <p:tavLst>
                                        <p:tav tm="0">
                                          <p:val>
                                            <p:fltVal val="0"/>
                                          </p:val>
                                        </p:tav>
                                        <p:tav tm="100000">
                                          <p:val>
                                            <p:strVal val="#ppt_h"/>
                                          </p:val>
                                        </p:tav>
                                      </p:tavLst>
                                    </p:anim>
                                    <p:animEffect transition="in" filter="fade">
                                      <p:cBhvr>
                                        <p:cTn id="134" dur="500"/>
                                        <p:tgtEl>
                                          <p:spTgt spid="334"/>
                                        </p:tgtEl>
                                      </p:cBhvr>
                                    </p:animEffect>
                                  </p:childTnLst>
                                </p:cTn>
                              </p:par>
                              <p:par>
                                <p:cTn id="135" presetID="53" presetClass="entr" presetSubtype="16" fill="hold" nodeType="withEffect">
                                  <p:stCondLst>
                                    <p:cond delay="0"/>
                                  </p:stCondLst>
                                  <p:childTnLst>
                                    <p:set>
                                      <p:cBhvr>
                                        <p:cTn id="136" dur="1" fill="hold">
                                          <p:stCondLst>
                                            <p:cond delay="0"/>
                                          </p:stCondLst>
                                        </p:cTn>
                                        <p:tgtEl>
                                          <p:spTgt spid="339"/>
                                        </p:tgtEl>
                                        <p:attrNameLst>
                                          <p:attrName>style.visibility</p:attrName>
                                        </p:attrNameLst>
                                      </p:cBhvr>
                                      <p:to>
                                        <p:strVal val="visible"/>
                                      </p:to>
                                    </p:set>
                                    <p:anim calcmode="lin" valueType="num">
                                      <p:cBhvr>
                                        <p:cTn id="137" dur="500" fill="hold"/>
                                        <p:tgtEl>
                                          <p:spTgt spid="339"/>
                                        </p:tgtEl>
                                        <p:attrNameLst>
                                          <p:attrName>ppt_w</p:attrName>
                                        </p:attrNameLst>
                                      </p:cBhvr>
                                      <p:tavLst>
                                        <p:tav tm="0">
                                          <p:val>
                                            <p:fltVal val="0"/>
                                          </p:val>
                                        </p:tav>
                                        <p:tav tm="100000">
                                          <p:val>
                                            <p:strVal val="#ppt_w"/>
                                          </p:val>
                                        </p:tav>
                                      </p:tavLst>
                                    </p:anim>
                                    <p:anim calcmode="lin" valueType="num">
                                      <p:cBhvr>
                                        <p:cTn id="138" dur="500" fill="hold"/>
                                        <p:tgtEl>
                                          <p:spTgt spid="339"/>
                                        </p:tgtEl>
                                        <p:attrNameLst>
                                          <p:attrName>ppt_h</p:attrName>
                                        </p:attrNameLst>
                                      </p:cBhvr>
                                      <p:tavLst>
                                        <p:tav tm="0">
                                          <p:val>
                                            <p:fltVal val="0"/>
                                          </p:val>
                                        </p:tav>
                                        <p:tav tm="100000">
                                          <p:val>
                                            <p:strVal val="#ppt_h"/>
                                          </p:val>
                                        </p:tav>
                                      </p:tavLst>
                                    </p:anim>
                                    <p:animEffect transition="in" filter="fade">
                                      <p:cBhvr>
                                        <p:cTn id="139" dur="500"/>
                                        <p:tgtEl>
                                          <p:spTgt spid="339"/>
                                        </p:tgtEl>
                                      </p:cBhvr>
                                    </p:animEffect>
                                  </p:childTnLst>
                                </p:cTn>
                              </p:par>
                              <p:par>
                                <p:cTn id="140" presetID="53" presetClass="entr" presetSubtype="16" fill="hold" grpId="0" nodeType="withEffect">
                                  <p:stCondLst>
                                    <p:cond delay="0"/>
                                  </p:stCondLst>
                                  <p:childTnLst>
                                    <p:set>
                                      <p:cBhvr>
                                        <p:cTn id="141" dur="1" fill="hold">
                                          <p:stCondLst>
                                            <p:cond delay="0"/>
                                          </p:stCondLst>
                                        </p:cTn>
                                        <p:tgtEl>
                                          <p:spTgt spid="762"/>
                                        </p:tgtEl>
                                        <p:attrNameLst>
                                          <p:attrName>style.visibility</p:attrName>
                                        </p:attrNameLst>
                                      </p:cBhvr>
                                      <p:to>
                                        <p:strVal val="visible"/>
                                      </p:to>
                                    </p:set>
                                    <p:anim calcmode="lin" valueType="num">
                                      <p:cBhvr>
                                        <p:cTn id="142" dur="500" fill="hold"/>
                                        <p:tgtEl>
                                          <p:spTgt spid="762"/>
                                        </p:tgtEl>
                                        <p:attrNameLst>
                                          <p:attrName>ppt_w</p:attrName>
                                        </p:attrNameLst>
                                      </p:cBhvr>
                                      <p:tavLst>
                                        <p:tav tm="0">
                                          <p:val>
                                            <p:fltVal val="0"/>
                                          </p:val>
                                        </p:tav>
                                        <p:tav tm="100000">
                                          <p:val>
                                            <p:strVal val="#ppt_w"/>
                                          </p:val>
                                        </p:tav>
                                      </p:tavLst>
                                    </p:anim>
                                    <p:anim calcmode="lin" valueType="num">
                                      <p:cBhvr>
                                        <p:cTn id="143" dur="500" fill="hold"/>
                                        <p:tgtEl>
                                          <p:spTgt spid="762"/>
                                        </p:tgtEl>
                                        <p:attrNameLst>
                                          <p:attrName>ppt_h</p:attrName>
                                        </p:attrNameLst>
                                      </p:cBhvr>
                                      <p:tavLst>
                                        <p:tav tm="0">
                                          <p:val>
                                            <p:fltVal val="0"/>
                                          </p:val>
                                        </p:tav>
                                        <p:tav tm="100000">
                                          <p:val>
                                            <p:strVal val="#ppt_h"/>
                                          </p:val>
                                        </p:tav>
                                      </p:tavLst>
                                    </p:anim>
                                    <p:animEffect transition="in" filter="fade">
                                      <p:cBhvr>
                                        <p:cTn id="144" dur="500"/>
                                        <p:tgtEl>
                                          <p:spTgt spid="762"/>
                                        </p:tgtEl>
                                      </p:cBhvr>
                                    </p:animEffect>
                                  </p:childTnLst>
                                </p:cTn>
                              </p:par>
                              <p:par>
                                <p:cTn id="145" presetID="53" presetClass="entr" presetSubtype="16" fill="hold" grpId="0" nodeType="withEffect">
                                  <p:stCondLst>
                                    <p:cond delay="0"/>
                                  </p:stCondLst>
                                  <p:childTnLst>
                                    <p:set>
                                      <p:cBhvr>
                                        <p:cTn id="146" dur="1" fill="hold">
                                          <p:stCondLst>
                                            <p:cond delay="0"/>
                                          </p:stCondLst>
                                        </p:cTn>
                                        <p:tgtEl>
                                          <p:spTgt spid="763"/>
                                        </p:tgtEl>
                                        <p:attrNameLst>
                                          <p:attrName>style.visibility</p:attrName>
                                        </p:attrNameLst>
                                      </p:cBhvr>
                                      <p:to>
                                        <p:strVal val="visible"/>
                                      </p:to>
                                    </p:set>
                                    <p:anim calcmode="lin" valueType="num">
                                      <p:cBhvr>
                                        <p:cTn id="147" dur="500" fill="hold"/>
                                        <p:tgtEl>
                                          <p:spTgt spid="763"/>
                                        </p:tgtEl>
                                        <p:attrNameLst>
                                          <p:attrName>ppt_w</p:attrName>
                                        </p:attrNameLst>
                                      </p:cBhvr>
                                      <p:tavLst>
                                        <p:tav tm="0">
                                          <p:val>
                                            <p:fltVal val="0"/>
                                          </p:val>
                                        </p:tav>
                                        <p:tav tm="100000">
                                          <p:val>
                                            <p:strVal val="#ppt_w"/>
                                          </p:val>
                                        </p:tav>
                                      </p:tavLst>
                                    </p:anim>
                                    <p:anim calcmode="lin" valueType="num">
                                      <p:cBhvr>
                                        <p:cTn id="148" dur="500" fill="hold"/>
                                        <p:tgtEl>
                                          <p:spTgt spid="763"/>
                                        </p:tgtEl>
                                        <p:attrNameLst>
                                          <p:attrName>ppt_h</p:attrName>
                                        </p:attrNameLst>
                                      </p:cBhvr>
                                      <p:tavLst>
                                        <p:tav tm="0">
                                          <p:val>
                                            <p:fltVal val="0"/>
                                          </p:val>
                                        </p:tav>
                                        <p:tav tm="100000">
                                          <p:val>
                                            <p:strVal val="#ppt_h"/>
                                          </p:val>
                                        </p:tav>
                                      </p:tavLst>
                                    </p:anim>
                                    <p:animEffect transition="in" filter="fade">
                                      <p:cBhvr>
                                        <p:cTn id="149" dur="500"/>
                                        <p:tgtEl>
                                          <p:spTgt spid="763"/>
                                        </p:tgtEl>
                                      </p:cBhvr>
                                    </p:animEffect>
                                  </p:childTnLst>
                                </p:cTn>
                              </p:par>
                              <p:par>
                                <p:cTn id="150" presetID="53" presetClass="entr" presetSubtype="16" fill="hold" grpId="0" nodeType="withEffect">
                                  <p:stCondLst>
                                    <p:cond delay="0"/>
                                  </p:stCondLst>
                                  <p:childTnLst>
                                    <p:set>
                                      <p:cBhvr>
                                        <p:cTn id="151" dur="1" fill="hold">
                                          <p:stCondLst>
                                            <p:cond delay="0"/>
                                          </p:stCondLst>
                                        </p:cTn>
                                        <p:tgtEl>
                                          <p:spTgt spid="764"/>
                                        </p:tgtEl>
                                        <p:attrNameLst>
                                          <p:attrName>style.visibility</p:attrName>
                                        </p:attrNameLst>
                                      </p:cBhvr>
                                      <p:to>
                                        <p:strVal val="visible"/>
                                      </p:to>
                                    </p:set>
                                    <p:anim calcmode="lin" valueType="num">
                                      <p:cBhvr>
                                        <p:cTn id="152" dur="500" fill="hold"/>
                                        <p:tgtEl>
                                          <p:spTgt spid="764"/>
                                        </p:tgtEl>
                                        <p:attrNameLst>
                                          <p:attrName>ppt_w</p:attrName>
                                        </p:attrNameLst>
                                      </p:cBhvr>
                                      <p:tavLst>
                                        <p:tav tm="0">
                                          <p:val>
                                            <p:fltVal val="0"/>
                                          </p:val>
                                        </p:tav>
                                        <p:tav tm="100000">
                                          <p:val>
                                            <p:strVal val="#ppt_w"/>
                                          </p:val>
                                        </p:tav>
                                      </p:tavLst>
                                    </p:anim>
                                    <p:anim calcmode="lin" valueType="num">
                                      <p:cBhvr>
                                        <p:cTn id="153" dur="500" fill="hold"/>
                                        <p:tgtEl>
                                          <p:spTgt spid="764"/>
                                        </p:tgtEl>
                                        <p:attrNameLst>
                                          <p:attrName>ppt_h</p:attrName>
                                        </p:attrNameLst>
                                      </p:cBhvr>
                                      <p:tavLst>
                                        <p:tav tm="0">
                                          <p:val>
                                            <p:fltVal val="0"/>
                                          </p:val>
                                        </p:tav>
                                        <p:tav tm="100000">
                                          <p:val>
                                            <p:strVal val="#ppt_h"/>
                                          </p:val>
                                        </p:tav>
                                      </p:tavLst>
                                    </p:anim>
                                    <p:animEffect transition="in" filter="fade">
                                      <p:cBhvr>
                                        <p:cTn id="154" dur="500"/>
                                        <p:tgtEl>
                                          <p:spTgt spid="764"/>
                                        </p:tgtEl>
                                      </p:cBhvr>
                                    </p:animEffect>
                                  </p:childTnLst>
                                </p:cTn>
                              </p:par>
                              <p:par>
                                <p:cTn id="155" presetID="53" presetClass="entr" presetSubtype="16" fill="hold" grpId="0" nodeType="withEffect">
                                  <p:stCondLst>
                                    <p:cond delay="0"/>
                                  </p:stCondLst>
                                  <p:childTnLst>
                                    <p:set>
                                      <p:cBhvr>
                                        <p:cTn id="156" dur="1" fill="hold">
                                          <p:stCondLst>
                                            <p:cond delay="0"/>
                                          </p:stCondLst>
                                        </p:cTn>
                                        <p:tgtEl>
                                          <p:spTgt spid="765"/>
                                        </p:tgtEl>
                                        <p:attrNameLst>
                                          <p:attrName>style.visibility</p:attrName>
                                        </p:attrNameLst>
                                      </p:cBhvr>
                                      <p:to>
                                        <p:strVal val="visible"/>
                                      </p:to>
                                    </p:set>
                                    <p:anim calcmode="lin" valueType="num">
                                      <p:cBhvr>
                                        <p:cTn id="157" dur="500" fill="hold"/>
                                        <p:tgtEl>
                                          <p:spTgt spid="765"/>
                                        </p:tgtEl>
                                        <p:attrNameLst>
                                          <p:attrName>ppt_w</p:attrName>
                                        </p:attrNameLst>
                                      </p:cBhvr>
                                      <p:tavLst>
                                        <p:tav tm="0">
                                          <p:val>
                                            <p:fltVal val="0"/>
                                          </p:val>
                                        </p:tav>
                                        <p:tav tm="100000">
                                          <p:val>
                                            <p:strVal val="#ppt_w"/>
                                          </p:val>
                                        </p:tav>
                                      </p:tavLst>
                                    </p:anim>
                                    <p:anim calcmode="lin" valueType="num">
                                      <p:cBhvr>
                                        <p:cTn id="158" dur="500" fill="hold"/>
                                        <p:tgtEl>
                                          <p:spTgt spid="765"/>
                                        </p:tgtEl>
                                        <p:attrNameLst>
                                          <p:attrName>ppt_h</p:attrName>
                                        </p:attrNameLst>
                                      </p:cBhvr>
                                      <p:tavLst>
                                        <p:tav tm="0">
                                          <p:val>
                                            <p:fltVal val="0"/>
                                          </p:val>
                                        </p:tav>
                                        <p:tav tm="100000">
                                          <p:val>
                                            <p:strVal val="#ppt_h"/>
                                          </p:val>
                                        </p:tav>
                                      </p:tavLst>
                                    </p:anim>
                                    <p:animEffect transition="in" filter="fade">
                                      <p:cBhvr>
                                        <p:cTn id="159" dur="500"/>
                                        <p:tgtEl>
                                          <p:spTgt spid="765"/>
                                        </p:tgtEl>
                                      </p:cBhvr>
                                    </p:animEffect>
                                  </p:childTnLst>
                                </p:cTn>
                              </p:par>
                              <p:par>
                                <p:cTn id="160" presetID="53" presetClass="entr" presetSubtype="16" fill="hold" grpId="0" nodeType="withEffect">
                                  <p:stCondLst>
                                    <p:cond delay="0"/>
                                  </p:stCondLst>
                                  <p:childTnLst>
                                    <p:set>
                                      <p:cBhvr>
                                        <p:cTn id="161" dur="1" fill="hold">
                                          <p:stCondLst>
                                            <p:cond delay="0"/>
                                          </p:stCondLst>
                                        </p:cTn>
                                        <p:tgtEl>
                                          <p:spTgt spid="766"/>
                                        </p:tgtEl>
                                        <p:attrNameLst>
                                          <p:attrName>style.visibility</p:attrName>
                                        </p:attrNameLst>
                                      </p:cBhvr>
                                      <p:to>
                                        <p:strVal val="visible"/>
                                      </p:to>
                                    </p:set>
                                    <p:anim calcmode="lin" valueType="num">
                                      <p:cBhvr>
                                        <p:cTn id="162" dur="500" fill="hold"/>
                                        <p:tgtEl>
                                          <p:spTgt spid="766"/>
                                        </p:tgtEl>
                                        <p:attrNameLst>
                                          <p:attrName>ppt_w</p:attrName>
                                        </p:attrNameLst>
                                      </p:cBhvr>
                                      <p:tavLst>
                                        <p:tav tm="0">
                                          <p:val>
                                            <p:fltVal val="0"/>
                                          </p:val>
                                        </p:tav>
                                        <p:tav tm="100000">
                                          <p:val>
                                            <p:strVal val="#ppt_w"/>
                                          </p:val>
                                        </p:tav>
                                      </p:tavLst>
                                    </p:anim>
                                    <p:anim calcmode="lin" valueType="num">
                                      <p:cBhvr>
                                        <p:cTn id="163" dur="500" fill="hold"/>
                                        <p:tgtEl>
                                          <p:spTgt spid="766"/>
                                        </p:tgtEl>
                                        <p:attrNameLst>
                                          <p:attrName>ppt_h</p:attrName>
                                        </p:attrNameLst>
                                      </p:cBhvr>
                                      <p:tavLst>
                                        <p:tav tm="0">
                                          <p:val>
                                            <p:fltVal val="0"/>
                                          </p:val>
                                        </p:tav>
                                        <p:tav tm="100000">
                                          <p:val>
                                            <p:strVal val="#ppt_h"/>
                                          </p:val>
                                        </p:tav>
                                      </p:tavLst>
                                    </p:anim>
                                    <p:animEffect transition="in" filter="fade">
                                      <p:cBhvr>
                                        <p:cTn id="164" dur="500"/>
                                        <p:tgtEl>
                                          <p:spTgt spid="766"/>
                                        </p:tgtEl>
                                      </p:cBhvr>
                                    </p:animEffect>
                                  </p:childTnLst>
                                </p:cTn>
                              </p:par>
                              <p:par>
                                <p:cTn id="165" presetID="53" presetClass="entr" presetSubtype="16" fill="hold" nodeType="withEffect">
                                  <p:stCondLst>
                                    <p:cond delay="0"/>
                                  </p:stCondLst>
                                  <p:childTnLst>
                                    <p:set>
                                      <p:cBhvr>
                                        <p:cTn id="166" dur="1" fill="hold">
                                          <p:stCondLst>
                                            <p:cond delay="0"/>
                                          </p:stCondLst>
                                        </p:cTn>
                                        <p:tgtEl>
                                          <p:spTgt spid="767"/>
                                        </p:tgtEl>
                                        <p:attrNameLst>
                                          <p:attrName>style.visibility</p:attrName>
                                        </p:attrNameLst>
                                      </p:cBhvr>
                                      <p:to>
                                        <p:strVal val="visible"/>
                                      </p:to>
                                    </p:set>
                                    <p:anim calcmode="lin" valueType="num">
                                      <p:cBhvr>
                                        <p:cTn id="167" dur="500" fill="hold"/>
                                        <p:tgtEl>
                                          <p:spTgt spid="767"/>
                                        </p:tgtEl>
                                        <p:attrNameLst>
                                          <p:attrName>ppt_w</p:attrName>
                                        </p:attrNameLst>
                                      </p:cBhvr>
                                      <p:tavLst>
                                        <p:tav tm="0">
                                          <p:val>
                                            <p:fltVal val="0"/>
                                          </p:val>
                                        </p:tav>
                                        <p:tav tm="100000">
                                          <p:val>
                                            <p:strVal val="#ppt_w"/>
                                          </p:val>
                                        </p:tav>
                                      </p:tavLst>
                                    </p:anim>
                                    <p:anim calcmode="lin" valueType="num">
                                      <p:cBhvr>
                                        <p:cTn id="168" dur="500" fill="hold"/>
                                        <p:tgtEl>
                                          <p:spTgt spid="767"/>
                                        </p:tgtEl>
                                        <p:attrNameLst>
                                          <p:attrName>ppt_h</p:attrName>
                                        </p:attrNameLst>
                                      </p:cBhvr>
                                      <p:tavLst>
                                        <p:tav tm="0">
                                          <p:val>
                                            <p:fltVal val="0"/>
                                          </p:val>
                                        </p:tav>
                                        <p:tav tm="100000">
                                          <p:val>
                                            <p:strVal val="#ppt_h"/>
                                          </p:val>
                                        </p:tav>
                                      </p:tavLst>
                                    </p:anim>
                                    <p:animEffect transition="in" filter="fade">
                                      <p:cBhvr>
                                        <p:cTn id="169" dur="500"/>
                                        <p:tgtEl>
                                          <p:spTgt spid="767"/>
                                        </p:tgtEl>
                                      </p:cBhvr>
                                    </p:animEffect>
                                  </p:childTnLst>
                                </p:cTn>
                              </p:par>
                              <p:par>
                                <p:cTn id="170" presetID="53" presetClass="entr" presetSubtype="16" fill="hold" nodeType="withEffect">
                                  <p:stCondLst>
                                    <p:cond delay="0"/>
                                  </p:stCondLst>
                                  <p:childTnLst>
                                    <p:set>
                                      <p:cBhvr>
                                        <p:cTn id="171" dur="1" fill="hold">
                                          <p:stCondLst>
                                            <p:cond delay="0"/>
                                          </p:stCondLst>
                                        </p:cTn>
                                        <p:tgtEl>
                                          <p:spTgt spid="768"/>
                                        </p:tgtEl>
                                        <p:attrNameLst>
                                          <p:attrName>style.visibility</p:attrName>
                                        </p:attrNameLst>
                                      </p:cBhvr>
                                      <p:to>
                                        <p:strVal val="visible"/>
                                      </p:to>
                                    </p:set>
                                    <p:anim calcmode="lin" valueType="num">
                                      <p:cBhvr>
                                        <p:cTn id="172" dur="500" fill="hold"/>
                                        <p:tgtEl>
                                          <p:spTgt spid="768"/>
                                        </p:tgtEl>
                                        <p:attrNameLst>
                                          <p:attrName>ppt_w</p:attrName>
                                        </p:attrNameLst>
                                      </p:cBhvr>
                                      <p:tavLst>
                                        <p:tav tm="0">
                                          <p:val>
                                            <p:fltVal val="0"/>
                                          </p:val>
                                        </p:tav>
                                        <p:tav tm="100000">
                                          <p:val>
                                            <p:strVal val="#ppt_w"/>
                                          </p:val>
                                        </p:tav>
                                      </p:tavLst>
                                    </p:anim>
                                    <p:anim calcmode="lin" valueType="num">
                                      <p:cBhvr>
                                        <p:cTn id="173" dur="500" fill="hold"/>
                                        <p:tgtEl>
                                          <p:spTgt spid="768"/>
                                        </p:tgtEl>
                                        <p:attrNameLst>
                                          <p:attrName>ppt_h</p:attrName>
                                        </p:attrNameLst>
                                      </p:cBhvr>
                                      <p:tavLst>
                                        <p:tav tm="0">
                                          <p:val>
                                            <p:fltVal val="0"/>
                                          </p:val>
                                        </p:tav>
                                        <p:tav tm="100000">
                                          <p:val>
                                            <p:strVal val="#ppt_h"/>
                                          </p:val>
                                        </p:tav>
                                      </p:tavLst>
                                    </p:anim>
                                    <p:animEffect transition="in" filter="fade">
                                      <p:cBhvr>
                                        <p:cTn id="174" dur="500"/>
                                        <p:tgtEl>
                                          <p:spTgt spid="768"/>
                                        </p:tgtEl>
                                      </p:cBhvr>
                                    </p:animEffect>
                                  </p:childTnLst>
                                </p:cTn>
                              </p:par>
                              <p:par>
                                <p:cTn id="175" presetID="53" presetClass="entr" presetSubtype="16" fill="hold" nodeType="withEffect">
                                  <p:stCondLst>
                                    <p:cond delay="0"/>
                                  </p:stCondLst>
                                  <p:childTnLst>
                                    <p:set>
                                      <p:cBhvr>
                                        <p:cTn id="176" dur="1" fill="hold">
                                          <p:stCondLst>
                                            <p:cond delay="0"/>
                                          </p:stCondLst>
                                        </p:cTn>
                                        <p:tgtEl>
                                          <p:spTgt spid="769"/>
                                        </p:tgtEl>
                                        <p:attrNameLst>
                                          <p:attrName>style.visibility</p:attrName>
                                        </p:attrNameLst>
                                      </p:cBhvr>
                                      <p:to>
                                        <p:strVal val="visible"/>
                                      </p:to>
                                    </p:set>
                                    <p:anim calcmode="lin" valueType="num">
                                      <p:cBhvr>
                                        <p:cTn id="177" dur="500" fill="hold"/>
                                        <p:tgtEl>
                                          <p:spTgt spid="769"/>
                                        </p:tgtEl>
                                        <p:attrNameLst>
                                          <p:attrName>ppt_w</p:attrName>
                                        </p:attrNameLst>
                                      </p:cBhvr>
                                      <p:tavLst>
                                        <p:tav tm="0">
                                          <p:val>
                                            <p:fltVal val="0"/>
                                          </p:val>
                                        </p:tav>
                                        <p:tav tm="100000">
                                          <p:val>
                                            <p:strVal val="#ppt_w"/>
                                          </p:val>
                                        </p:tav>
                                      </p:tavLst>
                                    </p:anim>
                                    <p:anim calcmode="lin" valueType="num">
                                      <p:cBhvr>
                                        <p:cTn id="178" dur="500" fill="hold"/>
                                        <p:tgtEl>
                                          <p:spTgt spid="769"/>
                                        </p:tgtEl>
                                        <p:attrNameLst>
                                          <p:attrName>ppt_h</p:attrName>
                                        </p:attrNameLst>
                                      </p:cBhvr>
                                      <p:tavLst>
                                        <p:tav tm="0">
                                          <p:val>
                                            <p:fltVal val="0"/>
                                          </p:val>
                                        </p:tav>
                                        <p:tav tm="100000">
                                          <p:val>
                                            <p:strVal val="#ppt_h"/>
                                          </p:val>
                                        </p:tav>
                                      </p:tavLst>
                                    </p:anim>
                                    <p:animEffect transition="in" filter="fade">
                                      <p:cBhvr>
                                        <p:cTn id="179" dur="500"/>
                                        <p:tgtEl>
                                          <p:spTgt spid="769"/>
                                        </p:tgtEl>
                                      </p:cBhvr>
                                    </p:animEffect>
                                  </p:childTnLst>
                                </p:cTn>
                              </p:par>
                              <p:par>
                                <p:cTn id="180" presetID="53" presetClass="entr" presetSubtype="16" fill="hold" nodeType="withEffect">
                                  <p:stCondLst>
                                    <p:cond delay="0"/>
                                  </p:stCondLst>
                                  <p:childTnLst>
                                    <p:set>
                                      <p:cBhvr>
                                        <p:cTn id="181" dur="1" fill="hold">
                                          <p:stCondLst>
                                            <p:cond delay="0"/>
                                          </p:stCondLst>
                                        </p:cTn>
                                        <p:tgtEl>
                                          <p:spTgt spid="770"/>
                                        </p:tgtEl>
                                        <p:attrNameLst>
                                          <p:attrName>style.visibility</p:attrName>
                                        </p:attrNameLst>
                                      </p:cBhvr>
                                      <p:to>
                                        <p:strVal val="visible"/>
                                      </p:to>
                                    </p:set>
                                    <p:anim calcmode="lin" valueType="num">
                                      <p:cBhvr>
                                        <p:cTn id="182" dur="500" fill="hold"/>
                                        <p:tgtEl>
                                          <p:spTgt spid="770"/>
                                        </p:tgtEl>
                                        <p:attrNameLst>
                                          <p:attrName>ppt_w</p:attrName>
                                        </p:attrNameLst>
                                      </p:cBhvr>
                                      <p:tavLst>
                                        <p:tav tm="0">
                                          <p:val>
                                            <p:fltVal val="0"/>
                                          </p:val>
                                        </p:tav>
                                        <p:tav tm="100000">
                                          <p:val>
                                            <p:strVal val="#ppt_w"/>
                                          </p:val>
                                        </p:tav>
                                      </p:tavLst>
                                    </p:anim>
                                    <p:anim calcmode="lin" valueType="num">
                                      <p:cBhvr>
                                        <p:cTn id="183" dur="500" fill="hold"/>
                                        <p:tgtEl>
                                          <p:spTgt spid="770"/>
                                        </p:tgtEl>
                                        <p:attrNameLst>
                                          <p:attrName>ppt_h</p:attrName>
                                        </p:attrNameLst>
                                      </p:cBhvr>
                                      <p:tavLst>
                                        <p:tav tm="0">
                                          <p:val>
                                            <p:fltVal val="0"/>
                                          </p:val>
                                        </p:tav>
                                        <p:tav tm="100000">
                                          <p:val>
                                            <p:strVal val="#ppt_h"/>
                                          </p:val>
                                        </p:tav>
                                      </p:tavLst>
                                    </p:anim>
                                    <p:animEffect transition="in" filter="fade">
                                      <p:cBhvr>
                                        <p:cTn id="184" dur="500"/>
                                        <p:tgtEl>
                                          <p:spTgt spid="770"/>
                                        </p:tgtEl>
                                      </p:cBhvr>
                                    </p:animEffect>
                                  </p:childTnLst>
                                </p:cTn>
                              </p:par>
                              <p:par>
                                <p:cTn id="185" presetID="53" presetClass="entr" presetSubtype="16" fill="hold" nodeType="withEffect">
                                  <p:stCondLst>
                                    <p:cond delay="0"/>
                                  </p:stCondLst>
                                  <p:childTnLst>
                                    <p:set>
                                      <p:cBhvr>
                                        <p:cTn id="186" dur="1" fill="hold">
                                          <p:stCondLst>
                                            <p:cond delay="0"/>
                                          </p:stCondLst>
                                        </p:cTn>
                                        <p:tgtEl>
                                          <p:spTgt spid="771"/>
                                        </p:tgtEl>
                                        <p:attrNameLst>
                                          <p:attrName>style.visibility</p:attrName>
                                        </p:attrNameLst>
                                      </p:cBhvr>
                                      <p:to>
                                        <p:strVal val="visible"/>
                                      </p:to>
                                    </p:set>
                                    <p:anim calcmode="lin" valueType="num">
                                      <p:cBhvr>
                                        <p:cTn id="187" dur="500" fill="hold"/>
                                        <p:tgtEl>
                                          <p:spTgt spid="771"/>
                                        </p:tgtEl>
                                        <p:attrNameLst>
                                          <p:attrName>ppt_w</p:attrName>
                                        </p:attrNameLst>
                                      </p:cBhvr>
                                      <p:tavLst>
                                        <p:tav tm="0">
                                          <p:val>
                                            <p:fltVal val="0"/>
                                          </p:val>
                                        </p:tav>
                                        <p:tav tm="100000">
                                          <p:val>
                                            <p:strVal val="#ppt_w"/>
                                          </p:val>
                                        </p:tav>
                                      </p:tavLst>
                                    </p:anim>
                                    <p:anim calcmode="lin" valueType="num">
                                      <p:cBhvr>
                                        <p:cTn id="188" dur="500" fill="hold"/>
                                        <p:tgtEl>
                                          <p:spTgt spid="771"/>
                                        </p:tgtEl>
                                        <p:attrNameLst>
                                          <p:attrName>ppt_h</p:attrName>
                                        </p:attrNameLst>
                                      </p:cBhvr>
                                      <p:tavLst>
                                        <p:tav tm="0">
                                          <p:val>
                                            <p:fltVal val="0"/>
                                          </p:val>
                                        </p:tav>
                                        <p:tav tm="100000">
                                          <p:val>
                                            <p:strVal val="#ppt_h"/>
                                          </p:val>
                                        </p:tav>
                                      </p:tavLst>
                                    </p:anim>
                                    <p:animEffect transition="in" filter="fade">
                                      <p:cBhvr>
                                        <p:cTn id="189" dur="500"/>
                                        <p:tgtEl>
                                          <p:spTgt spid="771"/>
                                        </p:tgtEl>
                                      </p:cBhvr>
                                    </p:animEffect>
                                  </p:childTnLst>
                                </p:cTn>
                              </p:par>
                              <p:par>
                                <p:cTn id="190" presetID="53" presetClass="entr" presetSubtype="16" fill="hold" grpId="0" nodeType="withEffect">
                                  <p:stCondLst>
                                    <p:cond delay="0"/>
                                  </p:stCondLst>
                                  <p:childTnLst>
                                    <p:set>
                                      <p:cBhvr>
                                        <p:cTn id="191" dur="1" fill="hold">
                                          <p:stCondLst>
                                            <p:cond delay="0"/>
                                          </p:stCondLst>
                                        </p:cTn>
                                        <p:tgtEl>
                                          <p:spTgt spid="774"/>
                                        </p:tgtEl>
                                        <p:attrNameLst>
                                          <p:attrName>style.visibility</p:attrName>
                                        </p:attrNameLst>
                                      </p:cBhvr>
                                      <p:to>
                                        <p:strVal val="visible"/>
                                      </p:to>
                                    </p:set>
                                    <p:anim calcmode="lin" valueType="num">
                                      <p:cBhvr>
                                        <p:cTn id="192" dur="500" fill="hold"/>
                                        <p:tgtEl>
                                          <p:spTgt spid="774"/>
                                        </p:tgtEl>
                                        <p:attrNameLst>
                                          <p:attrName>ppt_w</p:attrName>
                                        </p:attrNameLst>
                                      </p:cBhvr>
                                      <p:tavLst>
                                        <p:tav tm="0">
                                          <p:val>
                                            <p:fltVal val="0"/>
                                          </p:val>
                                        </p:tav>
                                        <p:tav tm="100000">
                                          <p:val>
                                            <p:strVal val="#ppt_w"/>
                                          </p:val>
                                        </p:tav>
                                      </p:tavLst>
                                    </p:anim>
                                    <p:anim calcmode="lin" valueType="num">
                                      <p:cBhvr>
                                        <p:cTn id="193" dur="500" fill="hold"/>
                                        <p:tgtEl>
                                          <p:spTgt spid="774"/>
                                        </p:tgtEl>
                                        <p:attrNameLst>
                                          <p:attrName>ppt_h</p:attrName>
                                        </p:attrNameLst>
                                      </p:cBhvr>
                                      <p:tavLst>
                                        <p:tav tm="0">
                                          <p:val>
                                            <p:fltVal val="0"/>
                                          </p:val>
                                        </p:tav>
                                        <p:tav tm="100000">
                                          <p:val>
                                            <p:strVal val="#ppt_h"/>
                                          </p:val>
                                        </p:tav>
                                      </p:tavLst>
                                    </p:anim>
                                    <p:animEffect transition="in" filter="fade">
                                      <p:cBhvr>
                                        <p:cTn id="194" dur="500"/>
                                        <p:tgtEl>
                                          <p:spTgt spid="774"/>
                                        </p:tgtEl>
                                      </p:cBhvr>
                                    </p:animEffect>
                                  </p:childTnLst>
                                </p:cTn>
                              </p:par>
                              <p:par>
                                <p:cTn id="195" presetID="53" presetClass="entr" presetSubtype="16" fill="hold" grpId="0" nodeType="withEffect">
                                  <p:stCondLst>
                                    <p:cond delay="0"/>
                                  </p:stCondLst>
                                  <p:childTnLst>
                                    <p:set>
                                      <p:cBhvr>
                                        <p:cTn id="196" dur="1" fill="hold">
                                          <p:stCondLst>
                                            <p:cond delay="0"/>
                                          </p:stCondLst>
                                        </p:cTn>
                                        <p:tgtEl>
                                          <p:spTgt spid="783"/>
                                        </p:tgtEl>
                                        <p:attrNameLst>
                                          <p:attrName>style.visibility</p:attrName>
                                        </p:attrNameLst>
                                      </p:cBhvr>
                                      <p:to>
                                        <p:strVal val="visible"/>
                                      </p:to>
                                    </p:set>
                                    <p:anim calcmode="lin" valueType="num">
                                      <p:cBhvr>
                                        <p:cTn id="197" dur="500" fill="hold"/>
                                        <p:tgtEl>
                                          <p:spTgt spid="783"/>
                                        </p:tgtEl>
                                        <p:attrNameLst>
                                          <p:attrName>ppt_w</p:attrName>
                                        </p:attrNameLst>
                                      </p:cBhvr>
                                      <p:tavLst>
                                        <p:tav tm="0">
                                          <p:val>
                                            <p:fltVal val="0"/>
                                          </p:val>
                                        </p:tav>
                                        <p:tav tm="100000">
                                          <p:val>
                                            <p:strVal val="#ppt_w"/>
                                          </p:val>
                                        </p:tav>
                                      </p:tavLst>
                                    </p:anim>
                                    <p:anim calcmode="lin" valueType="num">
                                      <p:cBhvr>
                                        <p:cTn id="198" dur="500" fill="hold"/>
                                        <p:tgtEl>
                                          <p:spTgt spid="783"/>
                                        </p:tgtEl>
                                        <p:attrNameLst>
                                          <p:attrName>ppt_h</p:attrName>
                                        </p:attrNameLst>
                                      </p:cBhvr>
                                      <p:tavLst>
                                        <p:tav tm="0">
                                          <p:val>
                                            <p:fltVal val="0"/>
                                          </p:val>
                                        </p:tav>
                                        <p:tav tm="100000">
                                          <p:val>
                                            <p:strVal val="#ppt_h"/>
                                          </p:val>
                                        </p:tav>
                                      </p:tavLst>
                                    </p:anim>
                                    <p:animEffect transition="in" filter="fade">
                                      <p:cBhvr>
                                        <p:cTn id="199" dur="500"/>
                                        <p:tgtEl>
                                          <p:spTgt spid="783"/>
                                        </p:tgtEl>
                                      </p:cBhvr>
                                    </p:animEffect>
                                  </p:childTnLst>
                                </p:cTn>
                              </p:par>
                              <p:par>
                                <p:cTn id="200" presetID="53" presetClass="entr" presetSubtype="16" fill="hold" grpId="0" nodeType="withEffect">
                                  <p:stCondLst>
                                    <p:cond delay="0"/>
                                  </p:stCondLst>
                                  <p:childTnLst>
                                    <p:set>
                                      <p:cBhvr>
                                        <p:cTn id="201" dur="1" fill="hold">
                                          <p:stCondLst>
                                            <p:cond delay="0"/>
                                          </p:stCondLst>
                                        </p:cTn>
                                        <p:tgtEl>
                                          <p:spTgt spid="784"/>
                                        </p:tgtEl>
                                        <p:attrNameLst>
                                          <p:attrName>style.visibility</p:attrName>
                                        </p:attrNameLst>
                                      </p:cBhvr>
                                      <p:to>
                                        <p:strVal val="visible"/>
                                      </p:to>
                                    </p:set>
                                    <p:anim calcmode="lin" valueType="num">
                                      <p:cBhvr>
                                        <p:cTn id="202" dur="500" fill="hold"/>
                                        <p:tgtEl>
                                          <p:spTgt spid="784"/>
                                        </p:tgtEl>
                                        <p:attrNameLst>
                                          <p:attrName>ppt_w</p:attrName>
                                        </p:attrNameLst>
                                      </p:cBhvr>
                                      <p:tavLst>
                                        <p:tav tm="0">
                                          <p:val>
                                            <p:fltVal val="0"/>
                                          </p:val>
                                        </p:tav>
                                        <p:tav tm="100000">
                                          <p:val>
                                            <p:strVal val="#ppt_w"/>
                                          </p:val>
                                        </p:tav>
                                      </p:tavLst>
                                    </p:anim>
                                    <p:anim calcmode="lin" valueType="num">
                                      <p:cBhvr>
                                        <p:cTn id="203" dur="500" fill="hold"/>
                                        <p:tgtEl>
                                          <p:spTgt spid="784"/>
                                        </p:tgtEl>
                                        <p:attrNameLst>
                                          <p:attrName>ppt_h</p:attrName>
                                        </p:attrNameLst>
                                      </p:cBhvr>
                                      <p:tavLst>
                                        <p:tav tm="0">
                                          <p:val>
                                            <p:fltVal val="0"/>
                                          </p:val>
                                        </p:tav>
                                        <p:tav tm="100000">
                                          <p:val>
                                            <p:strVal val="#ppt_h"/>
                                          </p:val>
                                        </p:tav>
                                      </p:tavLst>
                                    </p:anim>
                                    <p:animEffect transition="in" filter="fade">
                                      <p:cBhvr>
                                        <p:cTn id="204" dur="500"/>
                                        <p:tgtEl>
                                          <p:spTgt spid="784"/>
                                        </p:tgtEl>
                                      </p:cBhvr>
                                    </p:animEffect>
                                  </p:childTnLst>
                                </p:cTn>
                              </p:par>
                              <p:par>
                                <p:cTn id="205" presetID="53" presetClass="entr" presetSubtype="16" fill="hold" grpId="0" nodeType="withEffect">
                                  <p:stCondLst>
                                    <p:cond delay="0"/>
                                  </p:stCondLst>
                                  <p:childTnLst>
                                    <p:set>
                                      <p:cBhvr>
                                        <p:cTn id="206" dur="1" fill="hold">
                                          <p:stCondLst>
                                            <p:cond delay="0"/>
                                          </p:stCondLst>
                                        </p:cTn>
                                        <p:tgtEl>
                                          <p:spTgt spid="785"/>
                                        </p:tgtEl>
                                        <p:attrNameLst>
                                          <p:attrName>style.visibility</p:attrName>
                                        </p:attrNameLst>
                                      </p:cBhvr>
                                      <p:to>
                                        <p:strVal val="visible"/>
                                      </p:to>
                                    </p:set>
                                    <p:anim calcmode="lin" valueType="num">
                                      <p:cBhvr>
                                        <p:cTn id="207" dur="500" fill="hold"/>
                                        <p:tgtEl>
                                          <p:spTgt spid="785"/>
                                        </p:tgtEl>
                                        <p:attrNameLst>
                                          <p:attrName>ppt_w</p:attrName>
                                        </p:attrNameLst>
                                      </p:cBhvr>
                                      <p:tavLst>
                                        <p:tav tm="0">
                                          <p:val>
                                            <p:fltVal val="0"/>
                                          </p:val>
                                        </p:tav>
                                        <p:tav tm="100000">
                                          <p:val>
                                            <p:strVal val="#ppt_w"/>
                                          </p:val>
                                        </p:tav>
                                      </p:tavLst>
                                    </p:anim>
                                    <p:anim calcmode="lin" valueType="num">
                                      <p:cBhvr>
                                        <p:cTn id="208" dur="500" fill="hold"/>
                                        <p:tgtEl>
                                          <p:spTgt spid="785"/>
                                        </p:tgtEl>
                                        <p:attrNameLst>
                                          <p:attrName>ppt_h</p:attrName>
                                        </p:attrNameLst>
                                      </p:cBhvr>
                                      <p:tavLst>
                                        <p:tav tm="0">
                                          <p:val>
                                            <p:fltVal val="0"/>
                                          </p:val>
                                        </p:tav>
                                        <p:tav tm="100000">
                                          <p:val>
                                            <p:strVal val="#ppt_h"/>
                                          </p:val>
                                        </p:tav>
                                      </p:tavLst>
                                    </p:anim>
                                    <p:animEffect transition="in" filter="fade">
                                      <p:cBhvr>
                                        <p:cTn id="209" dur="500"/>
                                        <p:tgtEl>
                                          <p:spTgt spid="785"/>
                                        </p:tgtEl>
                                      </p:cBhvr>
                                    </p:animEffect>
                                  </p:childTnLst>
                                </p:cTn>
                              </p:par>
                              <p:par>
                                <p:cTn id="210" presetID="53" presetClass="entr" presetSubtype="16" fill="hold" grpId="0" nodeType="withEffect">
                                  <p:stCondLst>
                                    <p:cond delay="0"/>
                                  </p:stCondLst>
                                  <p:childTnLst>
                                    <p:set>
                                      <p:cBhvr>
                                        <p:cTn id="211" dur="1" fill="hold">
                                          <p:stCondLst>
                                            <p:cond delay="0"/>
                                          </p:stCondLst>
                                        </p:cTn>
                                        <p:tgtEl>
                                          <p:spTgt spid="786"/>
                                        </p:tgtEl>
                                        <p:attrNameLst>
                                          <p:attrName>style.visibility</p:attrName>
                                        </p:attrNameLst>
                                      </p:cBhvr>
                                      <p:to>
                                        <p:strVal val="visible"/>
                                      </p:to>
                                    </p:set>
                                    <p:anim calcmode="lin" valueType="num">
                                      <p:cBhvr>
                                        <p:cTn id="212" dur="500" fill="hold"/>
                                        <p:tgtEl>
                                          <p:spTgt spid="786"/>
                                        </p:tgtEl>
                                        <p:attrNameLst>
                                          <p:attrName>ppt_w</p:attrName>
                                        </p:attrNameLst>
                                      </p:cBhvr>
                                      <p:tavLst>
                                        <p:tav tm="0">
                                          <p:val>
                                            <p:fltVal val="0"/>
                                          </p:val>
                                        </p:tav>
                                        <p:tav tm="100000">
                                          <p:val>
                                            <p:strVal val="#ppt_w"/>
                                          </p:val>
                                        </p:tav>
                                      </p:tavLst>
                                    </p:anim>
                                    <p:anim calcmode="lin" valueType="num">
                                      <p:cBhvr>
                                        <p:cTn id="213" dur="500" fill="hold"/>
                                        <p:tgtEl>
                                          <p:spTgt spid="786"/>
                                        </p:tgtEl>
                                        <p:attrNameLst>
                                          <p:attrName>ppt_h</p:attrName>
                                        </p:attrNameLst>
                                      </p:cBhvr>
                                      <p:tavLst>
                                        <p:tav tm="0">
                                          <p:val>
                                            <p:fltVal val="0"/>
                                          </p:val>
                                        </p:tav>
                                        <p:tav tm="100000">
                                          <p:val>
                                            <p:strVal val="#ppt_h"/>
                                          </p:val>
                                        </p:tav>
                                      </p:tavLst>
                                    </p:anim>
                                    <p:animEffect transition="in" filter="fade">
                                      <p:cBhvr>
                                        <p:cTn id="214" dur="500"/>
                                        <p:tgtEl>
                                          <p:spTgt spid="786"/>
                                        </p:tgtEl>
                                      </p:cBhvr>
                                    </p:animEffect>
                                  </p:childTnLst>
                                </p:cTn>
                              </p:par>
                              <p:par>
                                <p:cTn id="215" presetID="53" presetClass="entr" presetSubtype="16" fill="hold" grpId="0" nodeType="withEffect">
                                  <p:stCondLst>
                                    <p:cond delay="0"/>
                                  </p:stCondLst>
                                  <p:childTnLst>
                                    <p:set>
                                      <p:cBhvr>
                                        <p:cTn id="216" dur="1" fill="hold">
                                          <p:stCondLst>
                                            <p:cond delay="0"/>
                                          </p:stCondLst>
                                        </p:cTn>
                                        <p:tgtEl>
                                          <p:spTgt spid="787"/>
                                        </p:tgtEl>
                                        <p:attrNameLst>
                                          <p:attrName>style.visibility</p:attrName>
                                        </p:attrNameLst>
                                      </p:cBhvr>
                                      <p:to>
                                        <p:strVal val="visible"/>
                                      </p:to>
                                    </p:set>
                                    <p:anim calcmode="lin" valueType="num">
                                      <p:cBhvr>
                                        <p:cTn id="217" dur="500" fill="hold"/>
                                        <p:tgtEl>
                                          <p:spTgt spid="787"/>
                                        </p:tgtEl>
                                        <p:attrNameLst>
                                          <p:attrName>ppt_w</p:attrName>
                                        </p:attrNameLst>
                                      </p:cBhvr>
                                      <p:tavLst>
                                        <p:tav tm="0">
                                          <p:val>
                                            <p:fltVal val="0"/>
                                          </p:val>
                                        </p:tav>
                                        <p:tav tm="100000">
                                          <p:val>
                                            <p:strVal val="#ppt_w"/>
                                          </p:val>
                                        </p:tav>
                                      </p:tavLst>
                                    </p:anim>
                                    <p:anim calcmode="lin" valueType="num">
                                      <p:cBhvr>
                                        <p:cTn id="218" dur="500" fill="hold"/>
                                        <p:tgtEl>
                                          <p:spTgt spid="787"/>
                                        </p:tgtEl>
                                        <p:attrNameLst>
                                          <p:attrName>ppt_h</p:attrName>
                                        </p:attrNameLst>
                                      </p:cBhvr>
                                      <p:tavLst>
                                        <p:tav tm="0">
                                          <p:val>
                                            <p:fltVal val="0"/>
                                          </p:val>
                                        </p:tav>
                                        <p:tav tm="100000">
                                          <p:val>
                                            <p:strVal val="#ppt_h"/>
                                          </p:val>
                                        </p:tav>
                                      </p:tavLst>
                                    </p:anim>
                                    <p:animEffect transition="in" filter="fade">
                                      <p:cBhvr>
                                        <p:cTn id="219" dur="500"/>
                                        <p:tgtEl>
                                          <p:spTgt spid="787"/>
                                        </p:tgtEl>
                                      </p:cBhvr>
                                    </p:animEffect>
                                  </p:childTnLst>
                                </p:cTn>
                              </p:par>
                              <p:par>
                                <p:cTn id="220" presetID="53" presetClass="entr" presetSubtype="16" fill="hold" grpId="0" nodeType="withEffect">
                                  <p:stCondLst>
                                    <p:cond delay="0"/>
                                  </p:stCondLst>
                                  <p:childTnLst>
                                    <p:set>
                                      <p:cBhvr>
                                        <p:cTn id="221" dur="1" fill="hold">
                                          <p:stCondLst>
                                            <p:cond delay="0"/>
                                          </p:stCondLst>
                                        </p:cTn>
                                        <p:tgtEl>
                                          <p:spTgt spid="788"/>
                                        </p:tgtEl>
                                        <p:attrNameLst>
                                          <p:attrName>style.visibility</p:attrName>
                                        </p:attrNameLst>
                                      </p:cBhvr>
                                      <p:to>
                                        <p:strVal val="visible"/>
                                      </p:to>
                                    </p:set>
                                    <p:anim calcmode="lin" valueType="num">
                                      <p:cBhvr>
                                        <p:cTn id="222" dur="500" fill="hold"/>
                                        <p:tgtEl>
                                          <p:spTgt spid="788"/>
                                        </p:tgtEl>
                                        <p:attrNameLst>
                                          <p:attrName>ppt_w</p:attrName>
                                        </p:attrNameLst>
                                      </p:cBhvr>
                                      <p:tavLst>
                                        <p:tav tm="0">
                                          <p:val>
                                            <p:fltVal val="0"/>
                                          </p:val>
                                        </p:tav>
                                        <p:tav tm="100000">
                                          <p:val>
                                            <p:strVal val="#ppt_w"/>
                                          </p:val>
                                        </p:tav>
                                      </p:tavLst>
                                    </p:anim>
                                    <p:anim calcmode="lin" valueType="num">
                                      <p:cBhvr>
                                        <p:cTn id="223" dur="500" fill="hold"/>
                                        <p:tgtEl>
                                          <p:spTgt spid="788"/>
                                        </p:tgtEl>
                                        <p:attrNameLst>
                                          <p:attrName>ppt_h</p:attrName>
                                        </p:attrNameLst>
                                      </p:cBhvr>
                                      <p:tavLst>
                                        <p:tav tm="0">
                                          <p:val>
                                            <p:fltVal val="0"/>
                                          </p:val>
                                        </p:tav>
                                        <p:tav tm="100000">
                                          <p:val>
                                            <p:strVal val="#ppt_h"/>
                                          </p:val>
                                        </p:tav>
                                      </p:tavLst>
                                    </p:anim>
                                    <p:animEffect transition="in" filter="fade">
                                      <p:cBhvr>
                                        <p:cTn id="224" dur="500"/>
                                        <p:tgtEl>
                                          <p:spTgt spid="788"/>
                                        </p:tgtEl>
                                      </p:cBhvr>
                                    </p:animEffect>
                                  </p:childTnLst>
                                </p:cTn>
                              </p:par>
                              <p:par>
                                <p:cTn id="225" presetID="53" presetClass="entr" presetSubtype="16" fill="hold" nodeType="withEffect">
                                  <p:stCondLst>
                                    <p:cond delay="0"/>
                                  </p:stCondLst>
                                  <p:childTnLst>
                                    <p:set>
                                      <p:cBhvr>
                                        <p:cTn id="226" dur="1" fill="hold">
                                          <p:stCondLst>
                                            <p:cond delay="0"/>
                                          </p:stCondLst>
                                        </p:cTn>
                                        <p:tgtEl>
                                          <p:spTgt spid="789"/>
                                        </p:tgtEl>
                                        <p:attrNameLst>
                                          <p:attrName>style.visibility</p:attrName>
                                        </p:attrNameLst>
                                      </p:cBhvr>
                                      <p:to>
                                        <p:strVal val="visible"/>
                                      </p:to>
                                    </p:set>
                                    <p:anim calcmode="lin" valueType="num">
                                      <p:cBhvr>
                                        <p:cTn id="227" dur="500" fill="hold"/>
                                        <p:tgtEl>
                                          <p:spTgt spid="789"/>
                                        </p:tgtEl>
                                        <p:attrNameLst>
                                          <p:attrName>ppt_w</p:attrName>
                                        </p:attrNameLst>
                                      </p:cBhvr>
                                      <p:tavLst>
                                        <p:tav tm="0">
                                          <p:val>
                                            <p:fltVal val="0"/>
                                          </p:val>
                                        </p:tav>
                                        <p:tav tm="100000">
                                          <p:val>
                                            <p:strVal val="#ppt_w"/>
                                          </p:val>
                                        </p:tav>
                                      </p:tavLst>
                                    </p:anim>
                                    <p:anim calcmode="lin" valueType="num">
                                      <p:cBhvr>
                                        <p:cTn id="228" dur="500" fill="hold"/>
                                        <p:tgtEl>
                                          <p:spTgt spid="789"/>
                                        </p:tgtEl>
                                        <p:attrNameLst>
                                          <p:attrName>ppt_h</p:attrName>
                                        </p:attrNameLst>
                                      </p:cBhvr>
                                      <p:tavLst>
                                        <p:tav tm="0">
                                          <p:val>
                                            <p:fltVal val="0"/>
                                          </p:val>
                                        </p:tav>
                                        <p:tav tm="100000">
                                          <p:val>
                                            <p:strVal val="#ppt_h"/>
                                          </p:val>
                                        </p:tav>
                                      </p:tavLst>
                                    </p:anim>
                                    <p:animEffect transition="in" filter="fade">
                                      <p:cBhvr>
                                        <p:cTn id="229" dur="500"/>
                                        <p:tgtEl>
                                          <p:spTgt spid="789"/>
                                        </p:tgtEl>
                                      </p:cBhvr>
                                    </p:animEffect>
                                  </p:childTnLst>
                                </p:cTn>
                              </p:par>
                              <p:par>
                                <p:cTn id="230" presetID="53" presetClass="entr" presetSubtype="16" fill="hold" nodeType="withEffect">
                                  <p:stCondLst>
                                    <p:cond delay="0"/>
                                  </p:stCondLst>
                                  <p:childTnLst>
                                    <p:set>
                                      <p:cBhvr>
                                        <p:cTn id="231" dur="1" fill="hold">
                                          <p:stCondLst>
                                            <p:cond delay="0"/>
                                          </p:stCondLst>
                                        </p:cTn>
                                        <p:tgtEl>
                                          <p:spTgt spid="790"/>
                                        </p:tgtEl>
                                        <p:attrNameLst>
                                          <p:attrName>style.visibility</p:attrName>
                                        </p:attrNameLst>
                                      </p:cBhvr>
                                      <p:to>
                                        <p:strVal val="visible"/>
                                      </p:to>
                                    </p:set>
                                    <p:anim calcmode="lin" valueType="num">
                                      <p:cBhvr>
                                        <p:cTn id="232" dur="500" fill="hold"/>
                                        <p:tgtEl>
                                          <p:spTgt spid="790"/>
                                        </p:tgtEl>
                                        <p:attrNameLst>
                                          <p:attrName>ppt_w</p:attrName>
                                        </p:attrNameLst>
                                      </p:cBhvr>
                                      <p:tavLst>
                                        <p:tav tm="0">
                                          <p:val>
                                            <p:fltVal val="0"/>
                                          </p:val>
                                        </p:tav>
                                        <p:tav tm="100000">
                                          <p:val>
                                            <p:strVal val="#ppt_w"/>
                                          </p:val>
                                        </p:tav>
                                      </p:tavLst>
                                    </p:anim>
                                    <p:anim calcmode="lin" valueType="num">
                                      <p:cBhvr>
                                        <p:cTn id="233" dur="500" fill="hold"/>
                                        <p:tgtEl>
                                          <p:spTgt spid="790"/>
                                        </p:tgtEl>
                                        <p:attrNameLst>
                                          <p:attrName>ppt_h</p:attrName>
                                        </p:attrNameLst>
                                      </p:cBhvr>
                                      <p:tavLst>
                                        <p:tav tm="0">
                                          <p:val>
                                            <p:fltVal val="0"/>
                                          </p:val>
                                        </p:tav>
                                        <p:tav tm="100000">
                                          <p:val>
                                            <p:strVal val="#ppt_h"/>
                                          </p:val>
                                        </p:tav>
                                      </p:tavLst>
                                    </p:anim>
                                    <p:animEffect transition="in" filter="fade">
                                      <p:cBhvr>
                                        <p:cTn id="234" dur="500"/>
                                        <p:tgtEl>
                                          <p:spTgt spid="790"/>
                                        </p:tgtEl>
                                      </p:cBhvr>
                                    </p:animEffect>
                                  </p:childTnLst>
                                </p:cTn>
                              </p:par>
                              <p:par>
                                <p:cTn id="235" presetID="53" presetClass="entr" presetSubtype="16" fill="hold" nodeType="withEffect">
                                  <p:stCondLst>
                                    <p:cond delay="0"/>
                                  </p:stCondLst>
                                  <p:childTnLst>
                                    <p:set>
                                      <p:cBhvr>
                                        <p:cTn id="236" dur="1" fill="hold">
                                          <p:stCondLst>
                                            <p:cond delay="0"/>
                                          </p:stCondLst>
                                        </p:cTn>
                                        <p:tgtEl>
                                          <p:spTgt spid="791"/>
                                        </p:tgtEl>
                                        <p:attrNameLst>
                                          <p:attrName>style.visibility</p:attrName>
                                        </p:attrNameLst>
                                      </p:cBhvr>
                                      <p:to>
                                        <p:strVal val="visible"/>
                                      </p:to>
                                    </p:set>
                                    <p:anim calcmode="lin" valueType="num">
                                      <p:cBhvr>
                                        <p:cTn id="237" dur="500" fill="hold"/>
                                        <p:tgtEl>
                                          <p:spTgt spid="791"/>
                                        </p:tgtEl>
                                        <p:attrNameLst>
                                          <p:attrName>ppt_w</p:attrName>
                                        </p:attrNameLst>
                                      </p:cBhvr>
                                      <p:tavLst>
                                        <p:tav tm="0">
                                          <p:val>
                                            <p:fltVal val="0"/>
                                          </p:val>
                                        </p:tav>
                                        <p:tav tm="100000">
                                          <p:val>
                                            <p:strVal val="#ppt_w"/>
                                          </p:val>
                                        </p:tav>
                                      </p:tavLst>
                                    </p:anim>
                                    <p:anim calcmode="lin" valueType="num">
                                      <p:cBhvr>
                                        <p:cTn id="238" dur="500" fill="hold"/>
                                        <p:tgtEl>
                                          <p:spTgt spid="791"/>
                                        </p:tgtEl>
                                        <p:attrNameLst>
                                          <p:attrName>ppt_h</p:attrName>
                                        </p:attrNameLst>
                                      </p:cBhvr>
                                      <p:tavLst>
                                        <p:tav tm="0">
                                          <p:val>
                                            <p:fltVal val="0"/>
                                          </p:val>
                                        </p:tav>
                                        <p:tav tm="100000">
                                          <p:val>
                                            <p:strVal val="#ppt_h"/>
                                          </p:val>
                                        </p:tav>
                                      </p:tavLst>
                                    </p:anim>
                                    <p:animEffect transition="in" filter="fade">
                                      <p:cBhvr>
                                        <p:cTn id="239" dur="500"/>
                                        <p:tgtEl>
                                          <p:spTgt spid="791"/>
                                        </p:tgtEl>
                                      </p:cBhvr>
                                    </p:animEffect>
                                  </p:childTnLst>
                                </p:cTn>
                              </p:par>
                              <p:par>
                                <p:cTn id="240" presetID="53" presetClass="entr" presetSubtype="16" fill="hold" nodeType="withEffect">
                                  <p:stCondLst>
                                    <p:cond delay="0"/>
                                  </p:stCondLst>
                                  <p:childTnLst>
                                    <p:set>
                                      <p:cBhvr>
                                        <p:cTn id="241" dur="1" fill="hold">
                                          <p:stCondLst>
                                            <p:cond delay="0"/>
                                          </p:stCondLst>
                                        </p:cTn>
                                        <p:tgtEl>
                                          <p:spTgt spid="792"/>
                                        </p:tgtEl>
                                        <p:attrNameLst>
                                          <p:attrName>style.visibility</p:attrName>
                                        </p:attrNameLst>
                                      </p:cBhvr>
                                      <p:to>
                                        <p:strVal val="visible"/>
                                      </p:to>
                                    </p:set>
                                    <p:anim calcmode="lin" valueType="num">
                                      <p:cBhvr>
                                        <p:cTn id="242" dur="500" fill="hold"/>
                                        <p:tgtEl>
                                          <p:spTgt spid="792"/>
                                        </p:tgtEl>
                                        <p:attrNameLst>
                                          <p:attrName>ppt_w</p:attrName>
                                        </p:attrNameLst>
                                      </p:cBhvr>
                                      <p:tavLst>
                                        <p:tav tm="0">
                                          <p:val>
                                            <p:fltVal val="0"/>
                                          </p:val>
                                        </p:tav>
                                        <p:tav tm="100000">
                                          <p:val>
                                            <p:strVal val="#ppt_w"/>
                                          </p:val>
                                        </p:tav>
                                      </p:tavLst>
                                    </p:anim>
                                    <p:anim calcmode="lin" valueType="num">
                                      <p:cBhvr>
                                        <p:cTn id="243" dur="500" fill="hold"/>
                                        <p:tgtEl>
                                          <p:spTgt spid="792"/>
                                        </p:tgtEl>
                                        <p:attrNameLst>
                                          <p:attrName>ppt_h</p:attrName>
                                        </p:attrNameLst>
                                      </p:cBhvr>
                                      <p:tavLst>
                                        <p:tav tm="0">
                                          <p:val>
                                            <p:fltVal val="0"/>
                                          </p:val>
                                        </p:tav>
                                        <p:tav tm="100000">
                                          <p:val>
                                            <p:strVal val="#ppt_h"/>
                                          </p:val>
                                        </p:tav>
                                      </p:tavLst>
                                    </p:anim>
                                    <p:animEffect transition="in" filter="fade">
                                      <p:cBhvr>
                                        <p:cTn id="244" dur="500"/>
                                        <p:tgtEl>
                                          <p:spTgt spid="792"/>
                                        </p:tgtEl>
                                      </p:cBhvr>
                                    </p:animEffect>
                                  </p:childTnLst>
                                </p:cTn>
                              </p:par>
                              <p:par>
                                <p:cTn id="245" presetID="53" presetClass="entr" presetSubtype="16" fill="hold" nodeType="withEffect">
                                  <p:stCondLst>
                                    <p:cond delay="0"/>
                                  </p:stCondLst>
                                  <p:childTnLst>
                                    <p:set>
                                      <p:cBhvr>
                                        <p:cTn id="246" dur="1" fill="hold">
                                          <p:stCondLst>
                                            <p:cond delay="0"/>
                                          </p:stCondLst>
                                        </p:cTn>
                                        <p:tgtEl>
                                          <p:spTgt spid="793"/>
                                        </p:tgtEl>
                                        <p:attrNameLst>
                                          <p:attrName>style.visibility</p:attrName>
                                        </p:attrNameLst>
                                      </p:cBhvr>
                                      <p:to>
                                        <p:strVal val="visible"/>
                                      </p:to>
                                    </p:set>
                                    <p:anim calcmode="lin" valueType="num">
                                      <p:cBhvr>
                                        <p:cTn id="247" dur="500" fill="hold"/>
                                        <p:tgtEl>
                                          <p:spTgt spid="793"/>
                                        </p:tgtEl>
                                        <p:attrNameLst>
                                          <p:attrName>ppt_w</p:attrName>
                                        </p:attrNameLst>
                                      </p:cBhvr>
                                      <p:tavLst>
                                        <p:tav tm="0">
                                          <p:val>
                                            <p:fltVal val="0"/>
                                          </p:val>
                                        </p:tav>
                                        <p:tav tm="100000">
                                          <p:val>
                                            <p:strVal val="#ppt_w"/>
                                          </p:val>
                                        </p:tav>
                                      </p:tavLst>
                                    </p:anim>
                                    <p:anim calcmode="lin" valueType="num">
                                      <p:cBhvr>
                                        <p:cTn id="248" dur="500" fill="hold"/>
                                        <p:tgtEl>
                                          <p:spTgt spid="793"/>
                                        </p:tgtEl>
                                        <p:attrNameLst>
                                          <p:attrName>ppt_h</p:attrName>
                                        </p:attrNameLst>
                                      </p:cBhvr>
                                      <p:tavLst>
                                        <p:tav tm="0">
                                          <p:val>
                                            <p:fltVal val="0"/>
                                          </p:val>
                                        </p:tav>
                                        <p:tav tm="100000">
                                          <p:val>
                                            <p:strVal val="#ppt_h"/>
                                          </p:val>
                                        </p:tav>
                                      </p:tavLst>
                                    </p:anim>
                                    <p:animEffect transition="in" filter="fade">
                                      <p:cBhvr>
                                        <p:cTn id="249" dur="500"/>
                                        <p:tgtEl>
                                          <p:spTgt spid="793"/>
                                        </p:tgtEl>
                                      </p:cBhvr>
                                    </p:animEffect>
                                  </p:childTnLst>
                                </p:cTn>
                              </p:par>
                              <p:par>
                                <p:cTn id="250" presetID="53" presetClass="entr" presetSubtype="16" fill="hold" grpId="0" nodeType="withEffect">
                                  <p:stCondLst>
                                    <p:cond delay="0"/>
                                  </p:stCondLst>
                                  <p:childTnLst>
                                    <p:set>
                                      <p:cBhvr>
                                        <p:cTn id="251" dur="1" fill="hold">
                                          <p:stCondLst>
                                            <p:cond delay="0"/>
                                          </p:stCondLst>
                                        </p:cTn>
                                        <p:tgtEl>
                                          <p:spTgt spid="794"/>
                                        </p:tgtEl>
                                        <p:attrNameLst>
                                          <p:attrName>style.visibility</p:attrName>
                                        </p:attrNameLst>
                                      </p:cBhvr>
                                      <p:to>
                                        <p:strVal val="visible"/>
                                      </p:to>
                                    </p:set>
                                    <p:anim calcmode="lin" valueType="num">
                                      <p:cBhvr>
                                        <p:cTn id="252" dur="500" fill="hold"/>
                                        <p:tgtEl>
                                          <p:spTgt spid="794"/>
                                        </p:tgtEl>
                                        <p:attrNameLst>
                                          <p:attrName>ppt_w</p:attrName>
                                        </p:attrNameLst>
                                      </p:cBhvr>
                                      <p:tavLst>
                                        <p:tav tm="0">
                                          <p:val>
                                            <p:fltVal val="0"/>
                                          </p:val>
                                        </p:tav>
                                        <p:tav tm="100000">
                                          <p:val>
                                            <p:strVal val="#ppt_w"/>
                                          </p:val>
                                        </p:tav>
                                      </p:tavLst>
                                    </p:anim>
                                    <p:anim calcmode="lin" valueType="num">
                                      <p:cBhvr>
                                        <p:cTn id="253" dur="500" fill="hold"/>
                                        <p:tgtEl>
                                          <p:spTgt spid="794"/>
                                        </p:tgtEl>
                                        <p:attrNameLst>
                                          <p:attrName>ppt_h</p:attrName>
                                        </p:attrNameLst>
                                      </p:cBhvr>
                                      <p:tavLst>
                                        <p:tav tm="0">
                                          <p:val>
                                            <p:fltVal val="0"/>
                                          </p:val>
                                        </p:tav>
                                        <p:tav tm="100000">
                                          <p:val>
                                            <p:strVal val="#ppt_h"/>
                                          </p:val>
                                        </p:tav>
                                      </p:tavLst>
                                    </p:anim>
                                    <p:animEffect transition="in" filter="fade">
                                      <p:cBhvr>
                                        <p:cTn id="254" dur="500"/>
                                        <p:tgtEl>
                                          <p:spTgt spid="794"/>
                                        </p:tgtEl>
                                      </p:cBhvr>
                                    </p:animEffect>
                                  </p:childTnLst>
                                </p:cTn>
                              </p:par>
                              <p:par>
                                <p:cTn id="255" presetID="53" presetClass="entr" presetSubtype="16" fill="hold" grpId="0" nodeType="withEffect">
                                  <p:stCondLst>
                                    <p:cond delay="0"/>
                                  </p:stCondLst>
                                  <p:childTnLst>
                                    <p:set>
                                      <p:cBhvr>
                                        <p:cTn id="256" dur="1" fill="hold">
                                          <p:stCondLst>
                                            <p:cond delay="0"/>
                                          </p:stCondLst>
                                        </p:cTn>
                                        <p:tgtEl>
                                          <p:spTgt spid="795"/>
                                        </p:tgtEl>
                                        <p:attrNameLst>
                                          <p:attrName>style.visibility</p:attrName>
                                        </p:attrNameLst>
                                      </p:cBhvr>
                                      <p:to>
                                        <p:strVal val="visible"/>
                                      </p:to>
                                    </p:set>
                                    <p:anim calcmode="lin" valueType="num">
                                      <p:cBhvr>
                                        <p:cTn id="257" dur="500" fill="hold"/>
                                        <p:tgtEl>
                                          <p:spTgt spid="795"/>
                                        </p:tgtEl>
                                        <p:attrNameLst>
                                          <p:attrName>ppt_w</p:attrName>
                                        </p:attrNameLst>
                                      </p:cBhvr>
                                      <p:tavLst>
                                        <p:tav tm="0">
                                          <p:val>
                                            <p:fltVal val="0"/>
                                          </p:val>
                                        </p:tav>
                                        <p:tav tm="100000">
                                          <p:val>
                                            <p:strVal val="#ppt_w"/>
                                          </p:val>
                                        </p:tav>
                                      </p:tavLst>
                                    </p:anim>
                                    <p:anim calcmode="lin" valueType="num">
                                      <p:cBhvr>
                                        <p:cTn id="258" dur="500" fill="hold"/>
                                        <p:tgtEl>
                                          <p:spTgt spid="795"/>
                                        </p:tgtEl>
                                        <p:attrNameLst>
                                          <p:attrName>ppt_h</p:attrName>
                                        </p:attrNameLst>
                                      </p:cBhvr>
                                      <p:tavLst>
                                        <p:tav tm="0">
                                          <p:val>
                                            <p:fltVal val="0"/>
                                          </p:val>
                                        </p:tav>
                                        <p:tav tm="100000">
                                          <p:val>
                                            <p:strVal val="#ppt_h"/>
                                          </p:val>
                                        </p:tav>
                                      </p:tavLst>
                                    </p:anim>
                                    <p:animEffect transition="in" filter="fade">
                                      <p:cBhvr>
                                        <p:cTn id="259" dur="500"/>
                                        <p:tgtEl>
                                          <p:spTgt spid="795"/>
                                        </p:tgtEl>
                                      </p:cBhvr>
                                    </p:animEffect>
                                  </p:childTnLst>
                                </p:cTn>
                              </p:par>
                              <p:par>
                                <p:cTn id="260" presetID="53" presetClass="entr" presetSubtype="16" fill="hold" nodeType="withEffect">
                                  <p:stCondLst>
                                    <p:cond delay="0"/>
                                  </p:stCondLst>
                                  <p:childTnLst>
                                    <p:set>
                                      <p:cBhvr>
                                        <p:cTn id="261" dur="1" fill="hold">
                                          <p:stCondLst>
                                            <p:cond delay="0"/>
                                          </p:stCondLst>
                                        </p:cTn>
                                        <p:tgtEl>
                                          <p:spTgt spid="796"/>
                                        </p:tgtEl>
                                        <p:attrNameLst>
                                          <p:attrName>style.visibility</p:attrName>
                                        </p:attrNameLst>
                                      </p:cBhvr>
                                      <p:to>
                                        <p:strVal val="visible"/>
                                      </p:to>
                                    </p:set>
                                    <p:anim calcmode="lin" valueType="num">
                                      <p:cBhvr>
                                        <p:cTn id="262" dur="500" fill="hold"/>
                                        <p:tgtEl>
                                          <p:spTgt spid="796"/>
                                        </p:tgtEl>
                                        <p:attrNameLst>
                                          <p:attrName>ppt_w</p:attrName>
                                        </p:attrNameLst>
                                      </p:cBhvr>
                                      <p:tavLst>
                                        <p:tav tm="0">
                                          <p:val>
                                            <p:fltVal val="0"/>
                                          </p:val>
                                        </p:tav>
                                        <p:tav tm="100000">
                                          <p:val>
                                            <p:strVal val="#ppt_w"/>
                                          </p:val>
                                        </p:tav>
                                      </p:tavLst>
                                    </p:anim>
                                    <p:anim calcmode="lin" valueType="num">
                                      <p:cBhvr>
                                        <p:cTn id="263" dur="500" fill="hold"/>
                                        <p:tgtEl>
                                          <p:spTgt spid="796"/>
                                        </p:tgtEl>
                                        <p:attrNameLst>
                                          <p:attrName>ppt_h</p:attrName>
                                        </p:attrNameLst>
                                      </p:cBhvr>
                                      <p:tavLst>
                                        <p:tav tm="0">
                                          <p:val>
                                            <p:fltVal val="0"/>
                                          </p:val>
                                        </p:tav>
                                        <p:tav tm="100000">
                                          <p:val>
                                            <p:strVal val="#ppt_h"/>
                                          </p:val>
                                        </p:tav>
                                      </p:tavLst>
                                    </p:anim>
                                    <p:animEffect transition="in" filter="fade">
                                      <p:cBhvr>
                                        <p:cTn id="264" dur="500"/>
                                        <p:tgtEl>
                                          <p:spTgt spid="796"/>
                                        </p:tgtEl>
                                      </p:cBhvr>
                                    </p:animEffect>
                                  </p:childTnLst>
                                </p:cTn>
                              </p:par>
                              <p:par>
                                <p:cTn id="265" presetID="53" presetClass="entr" presetSubtype="16" fill="hold" nodeType="withEffect">
                                  <p:stCondLst>
                                    <p:cond delay="0"/>
                                  </p:stCondLst>
                                  <p:childTnLst>
                                    <p:set>
                                      <p:cBhvr>
                                        <p:cTn id="266" dur="1" fill="hold">
                                          <p:stCondLst>
                                            <p:cond delay="0"/>
                                          </p:stCondLst>
                                        </p:cTn>
                                        <p:tgtEl>
                                          <p:spTgt spid="797"/>
                                        </p:tgtEl>
                                        <p:attrNameLst>
                                          <p:attrName>style.visibility</p:attrName>
                                        </p:attrNameLst>
                                      </p:cBhvr>
                                      <p:to>
                                        <p:strVal val="visible"/>
                                      </p:to>
                                    </p:set>
                                    <p:anim calcmode="lin" valueType="num">
                                      <p:cBhvr>
                                        <p:cTn id="267" dur="500" fill="hold"/>
                                        <p:tgtEl>
                                          <p:spTgt spid="797"/>
                                        </p:tgtEl>
                                        <p:attrNameLst>
                                          <p:attrName>ppt_w</p:attrName>
                                        </p:attrNameLst>
                                      </p:cBhvr>
                                      <p:tavLst>
                                        <p:tav tm="0">
                                          <p:val>
                                            <p:fltVal val="0"/>
                                          </p:val>
                                        </p:tav>
                                        <p:tav tm="100000">
                                          <p:val>
                                            <p:strVal val="#ppt_w"/>
                                          </p:val>
                                        </p:tav>
                                      </p:tavLst>
                                    </p:anim>
                                    <p:anim calcmode="lin" valueType="num">
                                      <p:cBhvr>
                                        <p:cTn id="268" dur="500" fill="hold"/>
                                        <p:tgtEl>
                                          <p:spTgt spid="797"/>
                                        </p:tgtEl>
                                        <p:attrNameLst>
                                          <p:attrName>ppt_h</p:attrName>
                                        </p:attrNameLst>
                                      </p:cBhvr>
                                      <p:tavLst>
                                        <p:tav tm="0">
                                          <p:val>
                                            <p:fltVal val="0"/>
                                          </p:val>
                                        </p:tav>
                                        <p:tav tm="100000">
                                          <p:val>
                                            <p:strVal val="#ppt_h"/>
                                          </p:val>
                                        </p:tav>
                                      </p:tavLst>
                                    </p:anim>
                                    <p:animEffect transition="in" filter="fade">
                                      <p:cBhvr>
                                        <p:cTn id="269" dur="500"/>
                                        <p:tgtEl>
                                          <p:spTgt spid="797"/>
                                        </p:tgtEl>
                                      </p:cBhvr>
                                    </p:animEffect>
                                  </p:childTnLst>
                                </p:cTn>
                              </p:par>
                              <p:par>
                                <p:cTn id="270" presetID="53" presetClass="entr" presetSubtype="16" fill="hold" nodeType="withEffect">
                                  <p:stCondLst>
                                    <p:cond delay="0"/>
                                  </p:stCondLst>
                                  <p:childTnLst>
                                    <p:set>
                                      <p:cBhvr>
                                        <p:cTn id="271" dur="1" fill="hold">
                                          <p:stCondLst>
                                            <p:cond delay="0"/>
                                          </p:stCondLst>
                                        </p:cTn>
                                        <p:tgtEl>
                                          <p:spTgt spid="798"/>
                                        </p:tgtEl>
                                        <p:attrNameLst>
                                          <p:attrName>style.visibility</p:attrName>
                                        </p:attrNameLst>
                                      </p:cBhvr>
                                      <p:to>
                                        <p:strVal val="visible"/>
                                      </p:to>
                                    </p:set>
                                    <p:anim calcmode="lin" valueType="num">
                                      <p:cBhvr>
                                        <p:cTn id="272" dur="500" fill="hold"/>
                                        <p:tgtEl>
                                          <p:spTgt spid="798"/>
                                        </p:tgtEl>
                                        <p:attrNameLst>
                                          <p:attrName>ppt_w</p:attrName>
                                        </p:attrNameLst>
                                      </p:cBhvr>
                                      <p:tavLst>
                                        <p:tav tm="0">
                                          <p:val>
                                            <p:fltVal val="0"/>
                                          </p:val>
                                        </p:tav>
                                        <p:tav tm="100000">
                                          <p:val>
                                            <p:strVal val="#ppt_w"/>
                                          </p:val>
                                        </p:tav>
                                      </p:tavLst>
                                    </p:anim>
                                    <p:anim calcmode="lin" valueType="num">
                                      <p:cBhvr>
                                        <p:cTn id="273" dur="500" fill="hold"/>
                                        <p:tgtEl>
                                          <p:spTgt spid="798"/>
                                        </p:tgtEl>
                                        <p:attrNameLst>
                                          <p:attrName>ppt_h</p:attrName>
                                        </p:attrNameLst>
                                      </p:cBhvr>
                                      <p:tavLst>
                                        <p:tav tm="0">
                                          <p:val>
                                            <p:fltVal val="0"/>
                                          </p:val>
                                        </p:tav>
                                        <p:tav tm="100000">
                                          <p:val>
                                            <p:strVal val="#ppt_h"/>
                                          </p:val>
                                        </p:tav>
                                      </p:tavLst>
                                    </p:anim>
                                    <p:animEffect transition="in" filter="fade">
                                      <p:cBhvr>
                                        <p:cTn id="274" dur="500"/>
                                        <p:tgtEl>
                                          <p:spTgt spid="798"/>
                                        </p:tgtEl>
                                      </p:cBhvr>
                                    </p:animEffect>
                                  </p:childTnLst>
                                </p:cTn>
                              </p:par>
                              <p:par>
                                <p:cTn id="275" presetID="53" presetClass="entr" presetSubtype="16" fill="hold" grpId="0" nodeType="withEffect">
                                  <p:stCondLst>
                                    <p:cond delay="0"/>
                                  </p:stCondLst>
                                  <p:childTnLst>
                                    <p:set>
                                      <p:cBhvr>
                                        <p:cTn id="276" dur="1" fill="hold">
                                          <p:stCondLst>
                                            <p:cond delay="0"/>
                                          </p:stCondLst>
                                        </p:cTn>
                                        <p:tgtEl>
                                          <p:spTgt spid="799"/>
                                        </p:tgtEl>
                                        <p:attrNameLst>
                                          <p:attrName>style.visibility</p:attrName>
                                        </p:attrNameLst>
                                      </p:cBhvr>
                                      <p:to>
                                        <p:strVal val="visible"/>
                                      </p:to>
                                    </p:set>
                                    <p:anim calcmode="lin" valueType="num">
                                      <p:cBhvr>
                                        <p:cTn id="277" dur="500" fill="hold"/>
                                        <p:tgtEl>
                                          <p:spTgt spid="799"/>
                                        </p:tgtEl>
                                        <p:attrNameLst>
                                          <p:attrName>ppt_w</p:attrName>
                                        </p:attrNameLst>
                                      </p:cBhvr>
                                      <p:tavLst>
                                        <p:tav tm="0">
                                          <p:val>
                                            <p:fltVal val="0"/>
                                          </p:val>
                                        </p:tav>
                                        <p:tav tm="100000">
                                          <p:val>
                                            <p:strVal val="#ppt_w"/>
                                          </p:val>
                                        </p:tav>
                                      </p:tavLst>
                                    </p:anim>
                                    <p:anim calcmode="lin" valueType="num">
                                      <p:cBhvr>
                                        <p:cTn id="278" dur="500" fill="hold"/>
                                        <p:tgtEl>
                                          <p:spTgt spid="799"/>
                                        </p:tgtEl>
                                        <p:attrNameLst>
                                          <p:attrName>ppt_h</p:attrName>
                                        </p:attrNameLst>
                                      </p:cBhvr>
                                      <p:tavLst>
                                        <p:tav tm="0">
                                          <p:val>
                                            <p:fltVal val="0"/>
                                          </p:val>
                                        </p:tav>
                                        <p:tav tm="100000">
                                          <p:val>
                                            <p:strVal val="#ppt_h"/>
                                          </p:val>
                                        </p:tav>
                                      </p:tavLst>
                                    </p:anim>
                                    <p:animEffect transition="in" filter="fade">
                                      <p:cBhvr>
                                        <p:cTn id="279" dur="500"/>
                                        <p:tgtEl>
                                          <p:spTgt spid="799"/>
                                        </p:tgtEl>
                                      </p:cBhvr>
                                    </p:animEffect>
                                  </p:childTnLst>
                                </p:cTn>
                              </p:par>
                              <p:par>
                                <p:cTn id="280" presetID="53" presetClass="entr" presetSubtype="16" fill="hold" grpId="0" nodeType="withEffect">
                                  <p:stCondLst>
                                    <p:cond delay="0"/>
                                  </p:stCondLst>
                                  <p:childTnLst>
                                    <p:set>
                                      <p:cBhvr>
                                        <p:cTn id="281" dur="1" fill="hold">
                                          <p:stCondLst>
                                            <p:cond delay="0"/>
                                          </p:stCondLst>
                                        </p:cTn>
                                        <p:tgtEl>
                                          <p:spTgt spid="800"/>
                                        </p:tgtEl>
                                        <p:attrNameLst>
                                          <p:attrName>style.visibility</p:attrName>
                                        </p:attrNameLst>
                                      </p:cBhvr>
                                      <p:to>
                                        <p:strVal val="visible"/>
                                      </p:to>
                                    </p:set>
                                    <p:anim calcmode="lin" valueType="num">
                                      <p:cBhvr>
                                        <p:cTn id="282" dur="500" fill="hold"/>
                                        <p:tgtEl>
                                          <p:spTgt spid="800"/>
                                        </p:tgtEl>
                                        <p:attrNameLst>
                                          <p:attrName>ppt_w</p:attrName>
                                        </p:attrNameLst>
                                      </p:cBhvr>
                                      <p:tavLst>
                                        <p:tav tm="0">
                                          <p:val>
                                            <p:fltVal val="0"/>
                                          </p:val>
                                        </p:tav>
                                        <p:tav tm="100000">
                                          <p:val>
                                            <p:strVal val="#ppt_w"/>
                                          </p:val>
                                        </p:tav>
                                      </p:tavLst>
                                    </p:anim>
                                    <p:anim calcmode="lin" valueType="num">
                                      <p:cBhvr>
                                        <p:cTn id="283" dur="500" fill="hold"/>
                                        <p:tgtEl>
                                          <p:spTgt spid="800"/>
                                        </p:tgtEl>
                                        <p:attrNameLst>
                                          <p:attrName>ppt_h</p:attrName>
                                        </p:attrNameLst>
                                      </p:cBhvr>
                                      <p:tavLst>
                                        <p:tav tm="0">
                                          <p:val>
                                            <p:fltVal val="0"/>
                                          </p:val>
                                        </p:tav>
                                        <p:tav tm="100000">
                                          <p:val>
                                            <p:strVal val="#ppt_h"/>
                                          </p:val>
                                        </p:tav>
                                      </p:tavLst>
                                    </p:anim>
                                    <p:animEffect transition="in" filter="fade">
                                      <p:cBhvr>
                                        <p:cTn id="284" dur="500"/>
                                        <p:tgtEl>
                                          <p:spTgt spid="800"/>
                                        </p:tgtEl>
                                      </p:cBhvr>
                                    </p:animEffect>
                                  </p:childTnLst>
                                </p:cTn>
                              </p:par>
                              <p:par>
                                <p:cTn id="285" presetID="53" presetClass="entr" presetSubtype="16" fill="hold" grpId="0" nodeType="withEffect">
                                  <p:stCondLst>
                                    <p:cond delay="0"/>
                                  </p:stCondLst>
                                  <p:childTnLst>
                                    <p:set>
                                      <p:cBhvr>
                                        <p:cTn id="286" dur="1" fill="hold">
                                          <p:stCondLst>
                                            <p:cond delay="0"/>
                                          </p:stCondLst>
                                        </p:cTn>
                                        <p:tgtEl>
                                          <p:spTgt spid="801"/>
                                        </p:tgtEl>
                                        <p:attrNameLst>
                                          <p:attrName>style.visibility</p:attrName>
                                        </p:attrNameLst>
                                      </p:cBhvr>
                                      <p:to>
                                        <p:strVal val="visible"/>
                                      </p:to>
                                    </p:set>
                                    <p:anim calcmode="lin" valueType="num">
                                      <p:cBhvr>
                                        <p:cTn id="287" dur="500" fill="hold"/>
                                        <p:tgtEl>
                                          <p:spTgt spid="801"/>
                                        </p:tgtEl>
                                        <p:attrNameLst>
                                          <p:attrName>ppt_w</p:attrName>
                                        </p:attrNameLst>
                                      </p:cBhvr>
                                      <p:tavLst>
                                        <p:tav tm="0">
                                          <p:val>
                                            <p:fltVal val="0"/>
                                          </p:val>
                                        </p:tav>
                                        <p:tav tm="100000">
                                          <p:val>
                                            <p:strVal val="#ppt_w"/>
                                          </p:val>
                                        </p:tav>
                                      </p:tavLst>
                                    </p:anim>
                                    <p:anim calcmode="lin" valueType="num">
                                      <p:cBhvr>
                                        <p:cTn id="288" dur="500" fill="hold"/>
                                        <p:tgtEl>
                                          <p:spTgt spid="801"/>
                                        </p:tgtEl>
                                        <p:attrNameLst>
                                          <p:attrName>ppt_h</p:attrName>
                                        </p:attrNameLst>
                                      </p:cBhvr>
                                      <p:tavLst>
                                        <p:tav tm="0">
                                          <p:val>
                                            <p:fltVal val="0"/>
                                          </p:val>
                                        </p:tav>
                                        <p:tav tm="100000">
                                          <p:val>
                                            <p:strVal val="#ppt_h"/>
                                          </p:val>
                                        </p:tav>
                                      </p:tavLst>
                                    </p:anim>
                                    <p:animEffect transition="in" filter="fade">
                                      <p:cBhvr>
                                        <p:cTn id="289" dur="500"/>
                                        <p:tgtEl>
                                          <p:spTgt spid="801"/>
                                        </p:tgtEl>
                                      </p:cBhvr>
                                    </p:animEffect>
                                  </p:childTnLst>
                                </p:cTn>
                              </p:par>
                              <p:par>
                                <p:cTn id="290" presetID="53" presetClass="entr" presetSubtype="16" fill="hold" grpId="0" nodeType="withEffect">
                                  <p:stCondLst>
                                    <p:cond delay="0"/>
                                  </p:stCondLst>
                                  <p:childTnLst>
                                    <p:set>
                                      <p:cBhvr>
                                        <p:cTn id="291" dur="1" fill="hold">
                                          <p:stCondLst>
                                            <p:cond delay="0"/>
                                          </p:stCondLst>
                                        </p:cTn>
                                        <p:tgtEl>
                                          <p:spTgt spid="802"/>
                                        </p:tgtEl>
                                        <p:attrNameLst>
                                          <p:attrName>style.visibility</p:attrName>
                                        </p:attrNameLst>
                                      </p:cBhvr>
                                      <p:to>
                                        <p:strVal val="visible"/>
                                      </p:to>
                                    </p:set>
                                    <p:anim calcmode="lin" valueType="num">
                                      <p:cBhvr>
                                        <p:cTn id="292" dur="500" fill="hold"/>
                                        <p:tgtEl>
                                          <p:spTgt spid="802"/>
                                        </p:tgtEl>
                                        <p:attrNameLst>
                                          <p:attrName>ppt_w</p:attrName>
                                        </p:attrNameLst>
                                      </p:cBhvr>
                                      <p:tavLst>
                                        <p:tav tm="0">
                                          <p:val>
                                            <p:fltVal val="0"/>
                                          </p:val>
                                        </p:tav>
                                        <p:tav tm="100000">
                                          <p:val>
                                            <p:strVal val="#ppt_w"/>
                                          </p:val>
                                        </p:tav>
                                      </p:tavLst>
                                    </p:anim>
                                    <p:anim calcmode="lin" valueType="num">
                                      <p:cBhvr>
                                        <p:cTn id="293" dur="500" fill="hold"/>
                                        <p:tgtEl>
                                          <p:spTgt spid="802"/>
                                        </p:tgtEl>
                                        <p:attrNameLst>
                                          <p:attrName>ppt_h</p:attrName>
                                        </p:attrNameLst>
                                      </p:cBhvr>
                                      <p:tavLst>
                                        <p:tav tm="0">
                                          <p:val>
                                            <p:fltVal val="0"/>
                                          </p:val>
                                        </p:tav>
                                        <p:tav tm="100000">
                                          <p:val>
                                            <p:strVal val="#ppt_h"/>
                                          </p:val>
                                        </p:tav>
                                      </p:tavLst>
                                    </p:anim>
                                    <p:animEffect transition="in" filter="fade">
                                      <p:cBhvr>
                                        <p:cTn id="294" dur="500"/>
                                        <p:tgtEl>
                                          <p:spTgt spid="802"/>
                                        </p:tgtEl>
                                      </p:cBhvr>
                                    </p:animEffect>
                                  </p:childTnLst>
                                </p:cTn>
                              </p:par>
                              <p:par>
                                <p:cTn id="295" presetID="53" presetClass="entr" presetSubtype="16" fill="hold" grpId="0" nodeType="withEffect">
                                  <p:stCondLst>
                                    <p:cond delay="0"/>
                                  </p:stCondLst>
                                  <p:childTnLst>
                                    <p:set>
                                      <p:cBhvr>
                                        <p:cTn id="296" dur="1" fill="hold">
                                          <p:stCondLst>
                                            <p:cond delay="0"/>
                                          </p:stCondLst>
                                        </p:cTn>
                                        <p:tgtEl>
                                          <p:spTgt spid="803"/>
                                        </p:tgtEl>
                                        <p:attrNameLst>
                                          <p:attrName>style.visibility</p:attrName>
                                        </p:attrNameLst>
                                      </p:cBhvr>
                                      <p:to>
                                        <p:strVal val="visible"/>
                                      </p:to>
                                    </p:set>
                                    <p:anim calcmode="lin" valueType="num">
                                      <p:cBhvr>
                                        <p:cTn id="297" dur="500" fill="hold"/>
                                        <p:tgtEl>
                                          <p:spTgt spid="803"/>
                                        </p:tgtEl>
                                        <p:attrNameLst>
                                          <p:attrName>ppt_w</p:attrName>
                                        </p:attrNameLst>
                                      </p:cBhvr>
                                      <p:tavLst>
                                        <p:tav tm="0">
                                          <p:val>
                                            <p:fltVal val="0"/>
                                          </p:val>
                                        </p:tav>
                                        <p:tav tm="100000">
                                          <p:val>
                                            <p:strVal val="#ppt_w"/>
                                          </p:val>
                                        </p:tav>
                                      </p:tavLst>
                                    </p:anim>
                                    <p:anim calcmode="lin" valueType="num">
                                      <p:cBhvr>
                                        <p:cTn id="298" dur="500" fill="hold"/>
                                        <p:tgtEl>
                                          <p:spTgt spid="803"/>
                                        </p:tgtEl>
                                        <p:attrNameLst>
                                          <p:attrName>ppt_h</p:attrName>
                                        </p:attrNameLst>
                                      </p:cBhvr>
                                      <p:tavLst>
                                        <p:tav tm="0">
                                          <p:val>
                                            <p:fltVal val="0"/>
                                          </p:val>
                                        </p:tav>
                                        <p:tav tm="100000">
                                          <p:val>
                                            <p:strVal val="#ppt_h"/>
                                          </p:val>
                                        </p:tav>
                                      </p:tavLst>
                                    </p:anim>
                                    <p:animEffect transition="in" filter="fade">
                                      <p:cBhvr>
                                        <p:cTn id="299" dur="500"/>
                                        <p:tgtEl>
                                          <p:spTgt spid="803"/>
                                        </p:tgtEl>
                                      </p:cBhvr>
                                    </p:animEffect>
                                  </p:childTnLst>
                                </p:cTn>
                              </p:par>
                              <p:par>
                                <p:cTn id="300" presetID="53" presetClass="entr" presetSubtype="16" fill="hold" nodeType="withEffect">
                                  <p:stCondLst>
                                    <p:cond delay="0"/>
                                  </p:stCondLst>
                                  <p:childTnLst>
                                    <p:set>
                                      <p:cBhvr>
                                        <p:cTn id="301" dur="1" fill="hold">
                                          <p:stCondLst>
                                            <p:cond delay="0"/>
                                          </p:stCondLst>
                                        </p:cTn>
                                        <p:tgtEl>
                                          <p:spTgt spid="804"/>
                                        </p:tgtEl>
                                        <p:attrNameLst>
                                          <p:attrName>style.visibility</p:attrName>
                                        </p:attrNameLst>
                                      </p:cBhvr>
                                      <p:to>
                                        <p:strVal val="visible"/>
                                      </p:to>
                                    </p:set>
                                    <p:anim calcmode="lin" valueType="num">
                                      <p:cBhvr>
                                        <p:cTn id="302" dur="500" fill="hold"/>
                                        <p:tgtEl>
                                          <p:spTgt spid="804"/>
                                        </p:tgtEl>
                                        <p:attrNameLst>
                                          <p:attrName>ppt_w</p:attrName>
                                        </p:attrNameLst>
                                      </p:cBhvr>
                                      <p:tavLst>
                                        <p:tav tm="0">
                                          <p:val>
                                            <p:fltVal val="0"/>
                                          </p:val>
                                        </p:tav>
                                        <p:tav tm="100000">
                                          <p:val>
                                            <p:strVal val="#ppt_w"/>
                                          </p:val>
                                        </p:tav>
                                      </p:tavLst>
                                    </p:anim>
                                    <p:anim calcmode="lin" valueType="num">
                                      <p:cBhvr>
                                        <p:cTn id="303" dur="500" fill="hold"/>
                                        <p:tgtEl>
                                          <p:spTgt spid="804"/>
                                        </p:tgtEl>
                                        <p:attrNameLst>
                                          <p:attrName>ppt_h</p:attrName>
                                        </p:attrNameLst>
                                      </p:cBhvr>
                                      <p:tavLst>
                                        <p:tav tm="0">
                                          <p:val>
                                            <p:fltVal val="0"/>
                                          </p:val>
                                        </p:tav>
                                        <p:tav tm="100000">
                                          <p:val>
                                            <p:strVal val="#ppt_h"/>
                                          </p:val>
                                        </p:tav>
                                      </p:tavLst>
                                    </p:anim>
                                    <p:animEffect transition="in" filter="fade">
                                      <p:cBhvr>
                                        <p:cTn id="304" dur="500"/>
                                        <p:tgtEl>
                                          <p:spTgt spid="804"/>
                                        </p:tgtEl>
                                      </p:cBhvr>
                                    </p:animEffect>
                                  </p:childTnLst>
                                </p:cTn>
                              </p:par>
                              <p:par>
                                <p:cTn id="305" presetID="53" presetClass="entr" presetSubtype="16" fill="hold" nodeType="withEffect">
                                  <p:stCondLst>
                                    <p:cond delay="0"/>
                                  </p:stCondLst>
                                  <p:childTnLst>
                                    <p:set>
                                      <p:cBhvr>
                                        <p:cTn id="306" dur="1" fill="hold">
                                          <p:stCondLst>
                                            <p:cond delay="0"/>
                                          </p:stCondLst>
                                        </p:cTn>
                                        <p:tgtEl>
                                          <p:spTgt spid="805"/>
                                        </p:tgtEl>
                                        <p:attrNameLst>
                                          <p:attrName>style.visibility</p:attrName>
                                        </p:attrNameLst>
                                      </p:cBhvr>
                                      <p:to>
                                        <p:strVal val="visible"/>
                                      </p:to>
                                    </p:set>
                                    <p:anim calcmode="lin" valueType="num">
                                      <p:cBhvr>
                                        <p:cTn id="307" dur="500" fill="hold"/>
                                        <p:tgtEl>
                                          <p:spTgt spid="805"/>
                                        </p:tgtEl>
                                        <p:attrNameLst>
                                          <p:attrName>ppt_w</p:attrName>
                                        </p:attrNameLst>
                                      </p:cBhvr>
                                      <p:tavLst>
                                        <p:tav tm="0">
                                          <p:val>
                                            <p:fltVal val="0"/>
                                          </p:val>
                                        </p:tav>
                                        <p:tav tm="100000">
                                          <p:val>
                                            <p:strVal val="#ppt_w"/>
                                          </p:val>
                                        </p:tav>
                                      </p:tavLst>
                                    </p:anim>
                                    <p:anim calcmode="lin" valueType="num">
                                      <p:cBhvr>
                                        <p:cTn id="308" dur="500" fill="hold"/>
                                        <p:tgtEl>
                                          <p:spTgt spid="805"/>
                                        </p:tgtEl>
                                        <p:attrNameLst>
                                          <p:attrName>ppt_h</p:attrName>
                                        </p:attrNameLst>
                                      </p:cBhvr>
                                      <p:tavLst>
                                        <p:tav tm="0">
                                          <p:val>
                                            <p:fltVal val="0"/>
                                          </p:val>
                                        </p:tav>
                                        <p:tav tm="100000">
                                          <p:val>
                                            <p:strVal val="#ppt_h"/>
                                          </p:val>
                                        </p:tav>
                                      </p:tavLst>
                                    </p:anim>
                                    <p:animEffect transition="in" filter="fade">
                                      <p:cBhvr>
                                        <p:cTn id="309" dur="500"/>
                                        <p:tgtEl>
                                          <p:spTgt spid="805"/>
                                        </p:tgtEl>
                                      </p:cBhvr>
                                    </p:animEffect>
                                  </p:childTnLst>
                                </p:cTn>
                              </p:par>
                              <p:par>
                                <p:cTn id="310" presetID="53" presetClass="entr" presetSubtype="16" fill="hold" nodeType="withEffect">
                                  <p:stCondLst>
                                    <p:cond delay="0"/>
                                  </p:stCondLst>
                                  <p:childTnLst>
                                    <p:set>
                                      <p:cBhvr>
                                        <p:cTn id="311" dur="1" fill="hold">
                                          <p:stCondLst>
                                            <p:cond delay="0"/>
                                          </p:stCondLst>
                                        </p:cTn>
                                        <p:tgtEl>
                                          <p:spTgt spid="806"/>
                                        </p:tgtEl>
                                        <p:attrNameLst>
                                          <p:attrName>style.visibility</p:attrName>
                                        </p:attrNameLst>
                                      </p:cBhvr>
                                      <p:to>
                                        <p:strVal val="visible"/>
                                      </p:to>
                                    </p:set>
                                    <p:anim calcmode="lin" valueType="num">
                                      <p:cBhvr>
                                        <p:cTn id="312" dur="500" fill="hold"/>
                                        <p:tgtEl>
                                          <p:spTgt spid="806"/>
                                        </p:tgtEl>
                                        <p:attrNameLst>
                                          <p:attrName>ppt_w</p:attrName>
                                        </p:attrNameLst>
                                      </p:cBhvr>
                                      <p:tavLst>
                                        <p:tav tm="0">
                                          <p:val>
                                            <p:fltVal val="0"/>
                                          </p:val>
                                        </p:tav>
                                        <p:tav tm="100000">
                                          <p:val>
                                            <p:strVal val="#ppt_w"/>
                                          </p:val>
                                        </p:tav>
                                      </p:tavLst>
                                    </p:anim>
                                    <p:anim calcmode="lin" valueType="num">
                                      <p:cBhvr>
                                        <p:cTn id="313" dur="500" fill="hold"/>
                                        <p:tgtEl>
                                          <p:spTgt spid="806"/>
                                        </p:tgtEl>
                                        <p:attrNameLst>
                                          <p:attrName>ppt_h</p:attrName>
                                        </p:attrNameLst>
                                      </p:cBhvr>
                                      <p:tavLst>
                                        <p:tav tm="0">
                                          <p:val>
                                            <p:fltVal val="0"/>
                                          </p:val>
                                        </p:tav>
                                        <p:tav tm="100000">
                                          <p:val>
                                            <p:strVal val="#ppt_h"/>
                                          </p:val>
                                        </p:tav>
                                      </p:tavLst>
                                    </p:anim>
                                    <p:animEffect transition="in" filter="fade">
                                      <p:cBhvr>
                                        <p:cTn id="314" dur="500"/>
                                        <p:tgtEl>
                                          <p:spTgt spid="806"/>
                                        </p:tgtEl>
                                      </p:cBhvr>
                                    </p:animEffect>
                                  </p:childTnLst>
                                </p:cTn>
                              </p:par>
                              <p:par>
                                <p:cTn id="315" presetID="53" presetClass="entr" presetSubtype="16" fill="hold" nodeType="withEffect">
                                  <p:stCondLst>
                                    <p:cond delay="0"/>
                                  </p:stCondLst>
                                  <p:childTnLst>
                                    <p:set>
                                      <p:cBhvr>
                                        <p:cTn id="316" dur="1" fill="hold">
                                          <p:stCondLst>
                                            <p:cond delay="0"/>
                                          </p:stCondLst>
                                        </p:cTn>
                                        <p:tgtEl>
                                          <p:spTgt spid="807"/>
                                        </p:tgtEl>
                                        <p:attrNameLst>
                                          <p:attrName>style.visibility</p:attrName>
                                        </p:attrNameLst>
                                      </p:cBhvr>
                                      <p:to>
                                        <p:strVal val="visible"/>
                                      </p:to>
                                    </p:set>
                                    <p:anim calcmode="lin" valueType="num">
                                      <p:cBhvr>
                                        <p:cTn id="317" dur="500" fill="hold"/>
                                        <p:tgtEl>
                                          <p:spTgt spid="807"/>
                                        </p:tgtEl>
                                        <p:attrNameLst>
                                          <p:attrName>ppt_w</p:attrName>
                                        </p:attrNameLst>
                                      </p:cBhvr>
                                      <p:tavLst>
                                        <p:tav tm="0">
                                          <p:val>
                                            <p:fltVal val="0"/>
                                          </p:val>
                                        </p:tav>
                                        <p:tav tm="100000">
                                          <p:val>
                                            <p:strVal val="#ppt_w"/>
                                          </p:val>
                                        </p:tav>
                                      </p:tavLst>
                                    </p:anim>
                                    <p:anim calcmode="lin" valueType="num">
                                      <p:cBhvr>
                                        <p:cTn id="318" dur="500" fill="hold"/>
                                        <p:tgtEl>
                                          <p:spTgt spid="807"/>
                                        </p:tgtEl>
                                        <p:attrNameLst>
                                          <p:attrName>ppt_h</p:attrName>
                                        </p:attrNameLst>
                                      </p:cBhvr>
                                      <p:tavLst>
                                        <p:tav tm="0">
                                          <p:val>
                                            <p:fltVal val="0"/>
                                          </p:val>
                                        </p:tav>
                                        <p:tav tm="100000">
                                          <p:val>
                                            <p:strVal val="#ppt_h"/>
                                          </p:val>
                                        </p:tav>
                                      </p:tavLst>
                                    </p:anim>
                                    <p:animEffect transition="in" filter="fade">
                                      <p:cBhvr>
                                        <p:cTn id="319" dur="500"/>
                                        <p:tgtEl>
                                          <p:spTgt spid="807"/>
                                        </p:tgtEl>
                                      </p:cBhvr>
                                    </p:animEffect>
                                  </p:childTnLst>
                                </p:cTn>
                              </p:par>
                              <p:par>
                                <p:cTn id="320" presetID="53" presetClass="entr" presetSubtype="16" fill="hold" nodeType="withEffect">
                                  <p:stCondLst>
                                    <p:cond delay="0"/>
                                  </p:stCondLst>
                                  <p:childTnLst>
                                    <p:set>
                                      <p:cBhvr>
                                        <p:cTn id="321" dur="1" fill="hold">
                                          <p:stCondLst>
                                            <p:cond delay="0"/>
                                          </p:stCondLst>
                                        </p:cTn>
                                        <p:tgtEl>
                                          <p:spTgt spid="808"/>
                                        </p:tgtEl>
                                        <p:attrNameLst>
                                          <p:attrName>style.visibility</p:attrName>
                                        </p:attrNameLst>
                                      </p:cBhvr>
                                      <p:to>
                                        <p:strVal val="visible"/>
                                      </p:to>
                                    </p:set>
                                    <p:anim calcmode="lin" valueType="num">
                                      <p:cBhvr>
                                        <p:cTn id="322" dur="500" fill="hold"/>
                                        <p:tgtEl>
                                          <p:spTgt spid="808"/>
                                        </p:tgtEl>
                                        <p:attrNameLst>
                                          <p:attrName>ppt_w</p:attrName>
                                        </p:attrNameLst>
                                      </p:cBhvr>
                                      <p:tavLst>
                                        <p:tav tm="0">
                                          <p:val>
                                            <p:fltVal val="0"/>
                                          </p:val>
                                        </p:tav>
                                        <p:tav tm="100000">
                                          <p:val>
                                            <p:strVal val="#ppt_w"/>
                                          </p:val>
                                        </p:tav>
                                      </p:tavLst>
                                    </p:anim>
                                    <p:anim calcmode="lin" valueType="num">
                                      <p:cBhvr>
                                        <p:cTn id="323" dur="500" fill="hold"/>
                                        <p:tgtEl>
                                          <p:spTgt spid="808"/>
                                        </p:tgtEl>
                                        <p:attrNameLst>
                                          <p:attrName>ppt_h</p:attrName>
                                        </p:attrNameLst>
                                      </p:cBhvr>
                                      <p:tavLst>
                                        <p:tav tm="0">
                                          <p:val>
                                            <p:fltVal val="0"/>
                                          </p:val>
                                        </p:tav>
                                        <p:tav tm="100000">
                                          <p:val>
                                            <p:strVal val="#ppt_h"/>
                                          </p:val>
                                        </p:tav>
                                      </p:tavLst>
                                    </p:anim>
                                    <p:animEffect transition="in" filter="fade">
                                      <p:cBhvr>
                                        <p:cTn id="324" dur="500"/>
                                        <p:tgtEl>
                                          <p:spTgt spid="808"/>
                                        </p:tgtEl>
                                      </p:cBhvr>
                                    </p:animEffect>
                                  </p:childTnLst>
                                </p:cTn>
                              </p:par>
                              <p:par>
                                <p:cTn id="325" presetID="53" presetClass="entr" presetSubtype="16" fill="hold" grpId="0" nodeType="withEffect">
                                  <p:stCondLst>
                                    <p:cond delay="0"/>
                                  </p:stCondLst>
                                  <p:childTnLst>
                                    <p:set>
                                      <p:cBhvr>
                                        <p:cTn id="326" dur="1" fill="hold">
                                          <p:stCondLst>
                                            <p:cond delay="0"/>
                                          </p:stCondLst>
                                        </p:cTn>
                                        <p:tgtEl>
                                          <p:spTgt spid="809"/>
                                        </p:tgtEl>
                                        <p:attrNameLst>
                                          <p:attrName>style.visibility</p:attrName>
                                        </p:attrNameLst>
                                      </p:cBhvr>
                                      <p:to>
                                        <p:strVal val="visible"/>
                                      </p:to>
                                    </p:set>
                                    <p:anim calcmode="lin" valueType="num">
                                      <p:cBhvr>
                                        <p:cTn id="327" dur="500" fill="hold"/>
                                        <p:tgtEl>
                                          <p:spTgt spid="809"/>
                                        </p:tgtEl>
                                        <p:attrNameLst>
                                          <p:attrName>ppt_w</p:attrName>
                                        </p:attrNameLst>
                                      </p:cBhvr>
                                      <p:tavLst>
                                        <p:tav tm="0">
                                          <p:val>
                                            <p:fltVal val="0"/>
                                          </p:val>
                                        </p:tav>
                                        <p:tav tm="100000">
                                          <p:val>
                                            <p:strVal val="#ppt_w"/>
                                          </p:val>
                                        </p:tav>
                                      </p:tavLst>
                                    </p:anim>
                                    <p:anim calcmode="lin" valueType="num">
                                      <p:cBhvr>
                                        <p:cTn id="328" dur="500" fill="hold"/>
                                        <p:tgtEl>
                                          <p:spTgt spid="809"/>
                                        </p:tgtEl>
                                        <p:attrNameLst>
                                          <p:attrName>ppt_h</p:attrName>
                                        </p:attrNameLst>
                                      </p:cBhvr>
                                      <p:tavLst>
                                        <p:tav tm="0">
                                          <p:val>
                                            <p:fltVal val="0"/>
                                          </p:val>
                                        </p:tav>
                                        <p:tav tm="100000">
                                          <p:val>
                                            <p:strVal val="#ppt_h"/>
                                          </p:val>
                                        </p:tav>
                                      </p:tavLst>
                                    </p:anim>
                                    <p:animEffect transition="in" filter="fade">
                                      <p:cBhvr>
                                        <p:cTn id="329" dur="500"/>
                                        <p:tgtEl>
                                          <p:spTgt spid="809"/>
                                        </p:tgtEl>
                                      </p:cBhvr>
                                    </p:animEffect>
                                  </p:childTnLst>
                                </p:cTn>
                              </p:par>
                              <p:par>
                                <p:cTn id="330" presetID="53" presetClass="entr" presetSubtype="16" fill="hold" grpId="0" nodeType="withEffect">
                                  <p:stCondLst>
                                    <p:cond delay="0"/>
                                  </p:stCondLst>
                                  <p:childTnLst>
                                    <p:set>
                                      <p:cBhvr>
                                        <p:cTn id="331" dur="1" fill="hold">
                                          <p:stCondLst>
                                            <p:cond delay="0"/>
                                          </p:stCondLst>
                                        </p:cTn>
                                        <p:tgtEl>
                                          <p:spTgt spid="826"/>
                                        </p:tgtEl>
                                        <p:attrNameLst>
                                          <p:attrName>style.visibility</p:attrName>
                                        </p:attrNameLst>
                                      </p:cBhvr>
                                      <p:to>
                                        <p:strVal val="visible"/>
                                      </p:to>
                                    </p:set>
                                    <p:anim calcmode="lin" valueType="num">
                                      <p:cBhvr>
                                        <p:cTn id="332" dur="500" fill="hold"/>
                                        <p:tgtEl>
                                          <p:spTgt spid="826"/>
                                        </p:tgtEl>
                                        <p:attrNameLst>
                                          <p:attrName>ppt_w</p:attrName>
                                        </p:attrNameLst>
                                      </p:cBhvr>
                                      <p:tavLst>
                                        <p:tav tm="0">
                                          <p:val>
                                            <p:fltVal val="0"/>
                                          </p:val>
                                        </p:tav>
                                        <p:tav tm="100000">
                                          <p:val>
                                            <p:strVal val="#ppt_w"/>
                                          </p:val>
                                        </p:tav>
                                      </p:tavLst>
                                    </p:anim>
                                    <p:anim calcmode="lin" valueType="num">
                                      <p:cBhvr>
                                        <p:cTn id="333" dur="500" fill="hold"/>
                                        <p:tgtEl>
                                          <p:spTgt spid="826"/>
                                        </p:tgtEl>
                                        <p:attrNameLst>
                                          <p:attrName>ppt_h</p:attrName>
                                        </p:attrNameLst>
                                      </p:cBhvr>
                                      <p:tavLst>
                                        <p:tav tm="0">
                                          <p:val>
                                            <p:fltVal val="0"/>
                                          </p:val>
                                        </p:tav>
                                        <p:tav tm="100000">
                                          <p:val>
                                            <p:strVal val="#ppt_h"/>
                                          </p:val>
                                        </p:tav>
                                      </p:tavLst>
                                    </p:anim>
                                    <p:animEffect transition="in" filter="fade">
                                      <p:cBhvr>
                                        <p:cTn id="334" dur="500"/>
                                        <p:tgtEl>
                                          <p:spTgt spid="826"/>
                                        </p:tgtEl>
                                      </p:cBhvr>
                                    </p:animEffect>
                                  </p:childTnLst>
                                </p:cTn>
                              </p:par>
                              <p:par>
                                <p:cTn id="335" presetID="53" presetClass="entr" presetSubtype="16" fill="hold" grpId="0" nodeType="withEffect">
                                  <p:stCondLst>
                                    <p:cond delay="0"/>
                                  </p:stCondLst>
                                  <p:childTnLst>
                                    <p:set>
                                      <p:cBhvr>
                                        <p:cTn id="336" dur="1" fill="hold">
                                          <p:stCondLst>
                                            <p:cond delay="0"/>
                                          </p:stCondLst>
                                        </p:cTn>
                                        <p:tgtEl>
                                          <p:spTgt spid="827"/>
                                        </p:tgtEl>
                                        <p:attrNameLst>
                                          <p:attrName>style.visibility</p:attrName>
                                        </p:attrNameLst>
                                      </p:cBhvr>
                                      <p:to>
                                        <p:strVal val="visible"/>
                                      </p:to>
                                    </p:set>
                                    <p:anim calcmode="lin" valueType="num">
                                      <p:cBhvr>
                                        <p:cTn id="337" dur="500" fill="hold"/>
                                        <p:tgtEl>
                                          <p:spTgt spid="827"/>
                                        </p:tgtEl>
                                        <p:attrNameLst>
                                          <p:attrName>ppt_w</p:attrName>
                                        </p:attrNameLst>
                                      </p:cBhvr>
                                      <p:tavLst>
                                        <p:tav tm="0">
                                          <p:val>
                                            <p:fltVal val="0"/>
                                          </p:val>
                                        </p:tav>
                                        <p:tav tm="100000">
                                          <p:val>
                                            <p:strVal val="#ppt_w"/>
                                          </p:val>
                                        </p:tav>
                                      </p:tavLst>
                                    </p:anim>
                                    <p:anim calcmode="lin" valueType="num">
                                      <p:cBhvr>
                                        <p:cTn id="338" dur="500" fill="hold"/>
                                        <p:tgtEl>
                                          <p:spTgt spid="827"/>
                                        </p:tgtEl>
                                        <p:attrNameLst>
                                          <p:attrName>ppt_h</p:attrName>
                                        </p:attrNameLst>
                                      </p:cBhvr>
                                      <p:tavLst>
                                        <p:tav tm="0">
                                          <p:val>
                                            <p:fltVal val="0"/>
                                          </p:val>
                                        </p:tav>
                                        <p:tav tm="100000">
                                          <p:val>
                                            <p:strVal val="#ppt_h"/>
                                          </p:val>
                                        </p:tav>
                                      </p:tavLst>
                                    </p:anim>
                                    <p:animEffect transition="in" filter="fade">
                                      <p:cBhvr>
                                        <p:cTn id="339" dur="500"/>
                                        <p:tgtEl>
                                          <p:spTgt spid="827"/>
                                        </p:tgtEl>
                                      </p:cBhvr>
                                    </p:animEffect>
                                  </p:childTnLst>
                                </p:cTn>
                              </p:par>
                              <p:par>
                                <p:cTn id="340" presetID="53" presetClass="entr" presetSubtype="16" fill="hold" grpId="0" nodeType="withEffect">
                                  <p:stCondLst>
                                    <p:cond delay="0"/>
                                  </p:stCondLst>
                                  <p:childTnLst>
                                    <p:set>
                                      <p:cBhvr>
                                        <p:cTn id="341" dur="1" fill="hold">
                                          <p:stCondLst>
                                            <p:cond delay="0"/>
                                          </p:stCondLst>
                                        </p:cTn>
                                        <p:tgtEl>
                                          <p:spTgt spid="828"/>
                                        </p:tgtEl>
                                        <p:attrNameLst>
                                          <p:attrName>style.visibility</p:attrName>
                                        </p:attrNameLst>
                                      </p:cBhvr>
                                      <p:to>
                                        <p:strVal val="visible"/>
                                      </p:to>
                                    </p:set>
                                    <p:anim calcmode="lin" valueType="num">
                                      <p:cBhvr>
                                        <p:cTn id="342" dur="500" fill="hold"/>
                                        <p:tgtEl>
                                          <p:spTgt spid="828"/>
                                        </p:tgtEl>
                                        <p:attrNameLst>
                                          <p:attrName>ppt_w</p:attrName>
                                        </p:attrNameLst>
                                      </p:cBhvr>
                                      <p:tavLst>
                                        <p:tav tm="0">
                                          <p:val>
                                            <p:fltVal val="0"/>
                                          </p:val>
                                        </p:tav>
                                        <p:tav tm="100000">
                                          <p:val>
                                            <p:strVal val="#ppt_w"/>
                                          </p:val>
                                        </p:tav>
                                      </p:tavLst>
                                    </p:anim>
                                    <p:anim calcmode="lin" valueType="num">
                                      <p:cBhvr>
                                        <p:cTn id="343" dur="500" fill="hold"/>
                                        <p:tgtEl>
                                          <p:spTgt spid="828"/>
                                        </p:tgtEl>
                                        <p:attrNameLst>
                                          <p:attrName>ppt_h</p:attrName>
                                        </p:attrNameLst>
                                      </p:cBhvr>
                                      <p:tavLst>
                                        <p:tav tm="0">
                                          <p:val>
                                            <p:fltVal val="0"/>
                                          </p:val>
                                        </p:tav>
                                        <p:tav tm="100000">
                                          <p:val>
                                            <p:strVal val="#ppt_h"/>
                                          </p:val>
                                        </p:tav>
                                      </p:tavLst>
                                    </p:anim>
                                    <p:animEffect transition="in" filter="fade">
                                      <p:cBhvr>
                                        <p:cTn id="344" dur="500"/>
                                        <p:tgtEl>
                                          <p:spTgt spid="828"/>
                                        </p:tgtEl>
                                      </p:cBhvr>
                                    </p:animEffect>
                                  </p:childTnLst>
                                </p:cTn>
                              </p:par>
                              <p:par>
                                <p:cTn id="345" presetID="53" presetClass="entr" presetSubtype="16" fill="hold" grpId="0" nodeType="withEffect">
                                  <p:stCondLst>
                                    <p:cond delay="0"/>
                                  </p:stCondLst>
                                  <p:childTnLst>
                                    <p:set>
                                      <p:cBhvr>
                                        <p:cTn id="346" dur="1" fill="hold">
                                          <p:stCondLst>
                                            <p:cond delay="0"/>
                                          </p:stCondLst>
                                        </p:cTn>
                                        <p:tgtEl>
                                          <p:spTgt spid="829"/>
                                        </p:tgtEl>
                                        <p:attrNameLst>
                                          <p:attrName>style.visibility</p:attrName>
                                        </p:attrNameLst>
                                      </p:cBhvr>
                                      <p:to>
                                        <p:strVal val="visible"/>
                                      </p:to>
                                    </p:set>
                                    <p:anim calcmode="lin" valueType="num">
                                      <p:cBhvr>
                                        <p:cTn id="347" dur="500" fill="hold"/>
                                        <p:tgtEl>
                                          <p:spTgt spid="829"/>
                                        </p:tgtEl>
                                        <p:attrNameLst>
                                          <p:attrName>ppt_w</p:attrName>
                                        </p:attrNameLst>
                                      </p:cBhvr>
                                      <p:tavLst>
                                        <p:tav tm="0">
                                          <p:val>
                                            <p:fltVal val="0"/>
                                          </p:val>
                                        </p:tav>
                                        <p:tav tm="100000">
                                          <p:val>
                                            <p:strVal val="#ppt_w"/>
                                          </p:val>
                                        </p:tav>
                                      </p:tavLst>
                                    </p:anim>
                                    <p:anim calcmode="lin" valueType="num">
                                      <p:cBhvr>
                                        <p:cTn id="348" dur="500" fill="hold"/>
                                        <p:tgtEl>
                                          <p:spTgt spid="829"/>
                                        </p:tgtEl>
                                        <p:attrNameLst>
                                          <p:attrName>ppt_h</p:attrName>
                                        </p:attrNameLst>
                                      </p:cBhvr>
                                      <p:tavLst>
                                        <p:tav tm="0">
                                          <p:val>
                                            <p:fltVal val="0"/>
                                          </p:val>
                                        </p:tav>
                                        <p:tav tm="100000">
                                          <p:val>
                                            <p:strVal val="#ppt_h"/>
                                          </p:val>
                                        </p:tav>
                                      </p:tavLst>
                                    </p:anim>
                                    <p:animEffect transition="in" filter="fade">
                                      <p:cBhvr>
                                        <p:cTn id="349" dur="500"/>
                                        <p:tgtEl>
                                          <p:spTgt spid="829"/>
                                        </p:tgtEl>
                                      </p:cBhvr>
                                    </p:animEffect>
                                  </p:childTnLst>
                                </p:cTn>
                              </p:par>
                              <p:par>
                                <p:cTn id="350" presetID="53" presetClass="entr" presetSubtype="16" fill="hold" grpId="0" nodeType="withEffect">
                                  <p:stCondLst>
                                    <p:cond delay="0"/>
                                  </p:stCondLst>
                                  <p:childTnLst>
                                    <p:set>
                                      <p:cBhvr>
                                        <p:cTn id="351" dur="1" fill="hold">
                                          <p:stCondLst>
                                            <p:cond delay="0"/>
                                          </p:stCondLst>
                                        </p:cTn>
                                        <p:tgtEl>
                                          <p:spTgt spid="830"/>
                                        </p:tgtEl>
                                        <p:attrNameLst>
                                          <p:attrName>style.visibility</p:attrName>
                                        </p:attrNameLst>
                                      </p:cBhvr>
                                      <p:to>
                                        <p:strVal val="visible"/>
                                      </p:to>
                                    </p:set>
                                    <p:anim calcmode="lin" valueType="num">
                                      <p:cBhvr>
                                        <p:cTn id="352" dur="500" fill="hold"/>
                                        <p:tgtEl>
                                          <p:spTgt spid="830"/>
                                        </p:tgtEl>
                                        <p:attrNameLst>
                                          <p:attrName>ppt_w</p:attrName>
                                        </p:attrNameLst>
                                      </p:cBhvr>
                                      <p:tavLst>
                                        <p:tav tm="0">
                                          <p:val>
                                            <p:fltVal val="0"/>
                                          </p:val>
                                        </p:tav>
                                        <p:tav tm="100000">
                                          <p:val>
                                            <p:strVal val="#ppt_w"/>
                                          </p:val>
                                        </p:tav>
                                      </p:tavLst>
                                    </p:anim>
                                    <p:anim calcmode="lin" valueType="num">
                                      <p:cBhvr>
                                        <p:cTn id="353" dur="500" fill="hold"/>
                                        <p:tgtEl>
                                          <p:spTgt spid="830"/>
                                        </p:tgtEl>
                                        <p:attrNameLst>
                                          <p:attrName>ppt_h</p:attrName>
                                        </p:attrNameLst>
                                      </p:cBhvr>
                                      <p:tavLst>
                                        <p:tav tm="0">
                                          <p:val>
                                            <p:fltVal val="0"/>
                                          </p:val>
                                        </p:tav>
                                        <p:tav tm="100000">
                                          <p:val>
                                            <p:strVal val="#ppt_h"/>
                                          </p:val>
                                        </p:tav>
                                      </p:tavLst>
                                    </p:anim>
                                    <p:animEffect transition="in" filter="fade">
                                      <p:cBhvr>
                                        <p:cTn id="354" dur="500"/>
                                        <p:tgtEl>
                                          <p:spTgt spid="830"/>
                                        </p:tgtEl>
                                      </p:cBhvr>
                                    </p:animEffect>
                                  </p:childTnLst>
                                </p:cTn>
                              </p:par>
                              <p:par>
                                <p:cTn id="355" presetID="53" presetClass="entr" presetSubtype="16" fill="hold" grpId="0" nodeType="withEffect">
                                  <p:stCondLst>
                                    <p:cond delay="0"/>
                                  </p:stCondLst>
                                  <p:childTnLst>
                                    <p:set>
                                      <p:cBhvr>
                                        <p:cTn id="356" dur="1" fill="hold">
                                          <p:stCondLst>
                                            <p:cond delay="0"/>
                                          </p:stCondLst>
                                        </p:cTn>
                                        <p:tgtEl>
                                          <p:spTgt spid="831"/>
                                        </p:tgtEl>
                                        <p:attrNameLst>
                                          <p:attrName>style.visibility</p:attrName>
                                        </p:attrNameLst>
                                      </p:cBhvr>
                                      <p:to>
                                        <p:strVal val="visible"/>
                                      </p:to>
                                    </p:set>
                                    <p:anim calcmode="lin" valueType="num">
                                      <p:cBhvr>
                                        <p:cTn id="357" dur="500" fill="hold"/>
                                        <p:tgtEl>
                                          <p:spTgt spid="831"/>
                                        </p:tgtEl>
                                        <p:attrNameLst>
                                          <p:attrName>ppt_w</p:attrName>
                                        </p:attrNameLst>
                                      </p:cBhvr>
                                      <p:tavLst>
                                        <p:tav tm="0">
                                          <p:val>
                                            <p:fltVal val="0"/>
                                          </p:val>
                                        </p:tav>
                                        <p:tav tm="100000">
                                          <p:val>
                                            <p:strVal val="#ppt_w"/>
                                          </p:val>
                                        </p:tav>
                                      </p:tavLst>
                                    </p:anim>
                                    <p:anim calcmode="lin" valueType="num">
                                      <p:cBhvr>
                                        <p:cTn id="358" dur="500" fill="hold"/>
                                        <p:tgtEl>
                                          <p:spTgt spid="831"/>
                                        </p:tgtEl>
                                        <p:attrNameLst>
                                          <p:attrName>ppt_h</p:attrName>
                                        </p:attrNameLst>
                                      </p:cBhvr>
                                      <p:tavLst>
                                        <p:tav tm="0">
                                          <p:val>
                                            <p:fltVal val="0"/>
                                          </p:val>
                                        </p:tav>
                                        <p:tav tm="100000">
                                          <p:val>
                                            <p:strVal val="#ppt_h"/>
                                          </p:val>
                                        </p:tav>
                                      </p:tavLst>
                                    </p:anim>
                                    <p:animEffect transition="in" filter="fade">
                                      <p:cBhvr>
                                        <p:cTn id="359" dur="500"/>
                                        <p:tgtEl>
                                          <p:spTgt spid="831"/>
                                        </p:tgtEl>
                                      </p:cBhvr>
                                    </p:animEffect>
                                  </p:childTnLst>
                                </p:cTn>
                              </p:par>
                              <p:par>
                                <p:cTn id="360" presetID="53" presetClass="entr" presetSubtype="16" fill="hold" nodeType="withEffect">
                                  <p:stCondLst>
                                    <p:cond delay="0"/>
                                  </p:stCondLst>
                                  <p:childTnLst>
                                    <p:set>
                                      <p:cBhvr>
                                        <p:cTn id="361" dur="1" fill="hold">
                                          <p:stCondLst>
                                            <p:cond delay="0"/>
                                          </p:stCondLst>
                                        </p:cTn>
                                        <p:tgtEl>
                                          <p:spTgt spid="832"/>
                                        </p:tgtEl>
                                        <p:attrNameLst>
                                          <p:attrName>style.visibility</p:attrName>
                                        </p:attrNameLst>
                                      </p:cBhvr>
                                      <p:to>
                                        <p:strVal val="visible"/>
                                      </p:to>
                                    </p:set>
                                    <p:anim calcmode="lin" valueType="num">
                                      <p:cBhvr>
                                        <p:cTn id="362" dur="500" fill="hold"/>
                                        <p:tgtEl>
                                          <p:spTgt spid="832"/>
                                        </p:tgtEl>
                                        <p:attrNameLst>
                                          <p:attrName>ppt_w</p:attrName>
                                        </p:attrNameLst>
                                      </p:cBhvr>
                                      <p:tavLst>
                                        <p:tav tm="0">
                                          <p:val>
                                            <p:fltVal val="0"/>
                                          </p:val>
                                        </p:tav>
                                        <p:tav tm="100000">
                                          <p:val>
                                            <p:strVal val="#ppt_w"/>
                                          </p:val>
                                        </p:tav>
                                      </p:tavLst>
                                    </p:anim>
                                    <p:anim calcmode="lin" valueType="num">
                                      <p:cBhvr>
                                        <p:cTn id="363" dur="500" fill="hold"/>
                                        <p:tgtEl>
                                          <p:spTgt spid="832"/>
                                        </p:tgtEl>
                                        <p:attrNameLst>
                                          <p:attrName>ppt_h</p:attrName>
                                        </p:attrNameLst>
                                      </p:cBhvr>
                                      <p:tavLst>
                                        <p:tav tm="0">
                                          <p:val>
                                            <p:fltVal val="0"/>
                                          </p:val>
                                        </p:tav>
                                        <p:tav tm="100000">
                                          <p:val>
                                            <p:strVal val="#ppt_h"/>
                                          </p:val>
                                        </p:tav>
                                      </p:tavLst>
                                    </p:anim>
                                    <p:animEffect transition="in" filter="fade">
                                      <p:cBhvr>
                                        <p:cTn id="364" dur="500"/>
                                        <p:tgtEl>
                                          <p:spTgt spid="832"/>
                                        </p:tgtEl>
                                      </p:cBhvr>
                                    </p:animEffect>
                                  </p:childTnLst>
                                </p:cTn>
                              </p:par>
                              <p:par>
                                <p:cTn id="365" presetID="53" presetClass="entr" presetSubtype="16" fill="hold" nodeType="withEffect">
                                  <p:stCondLst>
                                    <p:cond delay="0"/>
                                  </p:stCondLst>
                                  <p:childTnLst>
                                    <p:set>
                                      <p:cBhvr>
                                        <p:cTn id="366" dur="1" fill="hold">
                                          <p:stCondLst>
                                            <p:cond delay="0"/>
                                          </p:stCondLst>
                                        </p:cTn>
                                        <p:tgtEl>
                                          <p:spTgt spid="833"/>
                                        </p:tgtEl>
                                        <p:attrNameLst>
                                          <p:attrName>style.visibility</p:attrName>
                                        </p:attrNameLst>
                                      </p:cBhvr>
                                      <p:to>
                                        <p:strVal val="visible"/>
                                      </p:to>
                                    </p:set>
                                    <p:anim calcmode="lin" valueType="num">
                                      <p:cBhvr>
                                        <p:cTn id="367" dur="500" fill="hold"/>
                                        <p:tgtEl>
                                          <p:spTgt spid="833"/>
                                        </p:tgtEl>
                                        <p:attrNameLst>
                                          <p:attrName>ppt_w</p:attrName>
                                        </p:attrNameLst>
                                      </p:cBhvr>
                                      <p:tavLst>
                                        <p:tav tm="0">
                                          <p:val>
                                            <p:fltVal val="0"/>
                                          </p:val>
                                        </p:tav>
                                        <p:tav tm="100000">
                                          <p:val>
                                            <p:strVal val="#ppt_w"/>
                                          </p:val>
                                        </p:tav>
                                      </p:tavLst>
                                    </p:anim>
                                    <p:anim calcmode="lin" valueType="num">
                                      <p:cBhvr>
                                        <p:cTn id="368" dur="500" fill="hold"/>
                                        <p:tgtEl>
                                          <p:spTgt spid="833"/>
                                        </p:tgtEl>
                                        <p:attrNameLst>
                                          <p:attrName>ppt_h</p:attrName>
                                        </p:attrNameLst>
                                      </p:cBhvr>
                                      <p:tavLst>
                                        <p:tav tm="0">
                                          <p:val>
                                            <p:fltVal val="0"/>
                                          </p:val>
                                        </p:tav>
                                        <p:tav tm="100000">
                                          <p:val>
                                            <p:strVal val="#ppt_h"/>
                                          </p:val>
                                        </p:tav>
                                      </p:tavLst>
                                    </p:anim>
                                    <p:animEffect transition="in" filter="fade">
                                      <p:cBhvr>
                                        <p:cTn id="369" dur="500"/>
                                        <p:tgtEl>
                                          <p:spTgt spid="833"/>
                                        </p:tgtEl>
                                      </p:cBhvr>
                                    </p:animEffect>
                                  </p:childTnLst>
                                </p:cTn>
                              </p:par>
                              <p:par>
                                <p:cTn id="370" presetID="53" presetClass="entr" presetSubtype="16" fill="hold" nodeType="withEffect">
                                  <p:stCondLst>
                                    <p:cond delay="0"/>
                                  </p:stCondLst>
                                  <p:childTnLst>
                                    <p:set>
                                      <p:cBhvr>
                                        <p:cTn id="371" dur="1" fill="hold">
                                          <p:stCondLst>
                                            <p:cond delay="0"/>
                                          </p:stCondLst>
                                        </p:cTn>
                                        <p:tgtEl>
                                          <p:spTgt spid="834"/>
                                        </p:tgtEl>
                                        <p:attrNameLst>
                                          <p:attrName>style.visibility</p:attrName>
                                        </p:attrNameLst>
                                      </p:cBhvr>
                                      <p:to>
                                        <p:strVal val="visible"/>
                                      </p:to>
                                    </p:set>
                                    <p:anim calcmode="lin" valueType="num">
                                      <p:cBhvr>
                                        <p:cTn id="372" dur="500" fill="hold"/>
                                        <p:tgtEl>
                                          <p:spTgt spid="834"/>
                                        </p:tgtEl>
                                        <p:attrNameLst>
                                          <p:attrName>ppt_w</p:attrName>
                                        </p:attrNameLst>
                                      </p:cBhvr>
                                      <p:tavLst>
                                        <p:tav tm="0">
                                          <p:val>
                                            <p:fltVal val="0"/>
                                          </p:val>
                                        </p:tav>
                                        <p:tav tm="100000">
                                          <p:val>
                                            <p:strVal val="#ppt_w"/>
                                          </p:val>
                                        </p:tav>
                                      </p:tavLst>
                                    </p:anim>
                                    <p:anim calcmode="lin" valueType="num">
                                      <p:cBhvr>
                                        <p:cTn id="373" dur="500" fill="hold"/>
                                        <p:tgtEl>
                                          <p:spTgt spid="834"/>
                                        </p:tgtEl>
                                        <p:attrNameLst>
                                          <p:attrName>ppt_h</p:attrName>
                                        </p:attrNameLst>
                                      </p:cBhvr>
                                      <p:tavLst>
                                        <p:tav tm="0">
                                          <p:val>
                                            <p:fltVal val="0"/>
                                          </p:val>
                                        </p:tav>
                                        <p:tav tm="100000">
                                          <p:val>
                                            <p:strVal val="#ppt_h"/>
                                          </p:val>
                                        </p:tav>
                                      </p:tavLst>
                                    </p:anim>
                                    <p:animEffect transition="in" filter="fade">
                                      <p:cBhvr>
                                        <p:cTn id="374" dur="500"/>
                                        <p:tgtEl>
                                          <p:spTgt spid="834"/>
                                        </p:tgtEl>
                                      </p:cBhvr>
                                    </p:animEffect>
                                  </p:childTnLst>
                                </p:cTn>
                              </p:par>
                              <p:par>
                                <p:cTn id="375" presetID="53" presetClass="entr" presetSubtype="16" fill="hold" nodeType="withEffect">
                                  <p:stCondLst>
                                    <p:cond delay="0"/>
                                  </p:stCondLst>
                                  <p:childTnLst>
                                    <p:set>
                                      <p:cBhvr>
                                        <p:cTn id="376" dur="1" fill="hold">
                                          <p:stCondLst>
                                            <p:cond delay="0"/>
                                          </p:stCondLst>
                                        </p:cTn>
                                        <p:tgtEl>
                                          <p:spTgt spid="835"/>
                                        </p:tgtEl>
                                        <p:attrNameLst>
                                          <p:attrName>style.visibility</p:attrName>
                                        </p:attrNameLst>
                                      </p:cBhvr>
                                      <p:to>
                                        <p:strVal val="visible"/>
                                      </p:to>
                                    </p:set>
                                    <p:anim calcmode="lin" valueType="num">
                                      <p:cBhvr>
                                        <p:cTn id="377" dur="500" fill="hold"/>
                                        <p:tgtEl>
                                          <p:spTgt spid="835"/>
                                        </p:tgtEl>
                                        <p:attrNameLst>
                                          <p:attrName>ppt_w</p:attrName>
                                        </p:attrNameLst>
                                      </p:cBhvr>
                                      <p:tavLst>
                                        <p:tav tm="0">
                                          <p:val>
                                            <p:fltVal val="0"/>
                                          </p:val>
                                        </p:tav>
                                        <p:tav tm="100000">
                                          <p:val>
                                            <p:strVal val="#ppt_w"/>
                                          </p:val>
                                        </p:tav>
                                      </p:tavLst>
                                    </p:anim>
                                    <p:anim calcmode="lin" valueType="num">
                                      <p:cBhvr>
                                        <p:cTn id="378" dur="500" fill="hold"/>
                                        <p:tgtEl>
                                          <p:spTgt spid="835"/>
                                        </p:tgtEl>
                                        <p:attrNameLst>
                                          <p:attrName>ppt_h</p:attrName>
                                        </p:attrNameLst>
                                      </p:cBhvr>
                                      <p:tavLst>
                                        <p:tav tm="0">
                                          <p:val>
                                            <p:fltVal val="0"/>
                                          </p:val>
                                        </p:tav>
                                        <p:tav tm="100000">
                                          <p:val>
                                            <p:strVal val="#ppt_h"/>
                                          </p:val>
                                        </p:tav>
                                      </p:tavLst>
                                    </p:anim>
                                    <p:animEffect transition="in" filter="fade">
                                      <p:cBhvr>
                                        <p:cTn id="379" dur="500"/>
                                        <p:tgtEl>
                                          <p:spTgt spid="835"/>
                                        </p:tgtEl>
                                      </p:cBhvr>
                                    </p:animEffect>
                                  </p:childTnLst>
                                </p:cTn>
                              </p:par>
                              <p:par>
                                <p:cTn id="380" presetID="53" presetClass="entr" presetSubtype="16" fill="hold" nodeType="withEffect">
                                  <p:stCondLst>
                                    <p:cond delay="0"/>
                                  </p:stCondLst>
                                  <p:childTnLst>
                                    <p:set>
                                      <p:cBhvr>
                                        <p:cTn id="381" dur="1" fill="hold">
                                          <p:stCondLst>
                                            <p:cond delay="0"/>
                                          </p:stCondLst>
                                        </p:cTn>
                                        <p:tgtEl>
                                          <p:spTgt spid="836"/>
                                        </p:tgtEl>
                                        <p:attrNameLst>
                                          <p:attrName>style.visibility</p:attrName>
                                        </p:attrNameLst>
                                      </p:cBhvr>
                                      <p:to>
                                        <p:strVal val="visible"/>
                                      </p:to>
                                    </p:set>
                                    <p:anim calcmode="lin" valueType="num">
                                      <p:cBhvr>
                                        <p:cTn id="382" dur="500" fill="hold"/>
                                        <p:tgtEl>
                                          <p:spTgt spid="836"/>
                                        </p:tgtEl>
                                        <p:attrNameLst>
                                          <p:attrName>ppt_w</p:attrName>
                                        </p:attrNameLst>
                                      </p:cBhvr>
                                      <p:tavLst>
                                        <p:tav tm="0">
                                          <p:val>
                                            <p:fltVal val="0"/>
                                          </p:val>
                                        </p:tav>
                                        <p:tav tm="100000">
                                          <p:val>
                                            <p:strVal val="#ppt_w"/>
                                          </p:val>
                                        </p:tav>
                                      </p:tavLst>
                                    </p:anim>
                                    <p:anim calcmode="lin" valueType="num">
                                      <p:cBhvr>
                                        <p:cTn id="383" dur="500" fill="hold"/>
                                        <p:tgtEl>
                                          <p:spTgt spid="836"/>
                                        </p:tgtEl>
                                        <p:attrNameLst>
                                          <p:attrName>ppt_h</p:attrName>
                                        </p:attrNameLst>
                                      </p:cBhvr>
                                      <p:tavLst>
                                        <p:tav tm="0">
                                          <p:val>
                                            <p:fltVal val="0"/>
                                          </p:val>
                                        </p:tav>
                                        <p:tav tm="100000">
                                          <p:val>
                                            <p:strVal val="#ppt_h"/>
                                          </p:val>
                                        </p:tav>
                                      </p:tavLst>
                                    </p:anim>
                                    <p:animEffect transition="in" filter="fade">
                                      <p:cBhvr>
                                        <p:cTn id="384" dur="500"/>
                                        <p:tgtEl>
                                          <p:spTgt spid="836"/>
                                        </p:tgtEl>
                                      </p:cBhvr>
                                    </p:animEffect>
                                  </p:childTnLst>
                                </p:cTn>
                              </p:par>
                              <p:par>
                                <p:cTn id="385" presetID="53" presetClass="entr" presetSubtype="16" fill="hold" grpId="0" nodeType="withEffect">
                                  <p:stCondLst>
                                    <p:cond delay="0"/>
                                  </p:stCondLst>
                                  <p:childTnLst>
                                    <p:set>
                                      <p:cBhvr>
                                        <p:cTn id="386" dur="1" fill="hold">
                                          <p:stCondLst>
                                            <p:cond delay="0"/>
                                          </p:stCondLst>
                                        </p:cTn>
                                        <p:tgtEl>
                                          <p:spTgt spid="837"/>
                                        </p:tgtEl>
                                        <p:attrNameLst>
                                          <p:attrName>style.visibility</p:attrName>
                                        </p:attrNameLst>
                                      </p:cBhvr>
                                      <p:to>
                                        <p:strVal val="visible"/>
                                      </p:to>
                                    </p:set>
                                    <p:anim calcmode="lin" valueType="num">
                                      <p:cBhvr>
                                        <p:cTn id="387" dur="500" fill="hold"/>
                                        <p:tgtEl>
                                          <p:spTgt spid="837"/>
                                        </p:tgtEl>
                                        <p:attrNameLst>
                                          <p:attrName>ppt_w</p:attrName>
                                        </p:attrNameLst>
                                      </p:cBhvr>
                                      <p:tavLst>
                                        <p:tav tm="0">
                                          <p:val>
                                            <p:fltVal val="0"/>
                                          </p:val>
                                        </p:tav>
                                        <p:tav tm="100000">
                                          <p:val>
                                            <p:strVal val="#ppt_w"/>
                                          </p:val>
                                        </p:tav>
                                      </p:tavLst>
                                    </p:anim>
                                    <p:anim calcmode="lin" valueType="num">
                                      <p:cBhvr>
                                        <p:cTn id="388" dur="500" fill="hold"/>
                                        <p:tgtEl>
                                          <p:spTgt spid="837"/>
                                        </p:tgtEl>
                                        <p:attrNameLst>
                                          <p:attrName>ppt_h</p:attrName>
                                        </p:attrNameLst>
                                      </p:cBhvr>
                                      <p:tavLst>
                                        <p:tav tm="0">
                                          <p:val>
                                            <p:fltVal val="0"/>
                                          </p:val>
                                        </p:tav>
                                        <p:tav tm="100000">
                                          <p:val>
                                            <p:strVal val="#ppt_h"/>
                                          </p:val>
                                        </p:tav>
                                      </p:tavLst>
                                    </p:anim>
                                    <p:animEffect transition="in" filter="fade">
                                      <p:cBhvr>
                                        <p:cTn id="389" dur="500"/>
                                        <p:tgtEl>
                                          <p:spTgt spid="837"/>
                                        </p:tgtEl>
                                      </p:cBhvr>
                                    </p:animEffect>
                                  </p:childTnLst>
                                </p:cTn>
                              </p:par>
                              <p:par>
                                <p:cTn id="390" presetID="53" presetClass="entr" presetSubtype="16" fill="hold" grpId="0" nodeType="withEffect">
                                  <p:stCondLst>
                                    <p:cond delay="0"/>
                                  </p:stCondLst>
                                  <p:childTnLst>
                                    <p:set>
                                      <p:cBhvr>
                                        <p:cTn id="391" dur="1" fill="hold">
                                          <p:stCondLst>
                                            <p:cond delay="0"/>
                                          </p:stCondLst>
                                        </p:cTn>
                                        <p:tgtEl>
                                          <p:spTgt spid="838"/>
                                        </p:tgtEl>
                                        <p:attrNameLst>
                                          <p:attrName>style.visibility</p:attrName>
                                        </p:attrNameLst>
                                      </p:cBhvr>
                                      <p:to>
                                        <p:strVal val="visible"/>
                                      </p:to>
                                    </p:set>
                                    <p:anim calcmode="lin" valueType="num">
                                      <p:cBhvr>
                                        <p:cTn id="392" dur="500" fill="hold"/>
                                        <p:tgtEl>
                                          <p:spTgt spid="838"/>
                                        </p:tgtEl>
                                        <p:attrNameLst>
                                          <p:attrName>ppt_w</p:attrName>
                                        </p:attrNameLst>
                                      </p:cBhvr>
                                      <p:tavLst>
                                        <p:tav tm="0">
                                          <p:val>
                                            <p:fltVal val="0"/>
                                          </p:val>
                                        </p:tav>
                                        <p:tav tm="100000">
                                          <p:val>
                                            <p:strVal val="#ppt_w"/>
                                          </p:val>
                                        </p:tav>
                                      </p:tavLst>
                                    </p:anim>
                                    <p:anim calcmode="lin" valueType="num">
                                      <p:cBhvr>
                                        <p:cTn id="393" dur="500" fill="hold"/>
                                        <p:tgtEl>
                                          <p:spTgt spid="838"/>
                                        </p:tgtEl>
                                        <p:attrNameLst>
                                          <p:attrName>ppt_h</p:attrName>
                                        </p:attrNameLst>
                                      </p:cBhvr>
                                      <p:tavLst>
                                        <p:tav tm="0">
                                          <p:val>
                                            <p:fltVal val="0"/>
                                          </p:val>
                                        </p:tav>
                                        <p:tav tm="100000">
                                          <p:val>
                                            <p:strVal val="#ppt_h"/>
                                          </p:val>
                                        </p:tav>
                                      </p:tavLst>
                                    </p:anim>
                                    <p:animEffect transition="in" filter="fade">
                                      <p:cBhvr>
                                        <p:cTn id="394" dur="500"/>
                                        <p:tgtEl>
                                          <p:spTgt spid="838"/>
                                        </p:tgtEl>
                                      </p:cBhvr>
                                    </p:animEffect>
                                  </p:childTnLst>
                                </p:cTn>
                              </p:par>
                              <p:par>
                                <p:cTn id="395" presetID="53" presetClass="entr" presetSubtype="16" fill="hold" nodeType="withEffect">
                                  <p:stCondLst>
                                    <p:cond delay="0"/>
                                  </p:stCondLst>
                                  <p:childTnLst>
                                    <p:set>
                                      <p:cBhvr>
                                        <p:cTn id="396" dur="1" fill="hold">
                                          <p:stCondLst>
                                            <p:cond delay="0"/>
                                          </p:stCondLst>
                                        </p:cTn>
                                        <p:tgtEl>
                                          <p:spTgt spid="839"/>
                                        </p:tgtEl>
                                        <p:attrNameLst>
                                          <p:attrName>style.visibility</p:attrName>
                                        </p:attrNameLst>
                                      </p:cBhvr>
                                      <p:to>
                                        <p:strVal val="visible"/>
                                      </p:to>
                                    </p:set>
                                    <p:anim calcmode="lin" valueType="num">
                                      <p:cBhvr>
                                        <p:cTn id="397" dur="500" fill="hold"/>
                                        <p:tgtEl>
                                          <p:spTgt spid="839"/>
                                        </p:tgtEl>
                                        <p:attrNameLst>
                                          <p:attrName>ppt_w</p:attrName>
                                        </p:attrNameLst>
                                      </p:cBhvr>
                                      <p:tavLst>
                                        <p:tav tm="0">
                                          <p:val>
                                            <p:fltVal val="0"/>
                                          </p:val>
                                        </p:tav>
                                        <p:tav tm="100000">
                                          <p:val>
                                            <p:strVal val="#ppt_w"/>
                                          </p:val>
                                        </p:tav>
                                      </p:tavLst>
                                    </p:anim>
                                    <p:anim calcmode="lin" valueType="num">
                                      <p:cBhvr>
                                        <p:cTn id="398" dur="500" fill="hold"/>
                                        <p:tgtEl>
                                          <p:spTgt spid="839"/>
                                        </p:tgtEl>
                                        <p:attrNameLst>
                                          <p:attrName>ppt_h</p:attrName>
                                        </p:attrNameLst>
                                      </p:cBhvr>
                                      <p:tavLst>
                                        <p:tav tm="0">
                                          <p:val>
                                            <p:fltVal val="0"/>
                                          </p:val>
                                        </p:tav>
                                        <p:tav tm="100000">
                                          <p:val>
                                            <p:strVal val="#ppt_h"/>
                                          </p:val>
                                        </p:tav>
                                      </p:tavLst>
                                    </p:anim>
                                    <p:animEffect transition="in" filter="fade">
                                      <p:cBhvr>
                                        <p:cTn id="399" dur="500"/>
                                        <p:tgtEl>
                                          <p:spTgt spid="839"/>
                                        </p:tgtEl>
                                      </p:cBhvr>
                                    </p:animEffect>
                                  </p:childTnLst>
                                </p:cTn>
                              </p:par>
                              <p:par>
                                <p:cTn id="400" presetID="53" presetClass="entr" presetSubtype="16" fill="hold" nodeType="withEffect">
                                  <p:stCondLst>
                                    <p:cond delay="0"/>
                                  </p:stCondLst>
                                  <p:childTnLst>
                                    <p:set>
                                      <p:cBhvr>
                                        <p:cTn id="401" dur="1" fill="hold">
                                          <p:stCondLst>
                                            <p:cond delay="0"/>
                                          </p:stCondLst>
                                        </p:cTn>
                                        <p:tgtEl>
                                          <p:spTgt spid="843"/>
                                        </p:tgtEl>
                                        <p:attrNameLst>
                                          <p:attrName>style.visibility</p:attrName>
                                        </p:attrNameLst>
                                      </p:cBhvr>
                                      <p:to>
                                        <p:strVal val="visible"/>
                                      </p:to>
                                    </p:set>
                                    <p:anim calcmode="lin" valueType="num">
                                      <p:cBhvr>
                                        <p:cTn id="402" dur="500" fill="hold"/>
                                        <p:tgtEl>
                                          <p:spTgt spid="843"/>
                                        </p:tgtEl>
                                        <p:attrNameLst>
                                          <p:attrName>ppt_w</p:attrName>
                                        </p:attrNameLst>
                                      </p:cBhvr>
                                      <p:tavLst>
                                        <p:tav tm="0">
                                          <p:val>
                                            <p:fltVal val="0"/>
                                          </p:val>
                                        </p:tav>
                                        <p:tav tm="100000">
                                          <p:val>
                                            <p:strVal val="#ppt_w"/>
                                          </p:val>
                                        </p:tav>
                                      </p:tavLst>
                                    </p:anim>
                                    <p:anim calcmode="lin" valueType="num">
                                      <p:cBhvr>
                                        <p:cTn id="403" dur="500" fill="hold"/>
                                        <p:tgtEl>
                                          <p:spTgt spid="843"/>
                                        </p:tgtEl>
                                        <p:attrNameLst>
                                          <p:attrName>ppt_h</p:attrName>
                                        </p:attrNameLst>
                                      </p:cBhvr>
                                      <p:tavLst>
                                        <p:tav tm="0">
                                          <p:val>
                                            <p:fltVal val="0"/>
                                          </p:val>
                                        </p:tav>
                                        <p:tav tm="100000">
                                          <p:val>
                                            <p:strVal val="#ppt_h"/>
                                          </p:val>
                                        </p:tav>
                                      </p:tavLst>
                                    </p:anim>
                                    <p:animEffect transition="in" filter="fade">
                                      <p:cBhvr>
                                        <p:cTn id="404" dur="500"/>
                                        <p:tgtEl>
                                          <p:spTgt spid="843"/>
                                        </p:tgtEl>
                                      </p:cBhvr>
                                    </p:animEffect>
                                  </p:childTnLst>
                                </p:cTn>
                              </p:par>
                              <p:par>
                                <p:cTn id="405" presetID="53" presetClass="entr" presetSubtype="16" fill="hold" nodeType="withEffect">
                                  <p:stCondLst>
                                    <p:cond delay="0"/>
                                  </p:stCondLst>
                                  <p:childTnLst>
                                    <p:set>
                                      <p:cBhvr>
                                        <p:cTn id="406" dur="1" fill="hold">
                                          <p:stCondLst>
                                            <p:cond delay="0"/>
                                          </p:stCondLst>
                                        </p:cTn>
                                        <p:tgtEl>
                                          <p:spTgt spid="844"/>
                                        </p:tgtEl>
                                        <p:attrNameLst>
                                          <p:attrName>style.visibility</p:attrName>
                                        </p:attrNameLst>
                                      </p:cBhvr>
                                      <p:to>
                                        <p:strVal val="visible"/>
                                      </p:to>
                                    </p:set>
                                    <p:anim calcmode="lin" valueType="num">
                                      <p:cBhvr>
                                        <p:cTn id="407" dur="500" fill="hold"/>
                                        <p:tgtEl>
                                          <p:spTgt spid="844"/>
                                        </p:tgtEl>
                                        <p:attrNameLst>
                                          <p:attrName>ppt_w</p:attrName>
                                        </p:attrNameLst>
                                      </p:cBhvr>
                                      <p:tavLst>
                                        <p:tav tm="0">
                                          <p:val>
                                            <p:fltVal val="0"/>
                                          </p:val>
                                        </p:tav>
                                        <p:tav tm="100000">
                                          <p:val>
                                            <p:strVal val="#ppt_w"/>
                                          </p:val>
                                        </p:tav>
                                      </p:tavLst>
                                    </p:anim>
                                    <p:anim calcmode="lin" valueType="num">
                                      <p:cBhvr>
                                        <p:cTn id="408" dur="500" fill="hold"/>
                                        <p:tgtEl>
                                          <p:spTgt spid="844"/>
                                        </p:tgtEl>
                                        <p:attrNameLst>
                                          <p:attrName>ppt_h</p:attrName>
                                        </p:attrNameLst>
                                      </p:cBhvr>
                                      <p:tavLst>
                                        <p:tav tm="0">
                                          <p:val>
                                            <p:fltVal val="0"/>
                                          </p:val>
                                        </p:tav>
                                        <p:tav tm="100000">
                                          <p:val>
                                            <p:strVal val="#ppt_h"/>
                                          </p:val>
                                        </p:tav>
                                      </p:tavLst>
                                    </p:anim>
                                    <p:animEffect transition="in" filter="fade">
                                      <p:cBhvr>
                                        <p:cTn id="409" dur="500"/>
                                        <p:tgtEl>
                                          <p:spTgt spid="844"/>
                                        </p:tgtEl>
                                      </p:cBhvr>
                                    </p:animEffect>
                                  </p:childTnLst>
                                </p:cTn>
                              </p:par>
                              <p:par>
                                <p:cTn id="410" presetID="53" presetClass="entr" presetSubtype="16" fill="hold" grpId="0" nodeType="withEffect">
                                  <p:stCondLst>
                                    <p:cond delay="0"/>
                                  </p:stCondLst>
                                  <p:childTnLst>
                                    <p:set>
                                      <p:cBhvr>
                                        <p:cTn id="411" dur="1" fill="hold">
                                          <p:stCondLst>
                                            <p:cond delay="0"/>
                                          </p:stCondLst>
                                        </p:cTn>
                                        <p:tgtEl>
                                          <p:spTgt spid="847"/>
                                        </p:tgtEl>
                                        <p:attrNameLst>
                                          <p:attrName>style.visibility</p:attrName>
                                        </p:attrNameLst>
                                      </p:cBhvr>
                                      <p:to>
                                        <p:strVal val="visible"/>
                                      </p:to>
                                    </p:set>
                                    <p:anim calcmode="lin" valueType="num">
                                      <p:cBhvr>
                                        <p:cTn id="412" dur="500" fill="hold"/>
                                        <p:tgtEl>
                                          <p:spTgt spid="847"/>
                                        </p:tgtEl>
                                        <p:attrNameLst>
                                          <p:attrName>ppt_w</p:attrName>
                                        </p:attrNameLst>
                                      </p:cBhvr>
                                      <p:tavLst>
                                        <p:tav tm="0">
                                          <p:val>
                                            <p:fltVal val="0"/>
                                          </p:val>
                                        </p:tav>
                                        <p:tav tm="100000">
                                          <p:val>
                                            <p:strVal val="#ppt_w"/>
                                          </p:val>
                                        </p:tav>
                                      </p:tavLst>
                                    </p:anim>
                                    <p:anim calcmode="lin" valueType="num">
                                      <p:cBhvr>
                                        <p:cTn id="413" dur="500" fill="hold"/>
                                        <p:tgtEl>
                                          <p:spTgt spid="847"/>
                                        </p:tgtEl>
                                        <p:attrNameLst>
                                          <p:attrName>ppt_h</p:attrName>
                                        </p:attrNameLst>
                                      </p:cBhvr>
                                      <p:tavLst>
                                        <p:tav tm="0">
                                          <p:val>
                                            <p:fltVal val="0"/>
                                          </p:val>
                                        </p:tav>
                                        <p:tav tm="100000">
                                          <p:val>
                                            <p:strVal val="#ppt_h"/>
                                          </p:val>
                                        </p:tav>
                                      </p:tavLst>
                                    </p:anim>
                                    <p:animEffect transition="in" filter="fade">
                                      <p:cBhvr>
                                        <p:cTn id="414" dur="500"/>
                                        <p:tgtEl>
                                          <p:spTgt spid="847"/>
                                        </p:tgtEl>
                                      </p:cBhvr>
                                    </p:animEffect>
                                  </p:childTnLst>
                                </p:cTn>
                              </p:par>
                              <p:par>
                                <p:cTn id="415" presetID="53" presetClass="entr" presetSubtype="16" fill="hold" grpId="0" nodeType="withEffect">
                                  <p:stCondLst>
                                    <p:cond delay="0"/>
                                  </p:stCondLst>
                                  <p:childTnLst>
                                    <p:set>
                                      <p:cBhvr>
                                        <p:cTn id="416" dur="1" fill="hold">
                                          <p:stCondLst>
                                            <p:cond delay="0"/>
                                          </p:stCondLst>
                                        </p:cTn>
                                        <p:tgtEl>
                                          <p:spTgt spid="848"/>
                                        </p:tgtEl>
                                        <p:attrNameLst>
                                          <p:attrName>style.visibility</p:attrName>
                                        </p:attrNameLst>
                                      </p:cBhvr>
                                      <p:to>
                                        <p:strVal val="visible"/>
                                      </p:to>
                                    </p:set>
                                    <p:anim calcmode="lin" valueType="num">
                                      <p:cBhvr>
                                        <p:cTn id="417" dur="500" fill="hold"/>
                                        <p:tgtEl>
                                          <p:spTgt spid="848"/>
                                        </p:tgtEl>
                                        <p:attrNameLst>
                                          <p:attrName>ppt_w</p:attrName>
                                        </p:attrNameLst>
                                      </p:cBhvr>
                                      <p:tavLst>
                                        <p:tav tm="0">
                                          <p:val>
                                            <p:fltVal val="0"/>
                                          </p:val>
                                        </p:tav>
                                        <p:tav tm="100000">
                                          <p:val>
                                            <p:strVal val="#ppt_w"/>
                                          </p:val>
                                        </p:tav>
                                      </p:tavLst>
                                    </p:anim>
                                    <p:anim calcmode="lin" valueType="num">
                                      <p:cBhvr>
                                        <p:cTn id="418" dur="500" fill="hold"/>
                                        <p:tgtEl>
                                          <p:spTgt spid="848"/>
                                        </p:tgtEl>
                                        <p:attrNameLst>
                                          <p:attrName>ppt_h</p:attrName>
                                        </p:attrNameLst>
                                      </p:cBhvr>
                                      <p:tavLst>
                                        <p:tav tm="0">
                                          <p:val>
                                            <p:fltVal val="0"/>
                                          </p:val>
                                        </p:tav>
                                        <p:tav tm="100000">
                                          <p:val>
                                            <p:strVal val="#ppt_h"/>
                                          </p:val>
                                        </p:tav>
                                      </p:tavLst>
                                    </p:anim>
                                    <p:animEffect transition="in" filter="fade">
                                      <p:cBhvr>
                                        <p:cTn id="419" dur="500"/>
                                        <p:tgtEl>
                                          <p:spTgt spid="848"/>
                                        </p:tgtEl>
                                      </p:cBhvr>
                                    </p:animEffect>
                                  </p:childTnLst>
                                </p:cTn>
                              </p:par>
                              <p:par>
                                <p:cTn id="420" presetID="53" presetClass="entr" presetSubtype="16" fill="hold" grpId="0" nodeType="withEffect">
                                  <p:stCondLst>
                                    <p:cond delay="0"/>
                                  </p:stCondLst>
                                  <p:childTnLst>
                                    <p:set>
                                      <p:cBhvr>
                                        <p:cTn id="421" dur="1" fill="hold">
                                          <p:stCondLst>
                                            <p:cond delay="0"/>
                                          </p:stCondLst>
                                        </p:cTn>
                                        <p:tgtEl>
                                          <p:spTgt spid="849"/>
                                        </p:tgtEl>
                                        <p:attrNameLst>
                                          <p:attrName>style.visibility</p:attrName>
                                        </p:attrNameLst>
                                      </p:cBhvr>
                                      <p:to>
                                        <p:strVal val="visible"/>
                                      </p:to>
                                    </p:set>
                                    <p:anim calcmode="lin" valueType="num">
                                      <p:cBhvr>
                                        <p:cTn id="422" dur="500" fill="hold"/>
                                        <p:tgtEl>
                                          <p:spTgt spid="849"/>
                                        </p:tgtEl>
                                        <p:attrNameLst>
                                          <p:attrName>ppt_w</p:attrName>
                                        </p:attrNameLst>
                                      </p:cBhvr>
                                      <p:tavLst>
                                        <p:tav tm="0">
                                          <p:val>
                                            <p:fltVal val="0"/>
                                          </p:val>
                                        </p:tav>
                                        <p:tav tm="100000">
                                          <p:val>
                                            <p:strVal val="#ppt_w"/>
                                          </p:val>
                                        </p:tav>
                                      </p:tavLst>
                                    </p:anim>
                                    <p:anim calcmode="lin" valueType="num">
                                      <p:cBhvr>
                                        <p:cTn id="423" dur="500" fill="hold"/>
                                        <p:tgtEl>
                                          <p:spTgt spid="849"/>
                                        </p:tgtEl>
                                        <p:attrNameLst>
                                          <p:attrName>ppt_h</p:attrName>
                                        </p:attrNameLst>
                                      </p:cBhvr>
                                      <p:tavLst>
                                        <p:tav tm="0">
                                          <p:val>
                                            <p:fltVal val="0"/>
                                          </p:val>
                                        </p:tav>
                                        <p:tav tm="100000">
                                          <p:val>
                                            <p:strVal val="#ppt_h"/>
                                          </p:val>
                                        </p:tav>
                                      </p:tavLst>
                                    </p:anim>
                                    <p:animEffect transition="in" filter="fade">
                                      <p:cBhvr>
                                        <p:cTn id="424" dur="500"/>
                                        <p:tgtEl>
                                          <p:spTgt spid="849"/>
                                        </p:tgtEl>
                                      </p:cBhvr>
                                    </p:animEffect>
                                  </p:childTnLst>
                                </p:cTn>
                              </p:par>
                              <p:par>
                                <p:cTn id="425" presetID="53" presetClass="entr" presetSubtype="16" fill="hold" grpId="0" nodeType="withEffect">
                                  <p:stCondLst>
                                    <p:cond delay="0"/>
                                  </p:stCondLst>
                                  <p:childTnLst>
                                    <p:set>
                                      <p:cBhvr>
                                        <p:cTn id="426" dur="1" fill="hold">
                                          <p:stCondLst>
                                            <p:cond delay="0"/>
                                          </p:stCondLst>
                                        </p:cTn>
                                        <p:tgtEl>
                                          <p:spTgt spid="850"/>
                                        </p:tgtEl>
                                        <p:attrNameLst>
                                          <p:attrName>style.visibility</p:attrName>
                                        </p:attrNameLst>
                                      </p:cBhvr>
                                      <p:to>
                                        <p:strVal val="visible"/>
                                      </p:to>
                                    </p:set>
                                    <p:anim calcmode="lin" valueType="num">
                                      <p:cBhvr>
                                        <p:cTn id="427" dur="500" fill="hold"/>
                                        <p:tgtEl>
                                          <p:spTgt spid="850"/>
                                        </p:tgtEl>
                                        <p:attrNameLst>
                                          <p:attrName>ppt_w</p:attrName>
                                        </p:attrNameLst>
                                      </p:cBhvr>
                                      <p:tavLst>
                                        <p:tav tm="0">
                                          <p:val>
                                            <p:fltVal val="0"/>
                                          </p:val>
                                        </p:tav>
                                        <p:tav tm="100000">
                                          <p:val>
                                            <p:strVal val="#ppt_w"/>
                                          </p:val>
                                        </p:tav>
                                      </p:tavLst>
                                    </p:anim>
                                    <p:anim calcmode="lin" valueType="num">
                                      <p:cBhvr>
                                        <p:cTn id="428" dur="500" fill="hold"/>
                                        <p:tgtEl>
                                          <p:spTgt spid="850"/>
                                        </p:tgtEl>
                                        <p:attrNameLst>
                                          <p:attrName>ppt_h</p:attrName>
                                        </p:attrNameLst>
                                      </p:cBhvr>
                                      <p:tavLst>
                                        <p:tav tm="0">
                                          <p:val>
                                            <p:fltVal val="0"/>
                                          </p:val>
                                        </p:tav>
                                        <p:tav tm="100000">
                                          <p:val>
                                            <p:strVal val="#ppt_h"/>
                                          </p:val>
                                        </p:tav>
                                      </p:tavLst>
                                    </p:anim>
                                    <p:animEffect transition="in" filter="fade">
                                      <p:cBhvr>
                                        <p:cTn id="429" dur="500"/>
                                        <p:tgtEl>
                                          <p:spTgt spid="850"/>
                                        </p:tgtEl>
                                      </p:cBhvr>
                                    </p:animEffect>
                                  </p:childTnLst>
                                </p:cTn>
                              </p:par>
                              <p:par>
                                <p:cTn id="430" presetID="53" presetClass="entr" presetSubtype="16" fill="hold" grpId="0" nodeType="withEffect">
                                  <p:stCondLst>
                                    <p:cond delay="0"/>
                                  </p:stCondLst>
                                  <p:childTnLst>
                                    <p:set>
                                      <p:cBhvr>
                                        <p:cTn id="431" dur="1" fill="hold">
                                          <p:stCondLst>
                                            <p:cond delay="0"/>
                                          </p:stCondLst>
                                        </p:cTn>
                                        <p:tgtEl>
                                          <p:spTgt spid="851"/>
                                        </p:tgtEl>
                                        <p:attrNameLst>
                                          <p:attrName>style.visibility</p:attrName>
                                        </p:attrNameLst>
                                      </p:cBhvr>
                                      <p:to>
                                        <p:strVal val="visible"/>
                                      </p:to>
                                    </p:set>
                                    <p:anim calcmode="lin" valueType="num">
                                      <p:cBhvr>
                                        <p:cTn id="432" dur="500" fill="hold"/>
                                        <p:tgtEl>
                                          <p:spTgt spid="851"/>
                                        </p:tgtEl>
                                        <p:attrNameLst>
                                          <p:attrName>ppt_w</p:attrName>
                                        </p:attrNameLst>
                                      </p:cBhvr>
                                      <p:tavLst>
                                        <p:tav tm="0">
                                          <p:val>
                                            <p:fltVal val="0"/>
                                          </p:val>
                                        </p:tav>
                                        <p:tav tm="100000">
                                          <p:val>
                                            <p:strVal val="#ppt_w"/>
                                          </p:val>
                                        </p:tav>
                                      </p:tavLst>
                                    </p:anim>
                                    <p:anim calcmode="lin" valueType="num">
                                      <p:cBhvr>
                                        <p:cTn id="433" dur="500" fill="hold"/>
                                        <p:tgtEl>
                                          <p:spTgt spid="851"/>
                                        </p:tgtEl>
                                        <p:attrNameLst>
                                          <p:attrName>ppt_h</p:attrName>
                                        </p:attrNameLst>
                                      </p:cBhvr>
                                      <p:tavLst>
                                        <p:tav tm="0">
                                          <p:val>
                                            <p:fltVal val="0"/>
                                          </p:val>
                                        </p:tav>
                                        <p:tav tm="100000">
                                          <p:val>
                                            <p:strVal val="#ppt_h"/>
                                          </p:val>
                                        </p:tav>
                                      </p:tavLst>
                                    </p:anim>
                                    <p:animEffect transition="in" filter="fade">
                                      <p:cBhvr>
                                        <p:cTn id="434" dur="500"/>
                                        <p:tgtEl>
                                          <p:spTgt spid="851"/>
                                        </p:tgtEl>
                                      </p:cBhvr>
                                    </p:animEffect>
                                  </p:childTnLst>
                                </p:cTn>
                              </p:par>
                              <p:par>
                                <p:cTn id="435" presetID="53" presetClass="entr" presetSubtype="16" fill="hold" nodeType="withEffect">
                                  <p:stCondLst>
                                    <p:cond delay="0"/>
                                  </p:stCondLst>
                                  <p:childTnLst>
                                    <p:set>
                                      <p:cBhvr>
                                        <p:cTn id="436" dur="1" fill="hold">
                                          <p:stCondLst>
                                            <p:cond delay="0"/>
                                          </p:stCondLst>
                                        </p:cTn>
                                        <p:tgtEl>
                                          <p:spTgt spid="852"/>
                                        </p:tgtEl>
                                        <p:attrNameLst>
                                          <p:attrName>style.visibility</p:attrName>
                                        </p:attrNameLst>
                                      </p:cBhvr>
                                      <p:to>
                                        <p:strVal val="visible"/>
                                      </p:to>
                                    </p:set>
                                    <p:anim calcmode="lin" valueType="num">
                                      <p:cBhvr>
                                        <p:cTn id="437" dur="500" fill="hold"/>
                                        <p:tgtEl>
                                          <p:spTgt spid="852"/>
                                        </p:tgtEl>
                                        <p:attrNameLst>
                                          <p:attrName>ppt_w</p:attrName>
                                        </p:attrNameLst>
                                      </p:cBhvr>
                                      <p:tavLst>
                                        <p:tav tm="0">
                                          <p:val>
                                            <p:fltVal val="0"/>
                                          </p:val>
                                        </p:tav>
                                        <p:tav tm="100000">
                                          <p:val>
                                            <p:strVal val="#ppt_w"/>
                                          </p:val>
                                        </p:tav>
                                      </p:tavLst>
                                    </p:anim>
                                    <p:anim calcmode="lin" valueType="num">
                                      <p:cBhvr>
                                        <p:cTn id="438" dur="500" fill="hold"/>
                                        <p:tgtEl>
                                          <p:spTgt spid="852"/>
                                        </p:tgtEl>
                                        <p:attrNameLst>
                                          <p:attrName>ppt_h</p:attrName>
                                        </p:attrNameLst>
                                      </p:cBhvr>
                                      <p:tavLst>
                                        <p:tav tm="0">
                                          <p:val>
                                            <p:fltVal val="0"/>
                                          </p:val>
                                        </p:tav>
                                        <p:tav tm="100000">
                                          <p:val>
                                            <p:strVal val="#ppt_h"/>
                                          </p:val>
                                        </p:tav>
                                      </p:tavLst>
                                    </p:anim>
                                    <p:animEffect transition="in" filter="fade">
                                      <p:cBhvr>
                                        <p:cTn id="439" dur="500"/>
                                        <p:tgtEl>
                                          <p:spTgt spid="852"/>
                                        </p:tgtEl>
                                      </p:cBhvr>
                                    </p:animEffect>
                                  </p:childTnLst>
                                </p:cTn>
                              </p:par>
                              <p:par>
                                <p:cTn id="440" presetID="53" presetClass="entr" presetSubtype="16" fill="hold" nodeType="withEffect">
                                  <p:stCondLst>
                                    <p:cond delay="0"/>
                                  </p:stCondLst>
                                  <p:childTnLst>
                                    <p:set>
                                      <p:cBhvr>
                                        <p:cTn id="441" dur="1" fill="hold">
                                          <p:stCondLst>
                                            <p:cond delay="0"/>
                                          </p:stCondLst>
                                        </p:cTn>
                                        <p:tgtEl>
                                          <p:spTgt spid="853"/>
                                        </p:tgtEl>
                                        <p:attrNameLst>
                                          <p:attrName>style.visibility</p:attrName>
                                        </p:attrNameLst>
                                      </p:cBhvr>
                                      <p:to>
                                        <p:strVal val="visible"/>
                                      </p:to>
                                    </p:set>
                                    <p:anim calcmode="lin" valueType="num">
                                      <p:cBhvr>
                                        <p:cTn id="442" dur="500" fill="hold"/>
                                        <p:tgtEl>
                                          <p:spTgt spid="853"/>
                                        </p:tgtEl>
                                        <p:attrNameLst>
                                          <p:attrName>ppt_w</p:attrName>
                                        </p:attrNameLst>
                                      </p:cBhvr>
                                      <p:tavLst>
                                        <p:tav tm="0">
                                          <p:val>
                                            <p:fltVal val="0"/>
                                          </p:val>
                                        </p:tav>
                                        <p:tav tm="100000">
                                          <p:val>
                                            <p:strVal val="#ppt_w"/>
                                          </p:val>
                                        </p:tav>
                                      </p:tavLst>
                                    </p:anim>
                                    <p:anim calcmode="lin" valueType="num">
                                      <p:cBhvr>
                                        <p:cTn id="443" dur="500" fill="hold"/>
                                        <p:tgtEl>
                                          <p:spTgt spid="853"/>
                                        </p:tgtEl>
                                        <p:attrNameLst>
                                          <p:attrName>ppt_h</p:attrName>
                                        </p:attrNameLst>
                                      </p:cBhvr>
                                      <p:tavLst>
                                        <p:tav tm="0">
                                          <p:val>
                                            <p:fltVal val="0"/>
                                          </p:val>
                                        </p:tav>
                                        <p:tav tm="100000">
                                          <p:val>
                                            <p:strVal val="#ppt_h"/>
                                          </p:val>
                                        </p:tav>
                                      </p:tavLst>
                                    </p:anim>
                                    <p:animEffect transition="in" filter="fade">
                                      <p:cBhvr>
                                        <p:cTn id="444" dur="500"/>
                                        <p:tgtEl>
                                          <p:spTgt spid="853"/>
                                        </p:tgtEl>
                                      </p:cBhvr>
                                    </p:animEffect>
                                  </p:childTnLst>
                                </p:cTn>
                              </p:par>
                              <p:par>
                                <p:cTn id="445" presetID="53" presetClass="entr" presetSubtype="16" fill="hold" nodeType="withEffect">
                                  <p:stCondLst>
                                    <p:cond delay="0"/>
                                  </p:stCondLst>
                                  <p:childTnLst>
                                    <p:set>
                                      <p:cBhvr>
                                        <p:cTn id="446" dur="1" fill="hold">
                                          <p:stCondLst>
                                            <p:cond delay="0"/>
                                          </p:stCondLst>
                                        </p:cTn>
                                        <p:tgtEl>
                                          <p:spTgt spid="854"/>
                                        </p:tgtEl>
                                        <p:attrNameLst>
                                          <p:attrName>style.visibility</p:attrName>
                                        </p:attrNameLst>
                                      </p:cBhvr>
                                      <p:to>
                                        <p:strVal val="visible"/>
                                      </p:to>
                                    </p:set>
                                    <p:anim calcmode="lin" valueType="num">
                                      <p:cBhvr>
                                        <p:cTn id="447" dur="500" fill="hold"/>
                                        <p:tgtEl>
                                          <p:spTgt spid="854"/>
                                        </p:tgtEl>
                                        <p:attrNameLst>
                                          <p:attrName>ppt_w</p:attrName>
                                        </p:attrNameLst>
                                      </p:cBhvr>
                                      <p:tavLst>
                                        <p:tav tm="0">
                                          <p:val>
                                            <p:fltVal val="0"/>
                                          </p:val>
                                        </p:tav>
                                        <p:tav tm="100000">
                                          <p:val>
                                            <p:strVal val="#ppt_w"/>
                                          </p:val>
                                        </p:tav>
                                      </p:tavLst>
                                    </p:anim>
                                    <p:anim calcmode="lin" valueType="num">
                                      <p:cBhvr>
                                        <p:cTn id="448" dur="500" fill="hold"/>
                                        <p:tgtEl>
                                          <p:spTgt spid="854"/>
                                        </p:tgtEl>
                                        <p:attrNameLst>
                                          <p:attrName>ppt_h</p:attrName>
                                        </p:attrNameLst>
                                      </p:cBhvr>
                                      <p:tavLst>
                                        <p:tav tm="0">
                                          <p:val>
                                            <p:fltVal val="0"/>
                                          </p:val>
                                        </p:tav>
                                        <p:tav tm="100000">
                                          <p:val>
                                            <p:strVal val="#ppt_h"/>
                                          </p:val>
                                        </p:tav>
                                      </p:tavLst>
                                    </p:anim>
                                    <p:animEffect transition="in" filter="fade">
                                      <p:cBhvr>
                                        <p:cTn id="449" dur="500"/>
                                        <p:tgtEl>
                                          <p:spTgt spid="854"/>
                                        </p:tgtEl>
                                      </p:cBhvr>
                                    </p:animEffect>
                                  </p:childTnLst>
                                </p:cTn>
                              </p:par>
                              <p:par>
                                <p:cTn id="450" presetID="53" presetClass="entr" presetSubtype="16" fill="hold" nodeType="withEffect">
                                  <p:stCondLst>
                                    <p:cond delay="0"/>
                                  </p:stCondLst>
                                  <p:childTnLst>
                                    <p:set>
                                      <p:cBhvr>
                                        <p:cTn id="451" dur="1" fill="hold">
                                          <p:stCondLst>
                                            <p:cond delay="0"/>
                                          </p:stCondLst>
                                        </p:cTn>
                                        <p:tgtEl>
                                          <p:spTgt spid="855"/>
                                        </p:tgtEl>
                                        <p:attrNameLst>
                                          <p:attrName>style.visibility</p:attrName>
                                        </p:attrNameLst>
                                      </p:cBhvr>
                                      <p:to>
                                        <p:strVal val="visible"/>
                                      </p:to>
                                    </p:set>
                                    <p:anim calcmode="lin" valueType="num">
                                      <p:cBhvr>
                                        <p:cTn id="452" dur="500" fill="hold"/>
                                        <p:tgtEl>
                                          <p:spTgt spid="855"/>
                                        </p:tgtEl>
                                        <p:attrNameLst>
                                          <p:attrName>ppt_w</p:attrName>
                                        </p:attrNameLst>
                                      </p:cBhvr>
                                      <p:tavLst>
                                        <p:tav tm="0">
                                          <p:val>
                                            <p:fltVal val="0"/>
                                          </p:val>
                                        </p:tav>
                                        <p:tav tm="100000">
                                          <p:val>
                                            <p:strVal val="#ppt_w"/>
                                          </p:val>
                                        </p:tav>
                                      </p:tavLst>
                                    </p:anim>
                                    <p:anim calcmode="lin" valueType="num">
                                      <p:cBhvr>
                                        <p:cTn id="453" dur="500" fill="hold"/>
                                        <p:tgtEl>
                                          <p:spTgt spid="855"/>
                                        </p:tgtEl>
                                        <p:attrNameLst>
                                          <p:attrName>ppt_h</p:attrName>
                                        </p:attrNameLst>
                                      </p:cBhvr>
                                      <p:tavLst>
                                        <p:tav tm="0">
                                          <p:val>
                                            <p:fltVal val="0"/>
                                          </p:val>
                                        </p:tav>
                                        <p:tav tm="100000">
                                          <p:val>
                                            <p:strVal val="#ppt_h"/>
                                          </p:val>
                                        </p:tav>
                                      </p:tavLst>
                                    </p:anim>
                                    <p:animEffect transition="in" filter="fade">
                                      <p:cBhvr>
                                        <p:cTn id="454" dur="500"/>
                                        <p:tgtEl>
                                          <p:spTgt spid="855"/>
                                        </p:tgtEl>
                                      </p:cBhvr>
                                    </p:animEffect>
                                  </p:childTnLst>
                                </p:cTn>
                              </p:par>
                              <p:par>
                                <p:cTn id="455" presetID="53" presetClass="entr" presetSubtype="16" fill="hold" nodeType="withEffect">
                                  <p:stCondLst>
                                    <p:cond delay="0"/>
                                  </p:stCondLst>
                                  <p:childTnLst>
                                    <p:set>
                                      <p:cBhvr>
                                        <p:cTn id="456" dur="1" fill="hold">
                                          <p:stCondLst>
                                            <p:cond delay="0"/>
                                          </p:stCondLst>
                                        </p:cTn>
                                        <p:tgtEl>
                                          <p:spTgt spid="856"/>
                                        </p:tgtEl>
                                        <p:attrNameLst>
                                          <p:attrName>style.visibility</p:attrName>
                                        </p:attrNameLst>
                                      </p:cBhvr>
                                      <p:to>
                                        <p:strVal val="visible"/>
                                      </p:to>
                                    </p:set>
                                    <p:anim calcmode="lin" valueType="num">
                                      <p:cBhvr>
                                        <p:cTn id="457" dur="500" fill="hold"/>
                                        <p:tgtEl>
                                          <p:spTgt spid="856"/>
                                        </p:tgtEl>
                                        <p:attrNameLst>
                                          <p:attrName>ppt_w</p:attrName>
                                        </p:attrNameLst>
                                      </p:cBhvr>
                                      <p:tavLst>
                                        <p:tav tm="0">
                                          <p:val>
                                            <p:fltVal val="0"/>
                                          </p:val>
                                        </p:tav>
                                        <p:tav tm="100000">
                                          <p:val>
                                            <p:strVal val="#ppt_w"/>
                                          </p:val>
                                        </p:tav>
                                      </p:tavLst>
                                    </p:anim>
                                    <p:anim calcmode="lin" valueType="num">
                                      <p:cBhvr>
                                        <p:cTn id="458" dur="500" fill="hold"/>
                                        <p:tgtEl>
                                          <p:spTgt spid="856"/>
                                        </p:tgtEl>
                                        <p:attrNameLst>
                                          <p:attrName>ppt_h</p:attrName>
                                        </p:attrNameLst>
                                      </p:cBhvr>
                                      <p:tavLst>
                                        <p:tav tm="0">
                                          <p:val>
                                            <p:fltVal val="0"/>
                                          </p:val>
                                        </p:tav>
                                        <p:tav tm="100000">
                                          <p:val>
                                            <p:strVal val="#ppt_h"/>
                                          </p:val>
                                        </p:tav>
                                      </p:tavLst>
                                    </p:anim>
                                    <p:animEffect transition="in" filter="fade">
                                      <p:cBhvr>
                                        <p:cTn id="459" dur="500"/>
                                        <p:tgtEl>
                                          <p:spTgt spid="856"/>
                                        </p:tgtEl>
                                      </p:cBhvr>
                                    </p:animEffect>
                                  </p:childTnLst>
                                </p:cTn>
                              </p:par>
                              <p:par>
                                <p:cTn id="460" presetID="53" presetClass="entr" presetSubtype="16" fill="hold" grpId="0" nodeType="withEffect">
                                  <p:stCondLst>
                                    <p:cond delay="0"/>
                                  </p:stCondLst>
                                  <p:childTnLst>
                                    <p:set>
                                      <p:cBhvr>
                                        <p:cTn id="461" dur="1" fill="hold">
                                          <p:stCondLst>
                                            <p:cond delay="0"/>
                                          </p:stCondLst>
                                        </p:cTn>
                                        <p:tgtEl>
                                          <p:spTgt spid="857"/>
                                        </p:tgtEl>
                                        <p:attrNameLst>
                                          <p:attrName>style.visibility</p:attrName>
                                        </p:attrNameLst>
                                      </p:cBhvr>
                                      <p:to>
                                        <p:strVal val="visible"/>
                                      </p:to>
                                    </p:set>
                                    <p:anim calcmode="lin" valueType="num">
                                      <p:cBhvr>
                                        <p:cTn id="462" dur="500" fill="hold"/>
                                        <p:tgtEl>
                                          <p:spTgt spid="857"/>
                                        </p:tgtEl>
                                        <p:attrNameLst>
                                          <p:attrName>ppt_w</p:attrName>
                                        </p:attrNameLst>
                                      </p:cBhvr>
                                      <p:tavLst>
                                        <p:tav tm="0">
                                          <p:val>
                                            <p:fltVal val="0"/>
                                          </p:val>
                                        </p:tav>
                                        <p:tav tm="100000">
                                          <p:val>
                                            <p:strVal val="#ppt_w"/>
                                          </p:val>
                                        </p:tav>
                                      </p:tavLst>
                                    </p:anim>
                                    <p:anim calcmode="lin" valueType="num">
                                      <p:cBhvr>
                                        <p:cTn id="463" dur="500" fill="hold"/>
                                        <p:tgtEl>
                                          <p:spTgt spid="857"/>
                                        </p:tgtEl>
                                        <p:attrNameLst>
                                          <p:attrName>ppt_h</p:attrName>
                                        </p:attrNameLst>
                                      </p:cBhvr>
                                      <p:tavLst>
                                        <p:tav tm="0">
                                          <p:val>
                                            <p:fltVal val="0"/>
                                          </p:val>
                                        </p:tav>
                                        <p:tav tm="100000">
                                          <p:val>
                                            <p:strVal val="#ppt_h"/>
                                          </p:val>
                                        </p:tav>
                                      </p:tavLst>
                                    </p:anim>
                                    <p:animEffect transition="in" filter="fade">
                                      <p:cBhvr>
                                        <p:cTn id="464" dur="500"/>
                                        <p:tgtEl>
                                          <p:spTgt spid="857"/>
                                        </p:tgtEl>
                                      </p:cBhvr>
                                    </p:animEffect>
                                  </p:childTnLst>
                                </p:cTn>
                              </p:par>
                              <p:par>
                                <p:cTn id="465" presetID="53" presetClass="entr" presetSubtype="16" fill="hold" grpId="0" nodeType="withEffect">
                                  <p:stCondLst>
                                    <p:cond delay="0"/>
                                  </p:stCondLst>
                                  <p:childTnLst>
                                    <p:set>
                                      <p:cBhvr>
                                        <p:cTn id="466" dur="1" fill="hold">
                                          <p:stCondLst>
                                            <p:cond delay="0"/>
                                          </p:stCondLst>
                                        </p:cTn>
                                        <p:tgtEl>
                                          <p:spTgt spid="858"/>
                                        </p:tgtEl>
                                        <p:attrNameLst>
                                          <p:attrName>style.visibility</p:attrName>
                                        </p:attrNameLst>
                                      </p:cBhvr>
                                      <p:to>
                                        <p:strVal val="visible"/>
                                      </p:to>
                                    </p:set>
                                    <p:anim calcmode="lin" valueType="num">
                                      <p:cBhvr>
                                        <p:cTn id="467" dur="500" fill="hold"/>
                                        <p:tgtEl>
                                          <p:spTgt spid="858"/>
                                        </p:tgtEl>
                                        <p:attrNameLst>
                                          <p:attrName>ppt_w</p:attrName>
                                        </p:attrNameLst>
                                      </p:cBhvr>
                                      <p:tavLst>
                                        <p:tav tm="0">
                                          <p:val>
                                            <p:fltVal val="0"/>
                                          </p:val>
                                        </p:tav>
                                        <p:tav tm="100000">
                                          <p:val>
                                            <p:strVal val="#ppt_w"/>
                                          </p:val>
                                        </p:tav>
                                      </p:tavLst>
                                    </p:anim>
                                    <p:anim calcmode="lin" valueType="num">
                                      <p:cBhvr>
                                        <p:cTn id="468" dur="500" fill="hold"/>
                                        <p:tgtEl>
                                          <p:spTgt spid="858"/>
                                        </p:tgtEl>
                                        <p:attrNameLst>
                                          <p:attrName>ppt_h</p:attrName>
                                        </p:attrNameLst>
                                      </p:cBhvr>
                                      <p:tavLst>
                                        <p:tav tm="0">
                                          <p:val>
                                            <p:fltVal val="0"/>
                                          </p:val>
                                        </p:tav>
                                        <p:tav tm="100000">
                                          <p:val>
                                            <p:strVal val="#ppt_h"/>
                                          </p:val>
                                        </p:tav>
                                      </p:tavLst>
                                    </p:anim>
                                    <p:animEffect transition="in" filter="fade">
                                      <p:cBhvr>
                                        <p:cTn id="469" dur="500"/>
                                        <p:tgtEl>
                                          <p:spTgt spid="858"/>
                                        </p:tgtEl>
                                      </p:cBhvr>
                                    </p:animEffect>
                                  </p:childTnLst>
                                </p:cTn>
                              </p:par>
                              <p:par>
                                <p:cTn id="470" presetID="53" presetClass="entr" presetSubtype="16" fill="hold" grpId="0" nodeType="withEffect">
                                  <p:stCondLst>
                                    <p:cond delay="0"/>
                                  </p:stCondLst>
                                  <p:childTnLst>
                                    <p:set>
                                      <p:cBhvr>
                                        <p:cTn id="471" dur="1" fill="hold">
                                          <p:stCondLst>
                                            <p:cond delay="0"/>
                                          </p:stCondLst>
                                        </p:cTn>
                                        <p:tgtEl>
                                          <p:spTgt spid="859"/>
                                        </p:tgtEl>
                                        <p:attrNameLst>
                                          <p:attrName>style.visibility</p:attrName>
                                        </p:attrNameLst>
                                      </p:cBhvr>
                                      <p:to>
                                        <p:strVal val="visible"/>
                                      </p:to>
                                    </p:set>
                                    <p:anim calcmode="lin" valueType="num">
                                      <p:cBhvr>
                                        <p:cTn id="472" dur="500" fill="hold"/>
                                        <p:tgtEl>
                                          <p:spTgt spid="859"/>
                                        </p:tgtEl>
                                        <p:attrNameLst>
                                          <p:attrName>ppt_w</p:attrName>
                                        </p:attrNameLst>
                                      </p:cBhvr>
                                      <p:tavLst>
                                        <p:tav tm="0">
                                          <p:val>
                                            <p:fltVal val="0"/>
                                          </p:val>
                                        </p:tav>
                                        <p:tav tm="100000">
                                          <p:val>
                                            <p:strVal val="#ppt_w"/>
                                          </p:val>
                                        </p:tav>
                                      </p:tavLst>
                                    </p:anim>
                                    <p:anim calcmode="lin" valueType="num">
                                      <p:cBhvr>
                                        <p:cTn id="473" dur="500" fill="hold"/>
                                        <p:tgtEl>
                                          <p:spTgt spid="859"/>
                                        </p:tgtEl>
                                        <p:attrNameLst>
                                          <p:attrName>ppt_h</p:attrName>
                                        </p:attrNameLst>
                                      </p:cBhvr>
                                      <p:tavLst>
                                        <p:tav tm="0">
                                          <p:val>
                                            <p:fltVal val="0"/>
                                          </p:val>
                                        </p:tav>
                                        <p:tav tm="100000">
                                          <p:val>
                                            <p:strVal val="#ppt_h"/>
                                          </p:val>
                                        </p:tav>
                                      </p:tavLst>
                                    </p:anim>
                                    <p:animEffect transition="in" filter="fade">
                                      <p:cBhvr>
                                        <p:cTn id="474" dur="500"/>
                                        <p:tgtEl>
                                          <p:spTgt spid="859"/>
                                        </p:tgtEl>
                                      </p:cBhvr>
                                    </p:animEffect>
                                  </p:childTnLst>
                                </p:cTn>
                              </p:par>
                              <p:par>
                                <p:cTn id="475" presetID="53" presetClass="entr" presetSubtype="16" fill="hold" grpId="0" nodeType="withEffect">
                                  <p:stCondLst>
                                    <p:cond delay="0"/>
                                  </p:stCondLst>
                                  <p:childTnLst>
                                    <p:set>
                                      <p:cBhvr>
                                        <p:cTn id="476" dur="1" fill="hold">
                                          <p:stCondLst>
                                            <p:cond delay="0"/>
                                          </p:stCondLst>
                                        </p:cTn>
                                        <p:tgtEl>
                                          <p:spTgt spid="860"/>
                                        </p:tgtEl>
                                        <p:attrNameLst>
                                          <p:attrName>style.visibility</p:attrName>
                                        </p:attrNameLst>
                                      </p:cBhvr>
                                      <p:to>
                                        <p:strVal val="visible"/>
                                      </p:to>
                                    </p:set>
                                    <p:anim calcmode="lin" valueType="num">
                                      <p:cBhvr>
                                        <p:cTn id="477" dur="500" fill="hold"/>
                                        <p:tgtEl>
                                          <p:spTgt spid="860"/>
                                        </p:tgtEl>
                                        <p:attrNameLst>
                                          <p:attrName>ppt_w</p:attrName>
                                        </p:attrNameLst>
                                      </p:cBhvr>
                                      <p:tavLst>
                                        <p:tav tm="0">
                                          <p:val>
                                            <p:fltVal val="0"/>
                                          </p:val>
                                        </p:tav>
                                        <p:tav tm="100000">
                                          <p:val>
                                            <p:strVal val="#ppt_w"/>
                                          </p:val>
                                        </p:tav>
                                      </p:tavLst>
                                    </p:anim>
                                    <p:anim calcmode="lin" valueType="num">
                                      <p:cBhvr>
                                        <p:cTn id="478" dur="500" fill="hold"/>
                                        <p:tgtEl>
                                          <p:spTgt spid="860"/>
                                        </p:tgtEl>
                                        <p:attrNameLst>
                                          <p:attrName>ppt_h</p:attrName>
                                        </p:attrNameLst>
                                      </p:cBhvr>
                                      <p:tavLst>
                                        <p:tav tm="0">
                                          <p:val>
                                            <p:fltVal val="0"/>
                                          </p:val>
                                        </p:tav>
                                        <p:tav tm="100000">
                                          <p:val>
                                            <p:strVal val="#ppt_h"/>
                                          </p:val>
                                        </p:tav>
                                      </p:tavLst>
                                    </p:anim>
                                    <p:animEffect transition="in" filter="fade">
                                      <p:cBhvr>
                                        <p:cTn id="479" dur="500"/>
                                        <p:tgtEl>
                                          <p:spTgt spid="860"/>
                                        </p:tgtEl>
                                      </p:cBhvr>
                                    </p:animEffect>
                                  </p:childTnLst>
                                </p:cTn>
                              </p:par>
                              <p:par>
                                <p:cTn id="480" presetID="53" presetClass="entr" presetSubtype="16" fill="hold" grpId="0" nodeType="withEffect">
                                  <p:stCondLst>
                                    <p:cond delay="0"/>
                                  </p:stCondLst>
                                  <p:childTnLst>
                                    <p:set>
                                      <p:cBhvr>
                                        <p:cTn id="481" dur="1" fill="hold">
                                          <p:stCondLst>
                                            <p:cond delay="0"/>
                                          </p:stCondLst>
                                        </p:cTn>
                                        <p:tgtEl>
                                          <p:spTgt spid="861"/>
                                        </p:tgtEl>
                                        <p:attrNameLst>
                                          <p:attrName>style.visibility</p:attrName>
                                        </p:attrNameLst>
                                      </p:cBhvr>
                                      <p:to>
                                        <p:strVal val="visible"/>
                                      </p:to>
                                    </p:set>
                                    <p:anim calcmode="lin" valueType="num">
                                      <p:cBhvr>
                                        <p:cTn id="482" dur="500" fill="hold"/>
                                        <p:tgtEl>
                                          <p:spTgt spid="861"/>
                                        </p:tgtEl>
                                        <p:attrNameLst>
                                          <p:attrName>ppt_w</p:attrName>
                                        </p:attrNameLst>
                                      </p:cBhvr>
                                      <p:tavLst>
                                        <p:tav tm="0">
                                          <p:val>
                                            <p:fltVal val="0"/>
                                          </p:val>
                                        </p:tav>
                                        <p:tav tm="100000">
                                          <p:val>
                                            <p:strVal val="#ppt_w"/>
                                          </p:val>
                                        </p:tav>
                                      </p:tavLst>
                                    </p:anim>
                                    <p:anim calcmode="lin" valueType="num">
                                      <p:cBhvr>
                                        <p:cTn id="483" dur="500" fill="hold"/>
                                        <p:tgtEl>
                                          <p:spTgt spid="861"/>
                                        </p:tgtEl>
                                        <p:attrNameLst>
                                          <p:attrName>ppt_h</p:attrName>
                                        </p:attrNameLst>
                                      </p:cBhvr>
                                      <p:tavLst>
                                        <p:tav tm="0">
                                          <p:val>
                                            <p:fltVal val="0"/>
                                          </p:val>
                                        </p:tav>
                                        <p:tav tm="100000">
                                          <p:val>
                                            <p:strVal val="#ppt_h"/>
                                          </p:val>
                                        </p:tav>
                                      </p:tavLst>
                                    </p:anim>
                                    <p:animEffect transition="in" filter="fade">
                                      <p:cBhvr>
                                        <p:cTn id="484" dur="500"/>
                                        <p:tgtEl>
                                          <p:spTgt spid="861"/>
                                        </p:tgtEl>
                                      </p:cBhvr>
                                    </p:animEffect>
                                  </p:childTnLst>
                                </p:cTn>
                              </p:par>
                              <p:par>
                                <p:cTn id="485" presetID="53" presetClass="entr" presetSubtype="16" fill="hold" grpId="0" nodeType="withEffect">
                                  <p:stCondLst>
                                    <p:cond delay="0"/>
                                  </p:stCondLst>
                                  <p:childTnLst>
                                    <p:set>
                                      <p:cBhvr>
                                        <p:cTn id="486" dur="1" fill="hold">
                                          <p:stCondLst>
                                            <p:cond delay="0"/>
                                          </p:stCondLst>
                                        </p:cTn>
                                        <p:tgtEl>
                                          <p:spTgt spid="862"/>
                                        </p:tgtEl>
                                        <p:attrNameLst>
                                          <p:attrName>style.visibility</p:attrName>
                                        </p:attrNameLst>
                                      </p:cBhvr>
                                      <p:to>
                                        <p:strVal val="visible"/>
                                      </p:to>
                                    </p:set>
                                    <p:anim calcmode="lin" valueType="num">
                                      <p:cBhvr>
                                        <p:cTn id="487" dur="500" fill="hold"/>
                                        <p:tgtEl>
                                          <p:spTgt spid="862"/>
                                        </p:tgtEl>
                                        <p:attrNameLst>
                                          <p:attrName>ppt_w</p:attrName>
                                        </p:attrNameLst>
                                      </p:cBhvr>
                                      <p:tavLst>
                                        <p:tav tm="0">
                                          <p:val>
                                            <p:fltVal val="0"/>
                                          </p:val>
                                        </p:tav>
                                        <p:tav tm="100000">
                                          <p:val>
                                            <p:strVal val="#ppt_w"/>
                                          </p:val>
                                        </p:tav>
                                      </p:tavLst>
                                    </p:anim>
                                    <p:anim calcmode="lin" valueType="num">
                                      <p:cBhvr>
                                        <p:cTn id="488" dur="500" fill="hold"/>
                                        <p:tgtEl>
                                          <p:spTgt spid="862"/>
                                        </p:tgtEl>
                                        <p:attrNameLst>
                                          <p:attrName>ppt_h</p:attrName>
                                        </p:attrNameLst>
                                      </p:cBhvr>
                                      <p:tavLst>
                                        <p:tav tm="0">
                                          <p:val>
                                            <p:fltVal val="0"/>
                                          </p:val>
                                        </p:tav>
                                        <p:tav tm="100000">
                                          <p:val>
                                            <p:strVal val="#ppt_h"/>
                                          </p:val>
                                        </p:tav>
                                      </p:tavLst>
                                    </p:anim>
                                    <p:animEffect transition="in" filter="fade">
                                      <p:cBhvr>
                                        <p:cTn id="489" dur="500"/>
                                        <p:tgtEl>
                                          <p:spTgt spid="862"/>
                                        </p:tgtEl>
                                      </p:cBhvr>
                                    </p:animEffect>
                                  </p:childTnLst>
                                </p:cTn>
                              </p:par>
                              <p:par>
                                <p:cTn id="490" presetID="53" presetClass="entr" presetSubtype="16" fill="hold" grpId="0" nodeType="withEffect">
                                  <p:stCondLst>
                                    <p:cond delay="0"/>
                                  </p:stCondLst>
                                  <p:childTnLst>
                                    <p:set>
                                      <p:cBhvr>
                                        <p:cTn id="491" dur="1" fill="hold">
                                          <p:stCondLst>
                                            <p:cond delay="0"/>
                                          </p:stCondLst>
                                        </p:cTn>
                                        <p:tgtEl>
                                          <p:spTgt spid="863"/>
                                        </p:tgtEl>
                                        <p:attrNameLst>
                                          <p:attrName>style.visibility</p:attrName>
                                        </p:attrNameLst>
                                      </p:cBhvr>
                                      <p:to>
                                        <p:strVal val="visible"/>
                                      </p:to>
                                    </p:set>
                                    <p:anim calcmode="lin" valueType="num">
                                      <p:cBhvr>
                                        <p:cTn id="492" dur="500" fill="hold"/>
                                        <p:tgtEl>
                                          <p:spTgt spid="863"/>
                                        </p:tgtEl>
                                        <p:attrNameLst>
                                          <p:attrName>ppt_w</p:attrName>
                                        </p:attrNameLst>
                                      </p:cBhvr>
                                      <p:tavLst>
                                        <p:tav tm="0">
                                          <p:val>
                                            <p:fltVal val="0"/>
                                          </p:val>
                                        </p:tav>
                                        <p:tav tm="100000">
                                          <p:val>
                                            <p:strVal val="#ppt_w"/>
                                          </p:val>
                                        </p:tav>
                                      </p:tavLst>
                                    </p:anim>
                                    <p:anim calcmode="lin" valueType="num">
                                      <p:cBhvr>
                                        <p:cTn id="493" dur="500" fill="hold"/>
                                        <p:tgtEl>
                                          <p:spTgt spid="863"/>
                                        </p:tgtEl>
                                        <p:attrNameLst>
                                          <p:attrName>ppt_h</p:attrName>
                                        </p:attrNameLst>
                                      </p:cBhvr>
                                      <p:tavLst>
                                        <p:tav tm="0">
                                          <p:val>
                                            <p:fltVal val="0"/>
                                          </p:val>
                                        </p:tav>
                                        <p:tav tm="100000">
                                          <p:val>
                                            <p:strVal val="#ppt_h"/>
                                          </p:val>
                                        </p:tav>
                                      </p:tavLst>
                                    </p:anim>
                                    <p:animEffect transition="in" filter="fade">
                                      <p:cBhvr>
                                        <p:cTn id="494" dur="500"/>
                                        <p:tgtEl>
                                          <p:spTgt spid="863"/>
                                        </p:tgtEl>
                                      </p:cBhvr>
                                    </p:animEffect>
                                  </p:childTnLst>
                                </p:cTn>
                              </p:par>
                              <p:par>
                                <p:cTn id="495" presetID="53" presetClass="entr" presetSubtype="16" fill="hold" nodeType="withEffect">
                                  <p:stCondLst>
                                    <p:cond delay="0"/>
                                  </p:stCondLst>
                                  <p:childTnLst>
                                    <p:set>
                                      <p:cBhvr>
                                        <p:cTn id="496" dur="1" fill="hold">
                                          <p:stCondLst>
                                            <p:cond delay="0"/>
                                          </p:stCondLst>
                                        </p:cTn>
                                        <p:tgtEl>
                                          <p:spTgt spid="864"/>
                                        </p:tgtEl>
                                        <p:attrNameLst>
                                          <p:attrName>style.visibility</p:attrName>
                                        </p:attrNameLst>
                                      </p:cBhvr>
                                      <p:to>
                                        <p:strVal val="visible"/>
                                      </p:to>
                                    </p:set>
                                    <p:anim calcmode="lin" valueType="num">
                                      <p:cBhvr>
                                        <p:cTn id="497" dur="500" fill="hold"/>
                                        <p:tgtEl>
                                          <p:spTgt spid="864"/>
                                        </p:tgtEl>
                                        <p:attrNameLst>
                                          <p:attrName>ppt_w</p:attrName>
                                        </p:attrNameLst>
                                      </p:cBhvr>
                                      <p:tavLst>
                                        <p:tav tm="0">
                                          <p:val>
                                            <p:fltVal val="0"/>
                                          </p:val>
                                        </p:tav>
                                        <p:tav tm="100000">
                                          <p:val>
                                            <p:strVal val="#ppt_w"/>
                                          </p:val>
                                        </p:tav>
                                      </p:tavLst>
                                    </p:anim>
                                    <p:anim calcmode="lin" valueType="num">
                                      <p:cBhvr>
                                        <p:cTn id="498" dur="500" fill="hold"/>
                                        <p:tgtEl>
                                          <p:spTgt spid="864"/>
                                        </p:tgtEl>
                                        <p:attrNameLst>
                                          <p:attrName>ppt_h</p:attrName>
                                        </p:attrNameLst>
                                      </p:cBhvr>
                                      <p:tavLst>
                                        <p:tav tm="0">
                                          <p:val>
                                            <p:fltVal val="0"/>
                                          </p:val>
                                        </p:tav>
                                        <p:tav tm="100000">
                                          <p:val>
                                            <p:strVal val="#ppt_h"/>
                                          </p:val>
                                        </p:tav>
                                      </p:tavLst>
                                    </p:anim>
                                    <p:animEffect transition="in" filter="fade">
                                      <p:cBhvr>
                                        <p:cTn id="499" dur="500"/>
                                        <p:tgtEl>
                                          <p:spTgt spid="864"/>
                                        </p:tgtEl>
                                      </p:cBhvr>
                                    </p:animEffect>
                                  </p:childTnLst>
                                </p:cTn>
                              </p:par>
                              <p:par>
                                <p:cTn id="500" presetID="53" presetClass="entr" presetSubtype="16" fill="hold" nodeType="withEffect">
                                  <p:stCondLst>
                                    <p:cond delay="0"/>
                                  </p:stCondLst>
                                  <p:childTnLst>
                                    <p:set>
                                      <p:cBhvr>
                                        <p:cTn id="501" dur="1" fill="hold">
                                          <p:stCondLst>
                                            <p:cond delay="0"/>
                                          </p:stCondLst>
                                        </p:cTn>
                                        <p:tgtEl>
                                          <p:spTgt spid="865"/>
                                        </p:tgtEl>
                                        <p:attrNameLst>
                                          <p:attrName>style.visibility</p:attrName>
                                        </p:attrNameLst>
                                      </p:cBhvr>
                                      <p:to>
                                        <p:strVal val="visible"/>
                                      </p:to>
                                    </p:set>
                                    <p:anim calcmode="lin" valueType="num">
                                      <p:cBhvr>
                                        <p:cTn id="502" dur="500" fill="hold"/>
                                        <p:tgtEl>
                                          <p:spTgt spid="865"/>
                                        </p:tgtEl>
                                        <p:attrNameLst>
                                          <p:attrName>ppt_w</p:attrName>
                                        </p:attrNameLst>
                                      </p:cBhvr>
                                      <p:tavLst>
                                        <p:tav tm="0">
                                          <p:val>
                                            <p:fltVal val="0"/>
                                          </p:val>
                                        </p:tav>
                                        <p:tav tm="100000">
                                          <p:val>
                                            <p:strVal val="#ppt_w"/>
                                          </p:val>
                                        </p:tav>
                                      </p:tavLst>
                                    </p:anim>
                                    <p:anim calcmode="lin" valueType="num">
                                      <p:cBhvr>
                                        <p:cTn id="503" dur="500" fill="hold"/>
                                        <p:tgtEl>
                                          <p:spTgt spid="865"/>
                                        </p:tgtEl>
                                        <p:attrNameLst>
                                          <p:attrName>ppt_h</p:attrName>
                                        </p:attrNameLst>
                                      </p:cBhvr>
                                      <p:tavLst>
                                        <p:tav tm="0">
                                          <p:val>
                                            <p:fltVal val="0"/>
                                          </p:val>
                                        </p:tav>
                                        <p:tav tm="100000">
                                          <p:val>
                                            <p:strVal val="#ppt_h"/>
                                          </p:val>
                                        </p:tav>
                                      </p:tavLst>
                                    </p:anim>
                                    <p:animEffect transition="in" filter="fade">
                                      <p:cBhvr>
                                        <p:cTn id="504" dur="500"/>
                                        <p:tgtEl>
                                          <p:spTgt spid="865"/>
                                        </p:tgtEl>
                                      </p:cBhvr>
                                    </p:animEffect>
                                  </p:childTnLst>
                                </p:cTn>
                              </p:par>
                              <p:par>
                                <p:cTn id="505" presetID="53" presetClass="entr" presetSubtype="16" fill="hold" nodeType="withEffect">
                                  <p:stCondLst>
                                    <p:cond delay="0"/>
                                  </p:stCondLst>
                                  <p:childTnLst>
                                    <p:set>
                                      <p:cBhvr>
                                        <p:cTn id="506" dur="1" fill="hold">
                                          <p:stCondLst>
                                            <p:cond delay="0"/>
                                          </p:stCondLst>
                                        </p:cTn>
                                        <p:tgtEl>
                                          <p:spTgt spid="866"/>
                                        </p:tgtEl>
                                        <p:attrNameLst>
                                          <p:attrName>style.visibility</p:attrName>
                                        </p:attrNameLst>
                                      </p:cBhvr>
                                      <p:to>
                                        <p:strVal val="visible"/>
                                      </p:to>
                                    </p:set>
                                    <p:anim calcmode="lin" valueType="num">
                                      <p:cBhvr>
                                        <p:cTn id="507" dur="500" fill="hold"/>
                                        <p:tgtEl>
                                          <p:spTgt spid="866"/>
                                        </p:tgtEl>
                                        <p:attrNameLst>
                                          <p:attrName>ppt_w</p:attrName>
                                        </p:attrNameLst>
                                      </p:cBhvr>
                                      <p:tavLst>
                                        <p:tav tm="0">
                                          <p:val>
                                            <p:fltVal val="0"/>
                                          </p:val>
                                        </p:tav>
                                        <p:tav tm="100000">
                                          <p:val>
                                            <p:strVal val="#ppt_w"/>
                                          </p:val>
                                        </p:tav>
                                      </p:tavLst>
                                    </p:anim>
                                    <p:anim calcmode="lin" valueType="num">
                                      <p:cBhvr>
                                        <p:cTn id="508" dur="500" fill="hold"/>
                                        <p:tgtEl>
                                          <p:spTgt spid="866"/>
                                        </p:tgtEl>
                                        <p:attrNameLst>
                                          <p:attrName>ppt_h</p:attrName>
                                        </p:attrNameLst>
                                      </p:cBhvr>
                                      <p:tavLst>
                                        <p:tav tm="0">
                                          <p:val>
                                            <p:fltVal val="0"/>
                                          </p:val>
                                        </p:tav>
                                        <p:tav tm="100000">
                                          <p:val>
                                            <p:strVal val="#ppt_h"/>
                                          </p:val>
                                        </p:tav>
                                      </p:tavLst>
                                    </p:anim>
                                    <p:animEffect transition="in" filter="fade">
                                      <p:cBhvr>
                                        <p:cTn id="509" dur="500"/>
                                        <p:tgtEl>
                                          <p:spTgt spid="866"/>
                                        </p:tgtEl>
                                      </p:cBhvr>
                                    </p:animEffect>
                                  </p:childTnLst>
                                </p:cTn>
                              </p:par>
                              <p:par>
                                <p:cTn id="510" presetID="53" presetClass="entr" presetSubtype="16" fill="hold" nodeType="withEffect">
                                  <p:stCondLst>
                                    <p:cond delay="0"/>
                                  </p:stCondLst>
                                  <p:childTnLst>
                                    <p:set>
                                      <p:cBhvr>
                                        <p:cTn id="511" dur="1" fill="hold">
                                          <p:stCondLst>
                                            <p:cond delay="0"/>
                                          </p:stCondLst>
                                        </p:cTn>
                                        <p:tgtEl>
                                          <p:spTgt spid="867"/>
                                        </p:tgtEl>
                                        <p:attrNameLst>
                                          <p:attrName>style.visibility</p:attrName>
                                        </p:attrNameLst>
                                      </p:cBhvr>
                                      <p:to>
                                        <p:strVal val="visible"/>
                                      </p:to>
                                    </p:set>
                                    <p:anim calcmode="lin" valueType="num">
                                      <p:cBhvr>
                                        <p:cTn id="512" dur="500" fill="hold"/>
                                        <p:tgtEl>
                                          <p:spTgt spid="867"/>
                                        </p:tgtEl>
                                        <p:attrNameLst>
                                          <p:attrName>ppt_w</p:attrName>
                                        </p:attrNameLst>
                                      </p:cBhvr>
                                      <p:tavLst>
                                        <p:tav tm="0">
                                          <p:val>
                                            <p:fltVal val="0"/>
                                          </p:val>
                                        </p:tav>
                                        <p:tav tm="100000">
                                          <p:val>
                                            <p:strVal val="#ppt_w"/>
                                          </p:val>
                                        </p:tav>
                                      </p:tavLst>
                                    </p:anim>
                                    <p:anim calcmode="lin" valueType="num">
                                      <p:cBhvr>
                                        <p:cTn id="513" dur="500" fill="hold"/>
                                        <p:tgtEl>
                                          <p:spTgt spid="867"/>
                                        </p:tgtEl>
                                        <p:attrNameLst>
                                          <p:attrName>ppt_h</p:attrName>
                                        </p:attrNameLst>
                                      </p:cBhvr>
                                      <p:tavLst>
                                        <p:tav tm="0">
                                          <p:val>
                                            <p:fltVal val="0"/>
                                          </p:val>
                                        </p:tav>
                                        <p:tav tm="100000">
                                          <p:val>
                                            <p:strVal val="#ppt_h"/>
                                          </p:val>
                                        </p:tav>
                                      </p:tavLst>
                                    </p:anim>
                                    <p:animEffect transition="in" filter="fade">
                                      <p:cBhvr>
                                        <p:cTn id="514" dur="500"/>
                                        <p:tgtEl>
                                          <p:spTgt spid="867"/>
                                        </p:tgtEl>
                                      </p:cBhvr>
                                    </p:animEffect>
                                  </p:childTnLst>
                                </p:cTn>
                              </p:par>
                              <p:par>
                                <p:cTn id="515" presetID="53" presetClass="entr" presetSubtype="16" fill="hold" nodeType="withEffect">
                                  <p:stCondLst>
                                    <p:cond delay="0"/>
                                  </p:stCondLst>
                                  <p:childTnLst>
                                    <p:set>
                                      <p:cBhvr>
                                        <p:cTn id="516" dur="1" fill="hold">
                                          <p:stCondLst>
                                            <p:cond delay="0"/>
                                          </p:stCondLst>
                                        </p:cTn>
                                        <p:tgtEl>
                                          <p:spTgt spid="868"/>
                                        </p:tgtEl>
                                        <p:attrNameLst>
                                          <p:attrName>style.visibility</p:attrName>
                                        </p:attrNameLst>
                                      </p:cBhvr>
                                      <p:to>
                                        <p:strVal val="visible"/>
                                      </p:to>
                                    </p:set>
                                    <p:anim calcmode="lin" valueType="num">
                                      <p:cBhvr>
                                        <p:cTn id="517" dur="500" fill="hold"/>
                                        <p:tgtEl>
                                          <p:spTgt spid="868"/>
                                        </p:tgtEl>
                                        <p:attrNameLst>
                                          <p:attrName>ppt_w</p:attrName>
                                        </p:attrNameLst>
                                      </p:cBhvr>
                                      <p:tavLst>
                                        <p:tav tm="0">
                                          <p:val>
                                            <p:fltVal val="0"/>
                                          </p:val>
                                        </p:tav>
                                        <p:tav tm="100000">
                                          <p:val>
                                            <p:strVal val="#ppt_w"/>
                                          </p:val>
                                        </p:tav>
                                      </p:tavLst>
                                    </p:anim>
                                    <p:anim calcmode="lin" valueType="num">
                                      <p:cBhvr>
                                        <p:cTn id="518" dur="500" fill="hold"/>
                                        <p:tgtEl>
                                          <p:spTgt spid="868"/>
                                        </p:tgtEl>
                                        <p:attrNameLst>
                                          <p:attrName>ppt_h</p:attrName>
                                        </p:attrNameLst>
                                      </p:cBhvr>
                                      <p:tavLst>
                                        <p:tav tm="0">
                                          <p:val>
                                            <p:fltVal val="0"/>
                                          </p:val>
                                        </p:tav>
                                        <p:tav tm="100000">
                                          <p:val>
                                            <p:strVal val="#ppt_h"/>
                                          </p:val>
                                        </p:tav>
                                      </p:tavLst>
                                    </p:anim>
                                    <p:animEffect transition="in" filter="fade">
                                      <p:cBhvr>
                                        <p:cTn id="519" dur="500"/>
                                        <p:tgtEl>
                                          <p:spTgt spid="868"/>
                                        </p:tgtEl>
                                      </p:cBhvr>
                                    </p:animEffect>
                                  </p:childTnLst>
                                </p:cTn>
                              </p:par>
                              <p:par>
                                <p:cTn id="520" presetID="53" presetClass="entr" presetSubtype="16" fill="hold" grpId="0" nodeType="withEffect">
                                  <p:stCondLst>
                                    <p:cond delay="0"/>
                                  </p:stCondLst>
                                  <p:childTnLst>
                                    <p:set>
                                      <p:cBhvr>
                                        <p:cTn id="521" dur="1" fill="hold">
                                          <p:stCondLst>
                                            <p:cond delay="0"/>
                                          </p:stCondLst>
                                        </p:cTn>
                                        <p:tgtEl>
                                          <p:spTgt spid="869"/>
                                        </p:tgtEl>
                                        <p:attrNameLst>
                                          <p:attrName>style.visibility</p:attrName>
                                        </p:attrNameLst>
                                      </p:cBhvr>
                                      <p:to>
                                        <p:strVal val="visible"/>
                                      </p:to>
                                    </p:set>
                                    <p:anim calcmode="lin" valueType="num">
                                      <p:cBhvr>
                                        <p:cTn id="522" dur="500" fill="hold"/>
                                        <p:tgtEl>
                                          <p:spTgt spid="869"/>
                                        </p:tgtEl>
                                        <p:attrNameLst>
                                          <p:attrName>ppt_w</p:attrName>
                                        </p:attrNameLst>
                                      </p:cBhvr>
                                      <p:tavLst>
                                        <p:tav tm="0">
                                          <p:val>
                                            <p:fltVal val="0"/>
                                          </p:val>
                                        </p:tav>
                                        <p:tav tm="100000">
                                          <p:val>
                                            <p:strVal val="#ppt_w"/>
                                          </p:val>
                                        </p:tav>
                                      </p:tavLst>
                                    </p:anim>
                                    <p:anim calcmode="lin" valueType="num">
                                      <p:cBhvr>
                                        <p:cTn id="523" dur="500" fill="hold"/>
                                        <p:tgtEl>
                                          <p:spTgt spid="869"/>
                                        </p:tgtEl>
                                        <p:attrNameLst>
                                          <p:attrName>ppt_h</p:attrName>
                                        </p:attrNameLst>
                                      </p:cBhvr>
                                      <p:tavLst>
                                        <p:tav tm="0">
                                          <p:val>
                                            <p:fltVal val="0"/>
                                          </p:val>
                                        </p:tav>
                                        <p:tav tm="100000">
                                          <p:val>
                                            <p:strVal val="#ppt_h"/>
                                          </p:val>
                                        </p:tav>
                                      </p:tavLst>
                                    </p:anim>
                                    <p:animEffect transition="in" filter="fade">
                                      <p:cBhvr>
                                        <p:cTn id="524" dur="500"/>
                                        <p:tgtEl>
                                          <p:spTgt spid="869"/>
                                        </p:tgtEl>
                                      </p:cBhvr>
                                    </p:animEffect>
                                  </p:childTnLst>
                                </p:cTn>
                              </p:par>
                              <p:par>
                                <p:cTn id="525" presetID="53" presetClass="entr" presetSubtype="16" fill="hold" grpId="0" nodeType="withEffect">
                                  <p:stCondLst>
                                    <p:cond delay="0"/>
                                  </p:stCondLst>
                                  <p:childTnLst>
                                    <p:set>
                                      <p:cBhvr>
                                        <p:cTn id="526" dur="1" fill="hold">
                                          <p:stCondLst>
                                            <p:cond delay="0"/>
                                          </p:stCondLst>
                                        </p:cTn>
                                        <p:tgtEl>
                                          <p:spTgt spid="870"/>
                                        </p:tgtEl>
                                        <p:attrNameLst>
                                          <p:attrName>style.visibility</p:attrName>
                                        </p:attrNameLst>
                                      </p:cBhvr>
                                      <p:to>
                                        <p:strVal val="visible"/>
                                      </p:to>
                                    </p:set>
                                    <p:anim calcmode="lin" valueType="num">
                                      <p:cBhvr>
                                        <p:cTn id="527" dur="500" fill="hold"/>
                                        <p:tgtEl>
                                          <p:spTgt spid="870"/>
                                        </p:tgtEl>
                                        <p:attrNameLst>
                                          <p:attrName>ppt_w</p:attrName>
                                        </p:attrNameLst>
                                      </p:cBhvr>
                                      <p:tavLst>
                                        <p:tav tm="0">
                                          <p:val>
                                            <p:fltVal val="0"/>
                                          </p:val>
                                        </p:tav>
                                        <p:tav tm="100000">
                                          <p:val>
                                            <p:strVal val="#ppt_w"/>
                                          </p:val>
                                        </p:tav>
                                      </p:tavLst>
                                    </p:anim>
                                    <p:anim calcmode="lin" valueType="num">
                                      <p:cBhvr>
                                        <p:cTn id="528" dur="500" fill="hold"/>
                                        <p:tgtEl>
                                          <p:spTgt spid="870"/>
                                        </p:tgtEl>
                                        <p:attrNameLst>
                                          <p:attrName>ppt_h</p:attrName>
                                        </p:attrNameLst>
                                      </p:cBhvr>
                                      <p:tavLst>
                                        <p:tav tm="0">
                                          <p:val>
                                            <p:fltVal val="0"/>
                                          </p:val>
                                        </p:tav>
                                        <p:tav tm="100000">
                                          <p:val>
                                            <p:strVal val="#ppt_h"/>
                                          </p:val>
                                        </p:tav>
                                      </p:tavLst>
                                    </p:anim>
                                    <p:animEffect transition="in" filter="fade">
                                      <p:cBhvr>
                                        <p:cTn id="529" dur="500"/>
                                        <p:tgtEl>
                                          <p:spTgt spid="870"/>
                                        </p:tgtEl>
                                      </p:cBhvr>
                                    </p:animEffect>
                                  </p:childTnLst>
                                </p:cTn>
                              </p:par>
                              <p:par>
                                <p:cTn id="530" presetID="53" presetClass="entr" presetSubtype="16" fill="hold" nodeType="withEffect">
                                  <p:stCondLst>
                                    <p:cond delay="0"/>
                                  </p:stCondLst>
                                  <p:childTnLst>
                                    <p:set>
                                      <p:cBhvr>
                                        <p:cTn id="531" dur="1" fill="hold">
                                          <p:stCondLst>
                                            <p:cond delay="0"/>
                                          </p:stCondLst>
                                        </p:cTn>
                                        <p:tgtEl>
                                          <p:spTgt spid="871"/>
                                        </p:tgtEl>
                                        <p:attrNameLst>
                                          <p:attrName>style.visibility</p:attrName>
                                        </p:attrNameLst>
                                      </p:cBhvr>
                                      <p:to>
                                        <p:strVal val="visible"/>
                                      </p:to>
                                    </p:set>
                                    <p:anim calcmode="lin" valueType="num">
                                      <p:cBhvr>
                                        <p:cTn id="532" dur="500" fill="hold"/>
                                        <p:tgtEl>
                                          <p:spTgt spid="871"/>
                                        </p:tgtEl>
                                        <p:attrNameLst>
                                          <p:attrName>ppt_w</p:attrName>
                                        </p:attrNameLst>
                                      </p:cBhvr>
                                      <p:tavLst>
                                        <p:tav tm="0">
                                          <p:val>
                                            <p:fltVal val="0"/>
                                          </p:val>
                                        </p:tav>
                                        <p:tav tm="100000">
                                          <p:val>
                                            <p:strVal val="#ppt_w"/>
                                          </p:val>
                                        </p:tav>
                                      </p:tavLst>
                                    </p:anim>
                                    <p:anim calcmode="lin" valueType="num">
                                      <p:cBhvr>
                                        <p:cTn id="533" dur="500" fill="hold"/>
                                        <p:tgtEl>
                                          <p:spTgt spid="871"/>
                                        </p:tgtEl>
                                        <p:attrNameLst>
                                          <p:attrName>ppt_h</p:attrName>
                                        </p:attrNameLst>
                                      </p:cBhvr>
                                      <p:tavLst>
                                        <p:tav tm="0">
                                          <p:val>
                                            <p:fltVal val="0"/>
                                          </p:val>
                                        </p:tav>
                                        <p:tav tm="100000">
                                          <p:val>
                                            <p:strVal val="#ppt_h"/>
                                          </p:val>
                                        </p:tav>
                                      </p:tavLst>
                                    </p:anim>
                                    <p:animEffect transition="in" filter="fade">
                                      <p:cBhvr>
                                        <p:cTn id="534" dur="500"/>
                                        <p:tgtEl>
                                          <p:spTgt spid="871"/>
                                        </p:tgtEl>
                                      </p:cBhvr>
                                    </p:animEffect>
                                  </p:childTnLst>
                                </p:cTn>
                              </p:par>
                              <p:par>
                                <p:cTn id="535" presetID="53" presetClass="entr" presetSubtype="16" fill="hold" nodeType="withEffect">
                                  <p:stCondLst>
                                    <p:cond delay="0"/>
                                  </p:stCondLst>
                                  <p:childTnLst>
                                    <p:set>
                                      <p:cBhvr>
                                        <p:cTn id="536" dur="1" fill="hold">
                                          <p:stCondLst>
                                            <p:cond delay="0"/>
                                          </p:stCondLst>
                                        </p:cTn>
                                        <p:tgtEl>
                                          <p:spTgt spid="872"/>
                                        </p:tgtEl>
                                        <p:attrNameLst>
                                          <p:attrName>style.visibility</p:attrName>
                                        </p:attrNameLst>
                                      </p:cBhvr>
                                      <p:to>
                                        <p:strVal val="visible"/>
                                      </p:to>
                                    </p:set>
                                    <p:anim calcmode="lin" valueType="num">
                                      <p:cBhvr>
                                        <p:cTn id="537" dur="500" fill="hold"/>
                                        <p:tgtEl>
                                          <p:spTgt spid="872"/>
                                        </p:tgtEl>
                                        <p:attrNameLst>
                                          <p:attrName>ppt_w</p:attrName>
                                        </p:attrNameLst>
                                      </p:cBhvr>
                                      <p:tavLst>
                                        <p:tav tm="0">
                                          <p:val>
                                            <p:fltVal val="0"/>
                                          </p:val>
                                        </p:tav>
                                        <p:tav tm="100000">
                                          <p:val>
                                            <p:strVal val="#ppt_w"/>
                                          </p:val>
                                        </p:tav>
                                      </p:tavLst>
                                    </p:anim>
                                    <p:anim calcmode="lin" valueType="num">
                                      <p:cBhvr>
                                        <p:cTn id="538" dur="500" fill="hold"/>
                                        <p:tgtEl>
                                          <p:spTgt spid="872"/>
                                        </p:tgtEl>
                                        <p:attrNameLst>
                                          <p:attrName>ppt_h</p:attrName>
                                        </p:attrNameLst>
                                      </p:cBhvr>
                                      <p:tavLst>
                                        <p:tav tm="0">
                                          <p:val>
                                            <p:fltVal val="0"/>
                                          </p:val>
                                        </p:tav>
                                        <p:tav tm="100000">
                                          <p:val>
                                            <p:strVal val="#ppt_h"/>
                                          </p:val>
                                        </p:tav>
                                      </p:tavLst>
                                    </p:anim>
                                    <p:animEffect transition="in" filter="fade">
                                      <p:cBhvr>
                                        <p:cTn id="539" dur="500"/>
                                        <p:tgtEl>
                                          <p:spTgt spid="872"/>
                                        </p:tgtEl>
                                      </p:cBhvr>
                                    </p:animEffect>
                                  </p:childTnLst>
                                </p:cTn>
                              </p:par>
                              <p:par>
                                <p:cTn id="540" presetID="53" presetClass="entr" presetSubtype="16" fill="hold" nodeType="withEffect">
                                  <p:stCondLst>
                                    <p:cond delay="0"/>
                                  </p:stCondLst>
                                  <p:childTnLst>
                                    <p:set>
                                      <p:cBhvr>
                                        <p:cTn id="541" dur="1" fill="hold">
                                          <p:stCondLst>
                                            <p:cond delay="0"/>
                                          </p:stCondLst>
                                        </p:cTn>
                                        <p:tgtEl>
                                          <p:spTgt spid="873"/>
                                        </p:tgtEl>
                                        <p:attrNameLst>
                                          <p:attrName>style.visibility</p:attrName>
                                        </p:attrNameLst>
                                      </p:cBhvr>
                                      <p:to>
                                        <p:strVal val="visible"/>
                                      </p:to>
                                    </p:set>
                                    <p:anim calcmode="lin" valueType="num">
                                      <p:cBhvr>
                                        <p:cTn id="542" dur="500" fill="hold"/>
                                        <p:tgtEl>
                                          <p:spTgt spid="873"/>
                                        </p:tgtEl>
                                        <p:attrNameLst>
                                          <p:attrName>ppt_w</p:attrName>
                                        </p:attrNameLst>
                                      </p:cBhvr>
                                      <p:tavLst>
                                        <p:tav tm="0">
                                          <p:val>
                                            <p:fltVal val="0"/>
                                          </p:val>
                                        </p:tav>
                                        <p:tav tm="100000">
                                          <p:val>
                                            <p:strVal val="#ppt_w"/>
                                          </p:val>
                                        </p:tav>
                                      </p:tavLst>
                                    </p:anim>
                                    <p:anim calcmode="lin" valueType="num">
                                      <p:cBhvr>
                                        <p:cTn id="543" dur="500" fill="hold"/>
                                        <p:tgtEl>
                                          <p:spTgt spid="873"/>
                                        </p:tgtEl>
                                        <p:attrNameLst>
                                          <p:attrName>ppt_h</p:attrName>
                                        </p:attrNameLst>
                                      </p:cBhvr>
                                      <p:tavLst>
                                        <p:tav tm="0">
                                          <p:val>
                                            <p:fltVal val="0"/>
                                          </p:val>
                                        </p:tav>
                                        <p:tav tm="100000">
                                          <p:val>
                                            <p:strVal val="#ppt_h"/>
                                          </p:val>
                                        </p:tav>
                                      </p:tavLst>
                                    </p:anim>
                                    <p:animEffect transition="in" filter="fade">
                                      <p:cBhvr>
                                        <p:cTn id="544" dur="500"/>
                                        <p:tgtEl>
                                          <p:spTgt spid="873"/>
                                        </p:tgtEl>
                                      </p:cBhvr>
                                    </p:animEffect>
                                  </p:childTnLst>
                                </p:cTn>
                              </p:par>
                              <p:par>
                                <p:cTn id="545" presetID="53" presetClass="entr" presetSubtype="16" fill="hold" grpId="0" nodeType="withEffect">
                                  <p:stCondLst>
                                    <p:cond delay="0"/>
                                  </p:stCondLst>
                                  <p:childTnLst>
                                    <p:set>
                                      <p:cBhvr>
                                        <p:cTn id="546" dur="1" fill="hold">
                                          <p:stCondLst>
                                            <p:cond delay="0"/>
                                          </p:stCondLst>
                                        </p:cTn>
                                        <p:tgtEl>
                                          <p:spTgt spid="874"/>
                                        </p:tgtEl>
                                        <p:attrNameLst>
                                          <p:attrName>style.visibility</p:attrName>
                                        </p:attrNameLst>
                                      </p:cBhvr>
                                      <p:to>
                                        <p:strVal val="visible"/>
                                      </p:to>
                                    </p:set>
                                    <p:anim calcmode="lin" valueType="num">
                                      <p:cBhvr>
                                        <p:cTn id="547" dur="500" fill="hold"/>
                                        <p:tgtEl>
                                          <p:spTgt spid="874"/>
                                        </p:tgtEl>
                                        <p:attrNameLst>
                                          <p:attrName>ppt_w</p:attrName>
                                        </p:attrNameLst>
                                      </p:cBhvr>
                                      <p:tavLst>
                                        <p:tav tm="0">
                                          <p:val>
                                            <p:fltVal val="0"/>
                                          </p:val>
                                        </p:tav>
                                        <p:tav tm="100000">
                                          <p:val>
                                            <p:strVal val="#ppt_w"/>
                                          </p:val>
                                        </p:tav>
                                      </p:tavLst>
                                    </p:anim>
                                    <p:anim calcmode="lin" valueType="num">
                                      <p:cBhvr>
                                        <p:cTn id="548" dur="500" fill="hold"/>
                                        <p:tgtEl>
                                          <p:spTgt spid="874"/>
                                        </p:tgtEl>
                                        <p:attrNameLst>
                                          <p:attrName>ppt_h</p:attrName>
                                        </p:attrNameLst>
                                      </p:cBhvr>
                                      <p:tavLst>
                                        <p:tav tm="0">
                                          <p:val>
                                            <p:fltVal val="0"/>
                                          </p:val>
                                        </p:tav>
                                        <p:tav tm="100000">
                                          <p:val>
                                            <p:strVal val="#ppt_h"/>
                                          </p:val>
                                        </p:tav>
                                      </p:tavLst>
                                    </p:anim>
                                    <p:animEffect transition="in" filter="fade">
                                      <p:cBhvr>
                                        <p:cTn id="549" dur="500"/>
                                        <p:tgtEl>
                                          <p:spTgt spid="874"/>
                                        </p:tgtEl>
                                      </p:cBhvr>
                                    </p:animEffect>
                                  </p:childTnLst>
                                </p:cTn>
                              </p:par>
                              <p:par>
                                <p:cTn id="550" presetID="53" presetClass="entr" presetSubtype="16" fill="hold" grpId="0" nodeType="withEffect">
                                  <p:stCondLst>
                                    <p:cond delay="0"/>
                                  </p:stCondLst>
                                  <p:childTnLst>
                                    <p:set>
                                      <p:cBhvr>
                                        <p:cTn id="551" dur="1" fill="hold">
                                          <p:stCondLst>
                                            <p:cond delay="0"/>
                                          </p:stCondLst>
                                        </p:cTn>
                                        <p:tgtEl>
                                          <p:spTgt spid="875"/>
                                        </p:tgtEl>
                                        <p:attrNameLst>
                                          <p:attrName>style.visibility</p:attrName>
                                        </p:attrNameLst>
                                      </p:cBhvr>
                                      <p:to>
                                        <p:strVal val="visible"/>
                                      </p:to>
                                    </p:set>
                                    <p:anim calcmode="lin" valueType="num">
                                      <p:cBhvr>
                                        <p:cTn id="552" dur="500" fill="hold"/>
                                        <p:tgtEl>
                                          <p:spTgt spid="875"/>
                                        </p:tgtEl>
                                        <p:attrNameLst>
                                          <p:attrName>ppt_w</p:attrName>
                                        </p:attrNameLst>
                                      </p:cBhvr>
                                      <p:tavLst>
                                        <p:tav tm="0">
                                          <p:val>
                                            <p:fltVal val="0"/>
                                          </p:val>
                                        </p:tav>
                                        <p:tav tm="100000">
                                          <p:val>
                                            <p:strVal val="#ppt_w"/>
                                          </p:val>
                                        </p:tav>
                                      </p:tavLst>
                                    </p:anim>
                                    <p:anim calcmode="lin" valueType="num">
                                      <p:cBhvr>
                                        <p:cTn id="553" dur="500" fill="hold"/>
                                        <p:tgtEl>
                                          <p:spTgt spid="875"/>
                                        </p:tgtEl>
                                        <p:attrNameLst>
                                          <p:attrName>ppt_h</p:attrName>
                                        </p:attrNameLst>
                                      </p:cBhvr>
                                      <p:tavLst>
                                        <p:tav tm="0">
                                          <p:val>
                                            <p:fltVal val="0"/>
                                          </p:val>
                                        </p:tav>
                                        <p:tav tm="100000">
                                          <p:val>
                                            <p:strVal val="#ppt_h"/>
                                          </p:val>
                                        </p:tav>
                                      </p:tavLst>
                                    </p:anim>
                                    <p:animEffect transition="in" filter="fade">
                                      <p:cBhvr>
                                        <p:cTn id="554" dur="500"/>
                                        <p:tgtEl>
                                          <p:spTgt spid="875"/>
                                        </p:tgtEl>
                                      </p:cBhvr>
                                    </p:animEffect>
                                  </p:childTnLst>
                                </p:cTn>
                              </p:par>
                              <p:par>
                                <p:cTn id="555" presetID="53" presetClass="entr" presetSubtype="16" fill="hold" grpId="0" nodeType="withEffect">
                                  <p:stCondLst>
                                    <p:cond delay="0"/>
                                  </p:stCondLst>
                                  <p:childTnLst>
                                    <p:set>
                                      <p:cBhvr>
                                        <p:cTn id="556" dur="1" fill="hold">
                                          <p:stCondLst>
                                            <p:cond delay="0"/>
                                          </p:stCondLst>
                                        </p:cTn>
                                        <p:tgtEl>
                                          <p:spTgt spid="876"/>
                                        </p:tgtEl>
                                        <p:attrNameLst>
                                          <p:attrName>style.visibility</p:attrName>
                                        </p:attrNameLst>
                                      </p:cBhvr>
                                      <p:to>
                                        <p:strVal val="visible"/>
                                      </p:to>
                                    </p:set>
                                    <p:anim calcmode="lin" valueType="num">
                                      <p:cBhvr>
                                        <p:cTn id="557" dur="500" fill="hold"/>
                                        <p:tgtEl>
                                          <p:spTgt spid="876"/>
                                        </p:tgtEl>
                                        <p:attrNameLst>
                                          <p:attrName>ppt_w</p:attrName>
                                        </p:attrNameLst>
                                      </p:cBhvr>
                                      <p:tavLst>
                                        <p:tav tm="0">
                                          <p:val>
                                            <p:fltVal val="0"/>
                                          </p:val>
                                        </p:tav>
                                        <p:tav tm="100000">
                                          <p:val>
                                            <p:strVal val="#ppt_w"/>
                                          </p:val>
                                        </p:tav>
                                      </p:tavLst>
                                    </p:anim>
                                    <p:anim calcmode="lin" valueType="num">
                                      <p:cBhvr>
                                        <p:cTn id="558" dur="500" fill="hold"/>
                                        <p:tgtEl>
                                          <p:spTgt spid="876"/>
                                        </p:tgtEl>
                                        <p:attrNameLst>
                                          <p:attrName>ppt_h</p:attrName>
                                        </p:attrNameLst>
                                      </p:cBhvr>
                                      <p:tavLst>
                                        <p:tav tm="0">
                                          <p:val>
                                            <p:fltVal val="0"/>
                                          </p:val>
                                        </p:tav>
                                        <p:tav tm="100000">
                                          <p:val>
                                            <p:strVal val="#ppt_h"/>
                                          </p:val>
                                        </p:tav>
                                      </p:tavLst>
                                    </p:anim>
                                    <p:animEffect transition="in" filter="fade">
                                      <p:cBhvr>
                                        <p:cTn id="559" dur="500"/>
                                        <p:tgtEl>
                                          <p:spTgt spid="876"/>
                                        </p:tgtEl>
                                      </p:cBhvr>
                                    </p:animEffect>
                                  </p:childTnLst>
                                </p:cTn>
                              </p:par>
                              <p:par>
                                <p:cTn id="560" presetID="53" presetClass="entr" presetSubtype="16" fill="hold" grpId="0" nodeType="withEffect">
                                  <p:stCondLst>
                                    <p:cond delay="0"/>
                                  </p:stCondLst>
                                  <p:childTnLst>
                                    <p:set>
                                      <p:cBhvr>
                                        <p:cTn id="561" dur="1" fill="hold">
                                          <p:stCondLst>
                                            <p:cond delay="0"/>
                                          </p:stCondLst>
                                        </p:cTn>
                                        <p:tgtEl>
                                          <p:spTgt spid="877"/>
                                        </p:tgtEl>
                                        <p:attrNameLst>
                                          <p:attrName>style.visibility</p:attrName>
                                        </p:attrNameLst>
                                      </p:cBhvr>
                                      <p:to>
                                        <p:strVal val="visible"/>
                                      </p:to>
                                    </p:set>
                                    <p:anim calcmode="lin" valueType="num">
                                      <p:cBhvr>
                                        <p:cTn id="562" dur="500" fill="hold"/>
                                        <p:tgtEl>
                                          <p:spTgt spid="877"/>
                                        </p:tgtEl>
                                        <p:attrNameLst>
                                          <p:attrName>ppt_w</p:attrName>
                                        </p:attrNameLst>
                                      </p:cBhvr>
                                      <p:tavLst>
                                        <p:tav tm="0">
                                          <p:val>
                                            <p:fltVal val="0"/>
                                          </p:val>
                                        </p:tav>
                                        <p:tav tm="100000">
                                          <p:val>
                                            <p:strVal val="#ppt_w"/>
                                          </p:val>
                                        </p:tav>
                                      </p:tavLst>
                                    </p:anim>
                                    <p:anim calcmode="lin" valueType="num">
                                      <p:cBhvr>
                                        <p:cTn id="563" dur="500" fill="hold"/>
                                        <p:tgtEl>
                                          <p:spTgt spid="877"/>
                                        </p:tgtEl>
                                        <p:attrNameLst>
                                          <p:attrName>ppt_h</p:attrName>
                                        </p:attrNameLst>
                                      </p:cBhvr>
                                      <p:tavLst>
                                        <p:tav tm="0">
                                          <p:val>
                                            <p:fltVal val="0"/>
                                          </p:val>
                                        </p:tav>
                                        <p:tav tm="100000">
                                          <p:val>
                                            <p:strVal val="#ppt_h"/>
                                          </p:val>
                                        </p:tav>
                                      </p:tavLst>
                                    </p:anim>
                                    <p:animEffect transition="in" filter="fade">
                                      <p:cBhvr>
                                        <p:cTn id="564" dur="500"/>
                                        <p:tgtEl>
                                          <p:spTgt spid="877"/>
                                        </p:tgtEl>
                                      </p:cBhvr>
                                    </p:animEffect>
                                  </p:childTnLst>
                                </p:cTn>
                              </p:par>
                              <p:par>
                                <p:cTn id="565" presetID="53" presetClass="entr" presetSubtype="16" fill="hold" grpId="0" nodeType="withEffect">
                                  <p:stCondLst>
                                    <p:cond delay="0"/>
                                  </p:stCondLst>
                                  <p:childTnLst>
                                    <p:set>
                                      <p:cBhvr>
                                        <p:cTn id="566" dur="1" fill="hold">
                                          <p:stCondLst>
                                            <p:cond delay="0"/>
                                          </p:stCondLst>
                                        </p:cTn>
                                        <p:tgtEl>
                                          <p:spTgt spid="878"/>
                                        </p:tgtEl>
                                        <p:attrNameLst>
                                          <p:attrName>style.visibility</p:attrName>
                                        </p:attrNameLst>
                                      </p:cBhvr>
                                      <p:to>
                                        <p:strVal val="visible"/>
                                      </p:to>
                                    </p:set>
                                    <p:anim calcmode="lin" valueType="num">
                                      <p:cBhvr>
                                        <p:cTn id="567" dur="500" fill="hold"/>
                                        <p:tgtEl>
                                          <p:spTgt spid="878"/>
                                        </p:tgtEl>
                                        <p:attrNameLst>
                                          <p:attrName>ppt_w</p:attrName>
                                        </p:attrNameLst>
                                      </p:cBhvr>
                                      <p:tavLst>
                                        <p:tav tm="0">
                                          <p:val>
                                            <p:fltVal val="0"/>
                                          </p:val>
                                        </p:tav>
                                        <p:tav tm="100000">
                                          <p:val>
                                            <p:strVal val="#ppt_w"/>
                                          </p:val>
                                        </p:tav>
                                      </p:tavLst>
                                    </p:anim>
                                    <p:anim calcmode="lin" valueType="num">
                                      <p:cBhvr>
                                        <p:cTn id="568" dur="500" fill="hold"/>
                                        <p:tgtEl>
                                          <p:spTgt spid="878"/>
                                        </p:tgtEl>
                                        <p:attrNameLst>
                                          <p:attrName>ppt_h</p:attrName>
                                        </p:attrNameLst>
                                      </p:cBhvr>
                                      <p:tavLst>
                                        <p:tav tm="0">
                                          <p:val>
                                            <p:fltVal val="0"/>
                                          </p:val>
                                        </p:tav>
                                        <p:tav tm="100000">
                                          <p:val>
                                            <p:strVal val="#ppt_h"/>
                                          </p:val>
                                        </p:tav>
                                      </p:tavLst>
                                    </p:anim>
                                    <p:animEffect transition="in" filter="fade">
                                      <p:cBhvr>
                                        <p:cTn id="569" dur="500"/>
                                        <p:tgtEl>
                                          <p:spTgt spid="878"/>
                                        </p:tgtEl>
                                      </p:cBhvr>
                                    </p:animEffect>
                                  </p:childTnLst>
                                </p:cTn>
                              </p:par>
                              <p:par>
                                <p:cTn id="570" presetID="53" presetClass="entr" presetSubtype="16" fill="hold" nodeType="withEffect">
                                  <p:stCondLst>
                                    <p:cond delay="0"/>
                                  </p:stCondLst>
                                  <p:childTnLst>
                                    <p:set>
                                      <p:cBhvr>
                                        <p:cTn id="571" dur="1" fill="hold">
                                          <p:stCondLst>
                                            <p:cond delay="0"/>
                                          </p:stCondLst>
                                        </p:cTn>
                                        <p:tgtEl>
                                          <p:spTgt spid="879"/>
                                        </p:tgtEl>
                                        <p:attrNameLst>
                                          <p:attrName>style.visibility</p:attrName>
                                        </p:attrNameLst>
                                      </p:cBhvr>
                                      <p:to>
                                        <p:strVal val="visible"/>
                                      </p:to>
                                    </p:set>
                                    <p:anim calcmode="lin" valueType="num">
                                      <p:cBhvr>
                                        <p:cTn id="572" dur="500" fill="hold"/>
                                        <p:tgtEl>
                                          <p:spTgt spid="879"/>
                                        </p:tgtEl>
                                        <p:attrNameLst>
                                          <p:attrName>ppt_w</p:attrName>
                                        </p:attrNameLst>
                                      </p:cBhvr>
                                      <p:tavLst>
                                        <p:tav tm="0">
                                          <p:val>
                                            <p:fltVal val="0"/>
                                          </p:val>
                                        </p:tav>
                                        <p:tav tm="100000">
                                          <p:val>
                                            <p:strVal val="#ppt_w"/>
                                          </p:val>
                                        </p:tav>
                                      </p:tavLst>
                                    </p:anim>
                                    <p:anim calcmode="lin" valueType="num">
                                      <p:cBhvr>
                                        <p:cTn id="573" dur="500" fill="hold"/>
                                        <p:tgtEl>
                                          <p:spTgt spid="879"/>
                                        </p:tgtEl>
                                        <p:attrNameLst>
                                          <p:attrName>ppt_h</p:attrName>
                                        </p:attrNameLst>
                                      </p:cBhvr>
                                      <p:tavLst>
                                        <p:tav tm="0">
                                          <p:val>
                                            <p:fltVal val="0"/>
                                          </p:val>
                                        </p:tav>
                                        <p:tav tm="100000">
                                          <p:val>
                                            <p:strVal val="#ppt_h"/>
                                          </p:val>
                                        </p:tav>
                                      </p:tavLst>
                                    </p:anim>
                                    <p:animEffect transition="in" filter="fade">
                                      <p:cBhvr>
                                        <p:cTn id="574" dur="500"/>
                                        <p:tgtEl>
                                          <p:spTgt spid="879"/>
                                        </p:tgtEl>
                                      </p:cBhvr>
                                    </p:animEffect>
                                  </p:childTnLst>
                                </p:cTn>
                              </p:par>
                              <p:par>
                                <p:cTn id="575" presetID="53" presetClass="entr" presetSubtype="16" fill="hold" nodeType="withEffect">
                                  <p:stCondLst>
                                    <p:cond delay="0"/>
                                  </p:stCondLst>
                                  <p:childTnLst>
                                    <p:set>
                                      <p:cBhvr>
                                        <p:cTn id="576" dur="1" fill="hold">
                                          <p:stCondLst>
                                            <p:cond delay="0"/>
                                          </p:stCondLst>
                                        </p:cTn>
                                        <p:tgtEl>
                                          <p:spTgt spid="881"/>
                                        </p:tgtEl>
                                        <p:attrNameLst>
                                          <p:attrName>style.visibility</p:attrName>
                                        </p:attrNameLst>
                                      </p:cBhvr>
                                      <p:to>
                                        <p:strVal val="visible"/>
                                      </p:to>
                                    </p:set>
                                    <p:anim calcmode="lin" valueType="num">
                                      <p:cBhvr>
                                        <p:cTn id="577" dur="500" fill="hold"/>
                                        <p:tgtEl>
                                          <p:spTgt spid="881"/>
                                        </p:tgtEl>
                                        <p:attrNameLst>
                                          <p:attrName>ppt_w</p:attrName>
                                        </p:attrNameLst>
                                      </p:cBhvr>
                                      <p:tavLst>
                                        <p:tav tm="0">
                                          <p:val>
                                            <p:fltVal val="0"/>
                                          </p:val>
                                        </p:tav>
                                        <p:tav tm="100000">
                                          <p:val>
                                            <p:strVal val="#ppt_w"/>
                                          </p:val>
                                        </p:tav>
                                      </p:tavLst>
                                    </p:anim>
                                    <p:anim calcmode="lin" valueType="num">
                                      <p:cBhvr>
                                        <p:cTn id="578" dur="500" fill="hold"/>
                                        <p:tgtEl>
                                          <p:spTgt spid="881"/>
                                        </p:tgtEl>
                                        <p:attrNameLst>
                                          <p:attrName>ppt_h</p:attrName>
                                        </p:attrNameLst>
                                      </p:cBhvr>
                                      <p:tavLst>
                                        <p:tav tm="0">
                                          <p:val>
                                            <p:fltVal val="0"/>
                                          </p:val>
                                        </p:tav>
                                        <p:tav tm="100000">
                                          <p:val>
                                            <p:strVal val="#ppt_h"/>
                                          </p:val>
                                        </p:tav>
                                      </p:tavLst>
                                    </p:anim>
                                    <p:animEffect transition="in" filter="fade">
                                      <p:cBhvr>
                                        <p:cTn id="579" dur="500"/>
                                        <p:tgtEl>
                                          <p:spTgt spid="881"/>
                                        </p:tgtEl>
                                      </p:cBhvr>
                                    </p:animEffect>
                                  </p:childTnLst>
                                </p:cTn>
                              </p:par>
                              <p:par>
                                <p:cTn id="580" presetID="53" presetClass="entr" presetSubtype="16" fill="hold" nodeType="withEffect">
                                  <p:stCondLst>
                                    <p:cond delay="0"/>
                                  </p:stCondLst>
                                  <p:childTnLst>
                                    <p:set>
                                      <p:cBhvr>
                                        <p:cTn id="581" dur="1" fill="hold">
                                          <p:stCondLst>
                                            <p:cond delay="0"/>
                                          </p:stCondLst>
                                        </p:cTn>
                                        <p:tgtEl>
                                          <p:spTgt spid="882"/>
                                        </p:tgtEl>
                                        <p:attrNameLst>
                                          <p:attrName>style.visibility</p:attrName>
                                        </p:attrNameLst>
                                      </p:cBhvr>
                                      <p:to>
                                        <p:strVal val="visible"/>
                                      </p:to>
                                    </p:set>
                                    <p:anim calcmode="lin" valueType="num">
                                      <p:cBhvr>
                                        <p:cTn id="582" dur="500" fill="hold"/>
                                        <p:tgtEl>
                                          <p:spTgt spid="882"/>
                                        </p:tgtEl>
                                        <p:attrNameLst>
                                          <p:attrName>ppt_w</p:attrName>
                                        </p:attrNameLst>
                                      </p:cBhvr>
                                      <p:tavLst>
                                        <p:tav tm="0">
                                          <p:val>
                                            <p:fltVal val="0"/>
                                          </p:val>
                                        </p:tav>
                                        <p:tav tm="100000">
                                          <p:val>
                                            <p:strVal val="#ppt_w"/>
                                          </p:val>
                                        </p:tav>
                                      </p:tavLst>
                                    </p:anim>
                                    <p:anim calcmode="lin" valueType="num">
                                      <p:cBhvr>
                                        <p:cTn id="583" dur="500" fill="hold"/>
                                        <p:tgtEl>
                                          <p:spTgt spid="882"/>
                                        </p:tgtEl>
                                        <p:attrNameLst>
                                          <p:attrName>ppt_h</p:attrName>
                                        </p:attrNameLst>
                                      </p:cBhvr>
                                      <p:tavLst>
                                        <p:tav tm="0">
                                          <p:val>
                                            <p:fltVal val="0"/>
                                          </p:val>
                                        </p:tav>
                                        <p:tav tm="100000">
                                          <p:val>
                                            <p:strVal val="#ppt_h"/>
                                          </p:val>
                                        </p:tav>
                                      </p:tavLst>
                                    </p:anim>
                                    <p:animEffect transition="in" filter="fade">
                                      <p:cBhvr>
                                        <p:cTn id="584" dur="500"/>
                                        <p:tgtEl>
                                          <p:spTgt spid="882"/>
                                        </p:tgtEl>
                                      </p:cBhvr>
                                    </p:animEffect>
                                  </p:childTnLst>
                                </p:cTn>
                              </p:par>
                              <p:par>
                                <p:cTn id="585" presetID="53" presetClass="entr" presetSubtype="16" fill="hold" nodeType="withEffect">
                                  <p:stCondLst>
                                    <p:cond delay="0"/>
                                  </p:stCondLst>
                                  <p:childTnLst>
                                    <p:set>
                                      <p:cBhvr>
                                        <p:cTn id="586" dur="1" fill="hold">
                                          <p:stCondLst>
                                            <p:cond delay="0"/>
                                          </p:stCondLst>
                                        </p:cTn>
                                        <p:tgtEl>
                                          <p:spTgt spid="883"/>
                                        </p:tgtEl>
                                        <p:attrNameLst>
                                          <p:attrName>style.visibility</p:attrName>
                                        </p:attrNameLst>
                                      </p:cBhvr>
                                      <p:to>
                                        <p:strVal val="visible"/>
                                      </p:to>
                                    </p:set>
                                    <p:anim calcmode="lin" valueType="num">
                                      <p:cBhvr>
                                        <p:cTn id="587" dur="500" fill="hold"/>
                                        <p:tgtEl>
                                          <p:spTgt spid="883"/>
                                        </p:tgtEl>
                                        <p:attrNameLst>
                                          <p:attrName>ppt_w</p:attrName>
                                        </p:attrNameLst>
                                      </p:cBhvr>
                                      <p:tavLst>
                                        <p:tav tm="0">
                                          <p:val>
                                            <p:fltVal val="0"/>
                                          </p:val>
                                        </p:tav>
                                        <p:tav tm="100000">
                                          <p:val>
                                            <p:strVal val="#ppt_w"/>
                                          </p:val>
                                        </p:tav>
                                      </p:tavLst>
                                    </p:anim>
                                    <p:anim calcmode="lin" valueType="num">
                                      <p:cBhvr>
                                        <p:cTn id="588" dur="500" fill="hold"/>
                                        <p:tgtEl>
                                          <p:spTgt spid="883"/>
                                        </p:tgtEl>
                                        <p:attrNameLst>
                                          <p:attrName>ppt_h</p:attrName>
                                        </p:attrNameLst>
                                      </p:cBhvr>
                                      <p:tavLst>
                                        <p:tav tm="0">
                                          <p:val>
                                            <p:fltVal val="0"/>
                                          </p:val>
                                        </p:tav>
                                        <p:tav tm="100000">
                                          <p:val>
                                            <p:strVal val="#ppt_h"/>
                                          </p:val>
                                        </p:tav>
                                      </p:tavLst>
                                    </p:anim>
                                    <p:animEffect transition="in" filter="fade">
                                      <p:cBhvr>
                                        <p:cTn id="589" dur="500"/>
                                        <p:tgtEl>
                                          <p:spTgt spid="883"/>
                                        </p:tgtEl>
                                      </p:cBhvr>
                                    </p:animEffect>
                                  </p:childTnLst>
                                </p:cTn>
                              </p:par>
                              <p:par>
                                <p:cTn id="590" presetID="53" presetClass="entr" presetSubtype="16" fill="hold" grpId="0" nodeType="withEffect">
                                  <p:stCondLst>
                                    <p:cond delay="0"/>
                                  </p:stCondLst>
                                  <p:childTnLst>
                                    <p:set>
                                      <p:cBhvr>
                                        <p:cTn id="591" dur="1" fill="hold">
                                          <p:stCondLst>
                                            <p:cond delay="0"/>
                                          </p:stCondLst>
                                        </p:cTn>
                                        <p:tgtEl>
                                          <p:spTgt spid="1130"/>
                                        </p:tgtEl>
                                        <p:attrNameLst>
                                          <p:attrName>style.visibility</p:attrName>
                                        </p:attrNameLst>
                                      </p:cBhvr>
                                      <p:to>
                                        <p:strVal val="visible"/>
                                      </p:to>
                                    </p:set>
                                    <p:anim calcmode="lin" valueType="num">
                                      <p:cBhvr>
                                        <p:cTn id="592" dur="500" fill="hold"/>
                                        <p:tgtEl>
                                          <p:spTgt spid="1130"/>
                                        </p:tgtEl>
                                        <p:attrNameLst>
                                          <p:attrName>ppt_w</p:attrName>
                                        </p:attrNameLst>
                                      </p:cBhvr>
                                      <p:tavLst>
                                        <p:tav tm="0">
                                          <p:val>
                                            <p:fltVal val="0"/>
                                          </p:val>
                                        </p:tav>
                                        <p:tav tm="100000">
                                          <p:val>
                                            <p:strVal val="#ppt_w"/>
                                          </p:val>
                                        </p:tav>
                                      </p:tavLst>
                                    </p:anim>
                                    <p:anim calcmode="lin" valueType="num">
                                      <p:cBhvr>
                                        <p:cTn id="593" dur="500" fill="hold"/>
                                        <p:tgtEl>
                                          <p:spTgt spid="1130"/>
                                        </p:tgtEl>
                                        <p:attrNameLst>
                                          <p:attrName>ppt_h</p:attrName>
                                        </p:attrNameLst>
                                      </p:cBhvr>
                                      <p:tavLst>
                                        <p:tav tm="0">
                                          <p:val>
                                            <p:fltVal val="0"/>
                                          </p:val>
                                        </p:tav>
                                        <p:tav tm="100000">
                                          <p:val>
                                            <p:strVal val="#ppt_h"/>
                                          </p:val>
                                        </p:tav>
                                      </p:tavLst>
                                    </p:anim>
                                    <p:animEffect transition="in" filter="fade">
                                      <p:cBhvr>
                                        <p:cTn id="594" dur="500"/>
                                        <p:tgtEl>
                                          <p:spTgt spid="1130"/>
                                        </p:tgtEl>
                                      </p:cBhvr>
                                    </p:animEffect>
                                  </p:childTnLst>
                                </p:cTn>
                              </p:par>
                              <p:par>
                                <p:cTn id="595" presetID="53" presetClass="entr" presetSubtype="16" fill="hold" grpId="0" nodeType="withEffect">
                                  <p:stCondLst>
                                    <p:cond delay="0"/>
                                  </p:stCondLst>
                                  <p:childTnLst>
                                    <p:set>
                                      <p:cBhvr>
                                        <p:cTn id="596" dur="1" fill="hold">
                                          <p:stCondLst>
                                            <p:cond delay="0"/>
                                          </p:stCondLst>
                                        </p:cTn>
                                        <p:tgtEl>
                                          <p:spTgt spid="1131"/>
                                        </p:tgtEl>
                                        <p:attrNameLst>
                                          <p:attrName>style.visibility</p:attrName>
                                        </p:attrNameLst>
                                      </p:cBhvr>
                                      <p:to>
                                        <p:strVal val="visible"/>
                                      </p:to>
                                    </p:set>
                                    <p:anim calcmode="lin" valueType="num">
                                      <p:cBhvr>
                                        <p:cTn id="597" dur="500" fill="hold"/>
                                        <p:tgtEl>
                                          <p:spTgt spid="1131"/>
                                        </p:tgtEl>
                                        <p:attrNameLst>
                                          <p:attrName>ppt_w</p:attrName>
                                        </p:attrNameLst>
                                      </p:cBhvr>
                                      <p:tavLst>
                                        <p:tav tm="0">
                                          <p:val>
                                            <p:fltVal val="0"/>
                                          </p:val>
                                        </p:tav>
                                        <p:tav tm="100000">
                                          <p:val>
                                            <p:strVal val="#ppt_w"/>
                                          </p:val>
                                        </p:tav>
                                      </p:tavLst>
                                    </p:anim>
                                    <p:anim calcmode="lin" valueType="num">
                                      <p:cBhvr>
                                        <p:cTn id="598" dur="500" fill="hold"/>
                                        <p:tgtEl>
                                          <p:spTgt spid="1131"/>
                                        </p:tgtEl>
                                        <p:attrNameLst>
                                          <p:attrName>ppt_h</p:attrName>
                                        </p:attrNameLst>
                                      </p:cBhvr>
                                      <p:tavLst>
                                        <p:tav tm="0">
                                          <p:val>
                                            <p:fltVal val="0"/>
                                          </p:val>
                                        </p:tav>
                                        <p:tav tm="100000">
                                          <p:val>
                                            <p:strVal val="#ppt_h"/>
                                          </p:val>
                                        </p:tav>
                                      </p:tavLst>
                                    </p:anim>
                                    <p:animEffect transition="in" filter="fade">
                                      <p:cBhvr>
                                        <p:cTn id="599" dur="500"/>
                                        <p:tgtEl>
                                          <p:spTgt spid="1131"/>
                                        </p:tgtEl>
                                      </p:cBhvr>
                                    </p:animEffect>
                                  </p:childTnLst>
                                </p:cTn>
                              </p:par>
                              <p:par>
                                <p:cTn id="600" presetID="53" presetClass="entr" presetSubtype="16" fill="hold" nodeType="withEffect">
                                  <p:stCondLst>
                                    <p:cond delay="0"/>
                                  </p:stCondLst>
                                  <p:childTnLst>
                                    <p:set>
                                      <p:cBhvr>
                                        <p:cTn id="601" dur="1" fill="hold">
                                          <p:stCondLst>
                                            <p:cond delay="0"/>
                                          </p:stCondLst>
                                        </p:cTn>
                                        <p:tgtEl>
                                          <p:spTgt spid="1132"/>
                                        </p:tgtEl>
                                        <p:attrNameLst>
                                          <p:attrName>style.visibility</p:attrName>
                                        </p:attrNameLst>
                                      </p:cBhvr>
                                      <p:to>
                                        <p:strVal val="visible"/>
                                      </p:to>
                                    </p:set>
                                    <p:anim calcmode="lin" valueType="num">
                                      <p:cBhvr>
                                        <p:cTn id="602" dur="500" fill="hold"/>
                                        <p:tgtEl>
                                          <p:spTgt spid="1132"/>
                                        </p:tgtEl>
                                        <p:attrNameLst>
                                          <p:attrName>ppt_w</p:attrName>
                                        </p:attrNameLst>
                                      </p:cBhvr>
                                      <p:tavLst>
                                        <p:tav tm="0">
                                          <p:val>
                                            <p:fltVal val="0"/>
                                          </p:val>
                                        </p:tav>
                                        <p:tav tm="100000">
                                          <p:val>
                                            <p:strVal val="#ppt_w"/>
                                          </p:val>
                                        </p:tav>
                                      </p:tavLst>
                                    </p:anim>
                                    <p:anim calcmode="lin" valueType="num">
                                      <p:cBhvr>
                                        <p:cTn id="603" dur="500" fill="hold"/>
                                        <p:tgtEl>
                                          <p:spTgt spid="1132"/>
                                        </p:tgtEl>
                                        <p:attrNameLst>
                                          <p:attrName>ppt_h</p:attrName>
                                        </p:attrNameLst>
                                      </p:cBhvr>
                                      <p:tavLst>
                                        <p:tav tm="0">
                                          <p:val>
                                            <p:fltVal val="0"/>
                                          </p:val>
                                        </p:tav>
                                        <p:tav tm="100000">
                                          <p:val>
                                            <p:strVal val="#ppt_h"/>
                                          </p:val>
                                        </p:tav>
                                      </p:tavLst>
                                    </p:anim>
                                    <p:animEffect transition="in" filter="fade">
                                      <p:cBhvr>
                                        <p:cTn id="604" dur="500"/>
                                        <p:tgtEl>
                                          <p:spTgt spid="1132"/>
                                        </p:tgtEl>
                                      </p:cBhvr>
                                    </p:animEffect>
                                  </p:childTnLst>
                                </p:cTn>
                              </p:par>
                              <p:par>
                                <p:cTn id="605" presetID="53" presetClass="entr" presetSubtype="16" fill="hold" grpId="0" nodeType="withEffect">
                                  <p:stCondLst>
                                    <p:cond delay="0"/>
                                  </p:stCondLst>
                                  <p:childTnLst>
                                    <p:set>
                                      <p:cBhvr>
                                        <p:cTn id="606" dur="1" fill="hold">
                                          <p:stCondLst>
                                            <p:cond delay="0"/>
                                          </p:stCondLst>
                                        </p:cTn>
                                        <p:tgtEl>
                                          <p:spTgt spid="1133"/>
                                        </p:tgtEl>
                                        <p:attrNameLst>
                                          <p:attrName>style.visibility</p:attrName>
                                        </p:attrNameLst>
                                      </p:cBhvr>
                                      <p:to>
                                        <p:strVal val="visible"/>
                                      </p:to>
                                    </p:set>
                                    <p:anim calcmode="lin" valueType="num">
                                      <p:cBhvr>
                                        <p:cTn id="607" dur="500" fill="hold"/>
                                        <p:tgtEl>
                                          <p:spTgt spid="1133"/>
                                        </p:tgtEl>
                                        <p:attrNameLst>
                                          <p:attrName>ppt_w</p:attrName>
                                        </p:attrNameLst>
                                      </p:cBhvr>
                                      <p:tavLst>
                                        <p:tav tm="0">
                                          <p:val>
                                            <p:fltVal val="0"/>
                                          </p:val>
                                        </p:tav>
                                        <p:tav tm="100000">
                                          <p:val>
                                            <p:strVal val="#ppt_w"/>
                                          </p:val>
                                        </p:tav>
                                      </p:tavLst>
                                    </p:anim>
                                    <p:anim calcmode="lin" valueType="num">
                                      <p:cBhvr>
                                        <p:cTn id="608" dur="500" fill="hold"/>
                                        <p:tgtEl>
                                          <p:spTgt spid="1133"/>
                                        </p:tgtEl>
                                        <p:attrNameLst>
                                          <p:attrName>ppt_h</p:attrName>
                                        </p:attrNameLst>
                                      </p:cBhvr>
                                      <p:tavLst>
                                        <p:tav tm="0">
                                          <p:val>
                                            <p:fltVal val="0"/>
                                          </p:val>
                                        </p:tav>
                                        <p:tav tm="100000">
                                          <p:val>
                                            <p:strVal val="#ppt_h"/>
                                          </p:val>
                                        </p:tav>
                                      </p:tavLst>
                                    </p:anim>
                                    <p:animEffect transition="in" filter="fade">
                                      <p:cBhvr>
                                        <p:cTn id="609" dur="500"/>
                                        <p:tgtEl>
                                          <p:spTgt spid="1133"/>
                                        </p:tgtEl>
                                      </p:cBhvr>
                                    </p:animEffect>
                                  </p:childTnLst>
                                </p:cTn>
                              </p:par>
                              <p:par>
                                <p:cTn id="610" presetID="53" presetClass="entr" presetSubtype="16" fill="hold" grpId="0" nodeType="withEffect">
                                  <p:stCondLst>
                                    <p:cond delay="0"/>
                                  </p:stCondLst>
                                  <p:childTnLst>
                                    <p:set>
                                      <p:cBhvr>
                                        <p:cTn id="611" dur="1" fill="hold">
                                          <p:stCondLst>
                                            <p:cond delay="0"/>
                                          </p:stCondLst>
                                        </p:cTn>
                                        <p:tgtEl>
                                          <p:spTgt spid="1134"/>
                                        </p:tgtEl>
                                        <p:attrNameLst>
                                          <p:attrName>style.visibility</p:attrName>
                                        </p:attrNameLst>
                                      </p:cBhvr>
                                      <p:to>
                                        <p:strVal val="visible"/>
                                      </p:to>
                                    </p:set>
                                    <p:anim calcmode="lin" valueType="num">
                                      <p:cBhvr>
                                        <p:cTn id="612" dur="500" fill="hold"/>
                                        <p:tgtEl>
                                          <p:spTgt spid="1134"/>
                                        </p:tgtEl>
                                        <p:attrNameLst>
                                          <p:attrName>ppt_w</p:attrName>
                                        </p:attrNameLst>
                                      </p:cBhvr>
                                      <p:tavLst>
                                        <p:tav tm="0">
                                          <p:val>
                                            <p:fltVal val="0"/>
                                          </p:val>
                                        </p:tav>
                                        <p:tav tm="100000">
                                          <p:val>
                                            <p:strVal val="#ppt_w"/>
                                          </p:val>
                                        </p:tav>
                                      </p:tavLst>
                                    </p:anim>
                                    <p:anim calcmode="lin" valueType="num">
                                      <p:cBhvr>
                                        <p:cTn id="613" dur="500" fill="hold"/>
                                        <p:tgtEl>
                                          <p:spTgt spid="1134"/>
                                        </p:tgtEl>
                                        <p:attrNameLst>
                                          <p:attrName>ppt_h</p:attrName>
                                        </p:attrNameLst>
                                      </p:cBhvr>
                                      <p:tavLst>
                                        <p:tav tm="0">
                                          <p:val>
                                            <p:fltVal val="0"/>
                                          </p:val>
                                        </p:tav>
                                        <p:tav tm="100000">
                                          <p:val>
                                            <p:strVal val="#ppt_h"/>
                                          </p:val>
                                        </p:tav>
                                      </p:tavLst>
                                    </p:anim>
                                    <p:animEffect transition="in" filter="fade">
                                      <p:cBhvr>
                                        <p:cTn id="614" dur="500"/>
                                        <p:tgtEl>
                                          <p:spTgt spid="1134"/>
                                        </p:tgtEl>
                                      </p:cBhvr>
                                    </p:animEffect>
                                  </p:childTnLst>
                                </p:cTn>
                              </p:par>
                              <p:par>
                                <p:cTn id="615" presetID="53" presetClass="entr" presetSubtype="16" fill="hold" nodeType="withEffect">
                                  <p:stCondLst>
                                    <p:cond delay="0"/>
                                  </p:stCondLst>
                                  <p:childTnLst>
                                    <p:set>
                                      <p:cBhvr>
                                        <p:cTn id="616" dur="1" fill="hold">
                                          <p:stCondLst>
                                            <p:cond delay="0"/>
                                          </p:stCondLst>
                                        </p:cTn>
                                        <p:tgtEl>
                                          <p:spTgt spid="1135"/>
                                        </p:tgtEl>
                                        <p:attrNameLst>
                                          <p:attrName>style.visibility</p:attrName>
                                        </p:attrNameLst>
                                      </p:cBhvr>
                                      <p:to>
                                        <p:strVal val="visible"/>
                                      </p:to>
                                    </p:set>
                                    <p:anim calcmode="lin" valueType="num">
                                      <p:cBhvr>
                                        <p:cTn id="617" dur="500" fill="hold"/>
                                        <p:tgtEl>
                                          <p:spTgt spid="1135"/>
                                        </p:tgtEl>
                                        <p:attrNameLst>
                                          <p:attrName>ppt_w</p:attrName>
                                        </p:attrNameLst>
                                      </p:cBhvr>
                                      <p:tavLst>
                                        <p:tav tm="0">
                                          <p:val>
                                            <p:fltVal val="0"/>
                                          </p:val>
                                        </p:tav>
                                        <p:tav tm="100000">
                                          <p:val>
                                            <p:strVal val="#ppt_w"/>
                                          </p:val>
                                        </p:tav>
                                      </p:tavLst>
                                    </p:anim>
                                    <p:anim calcmode="lin" valueType="num">
                                      <p:cBhvr>
                                        <p:cTn id="618" dur="500" fill="hold"/>
                                        <p:tgtEl>
                                          <p:spTgt spid="1135"/>
                                        </p:tgtEl>
                                        <p:attrNameLst>
                                          <p:attrName>ppt_h</p:attrName>
                                        </p:attrNameLst>
                                      </p:cBhvr>
                                      <p:tavLst>
                                        <p:tav tm="0">
                                          <p:val>
                                            <p:fltVal val="0"/>
                                          </p:val>
                                        </p:tav>
                                        <p:tav tm="100000">
                                          <p:val>
                                            <p:strVal val="#ppt_h"/>
                                          </p:val>
                                        </p:tav>
                                      </p:tavLst>
                                    </p:anim>
                                    <p:animEffect transition="in" filter="fade">
                                      <p:cBhvr>
                                        <p:cTn id="619" dur="500"/>
                                        <p:tgtEl>
                                          <p:spTgt spid="1135"/>
                                        </p:tgtEl>
                                      </p:cBhvr>
                                    </p:animEffect>
                                  </p:childTnLst>
                                </p:cTn>
                              </p:par>
                              <p:par>
                                <p:cTn id="620" presetID="53" presetClass="entr" presetSubtype="16" fill="hold" grpId="0" nodeType="withEffect">
                                  <p:stCondLst>
                                    <p:cond delay="0"/>
                                  </p:stCondLst>
                                  <p:childTnLst>
                                    <p:set>
                                      <p:cBhvr>
                                        <p:cTn id="621" dur="1" fill="hold">
                                          <p:stCondLst>
                                            <p:cond delay="0"/>
                                          </p:stCondLst>
                                        </p:cTn>
                                        <p:tgtEl>
                                          <p:spTgt spid="1136"/>
                                        </p:tgtEl>
                                        <p:attrNameLst>
                                          <p:attrName>style.visibility</p:attrName>
                                        </p:attrNameLst>
                                      </p:cBhvr>
                                      <p:to>
                                        <p:strVal val="visible"/>
                                      </p:to>
                                    </p:set>
                                    <p:anim calcmode="lin" valueType="num">
                                      <p:cBhvr>
                                        <p:cTn id="622" dur="500" fill="hold"/>
                                        <p:tgtEl>
                                          <p:spTgt spid="1136"/>
                                        </p:tgtEl>
                                        <p:attrNameLst>
                                          <p:attrName>ppt_w</p:attrName>
                                        </p:attrNameLst>
                                      </p:cBhvr>
                                      <p:tavLst>
                                        <p:tav tm="0">
                                          <p:val>
                                            <p:fltVal val="0"/>
                                          </p:val>
                                        </p:tav>
                                        <p:tav tm="100000">
                                          <p:val>
                                            <p:strVal val="#ppt_w"/>
                                          </p:val>
                                        </p:tav>
                                      </p:tavLst>
                                    </p:anim>
                                    <p:anim calcmode="lin" valueType="num">
                                      <p:cBhvr>
                                        <p:cTn id="623" dur="500" fill="hold"/>
                                        <p:tgtEl>
                                          <p:spTgt spid="1136"/>
                                        </p:tgtEl>
                                        <p:attrNameLst>
                                          <p:attrName>ppt_h</p:attrName>
                                        </p:attrNameLst>
                                      </p:cBhvr>
                                      <p:tavLst>
                                        <p:tav tm="0">
                                          <p:val>
                                            <p:fltVal val="0"/>
                                          </p:val>
                                        </p:tav>
                                        <p:tav tm="100000">
                                          <p:val>
                                            <p:strVal val="#ppt_h"/>
                                          </p:val>
                                        </p:tav>
                                      </p:tavLst>
                                    </p:anim>
                                    <p:animEffect transition="in" filter="fade">
                                      <p:cBhvr>
                                        <p:cTn id="624" dur="500"/>
                                        <p:tgtEl>
                                          <p:spTgt spid="1136"/>
                                        </p:tgtEl>
                                      </p:cBhvr>
                                    </p:animEffect>
                                  </p:childTnLst>
                                </p:cTn>
                              </p:par>
                              <p:par>
                                <p:cTn id="625" presetID="53" presetClass="entr" presetSubtype="16" fill="hold" grpId="0" nodeType="withEffect">
                                  <p:stCondLst>
                                    <p:cond delay="0"/>
                                  </p:stCondLst>
                                  <p:childTnLst>
                                    <p:set>
                                      <p:cBhvr>
                                        <p:cTn id="626" dur="1" fill="hold">
                                          <p:stCondLst>
                                            <p:cond delay="0"/>
                                          </p:stCondLst>
                                        </p:cTn>
                                        <p:tgtEl>
                                          <p:spTgt spid="1137"/>
                                        </p:tgtEl>
                                        <p:attrNameLst>
                                          <p:attrName>style.visibility</p:attrName>
                                        </p:attrNameLst>
                                      </p:cBhvr>
                                      <p:to>
                                        <p:strVal val="visible"/>
                                      </p:to>
                                    </p:set>
                                    <p:anim calcmode="lin" valueType="num">
                                      <p:cBhvr>
                                        <p:cTn id="627" dur="500" fill="hold"/>
                                        <p:tgtEl>
                                          <p:spTgt spid="1137"/>
                                        </p:tgtEl>
                                        <p:attrNameLst>
                                          <p:attrName>ppt_w</p:attrName>
                                        </p:attrNameLst>
                                      </p:cBhvr>
                                      <p:tavLst>
                                        <p:tav tm="0">
                                          <p:val>
                                            <p:fltVal val="0"/>
                                          </p:val>
                                        </p:tav>
                                        <p:tav tm="100000">
                                          <p:val>
                                            <p:strVal val="#ppt_w"/>
                                          </p:val>
                                        </p:tav>
                                      </p:tavLst>
                                    </p:anim>
                                    <p:anim calcmode="lin" valueType="num">
                                      <p:cBhvr>
                                        <p:cTn id="628" dur="500" fill="hold"/>
                                        <p:tgtEl>
                                          <p:spTgt spid="1137"/>
                                        </p:tgtEl>
                                        <p:attrNameLst>
                                          <p:attrName>ppt_h</p:attrName>
                                        </p:attrNameLst>
                                      </p:cBhvr>
                                      <p:tavLst>
                                        <p:tav tm="0">
                                          <p:val>
                                            <p:fltVal val="0"/>
                                          </p:val>
                                        </p:tav>
                                        <p:tav tm="100000">
                                          <p:val>
                                            <p:strVal val="#ppt_h"/>
                                          </p:val>
                                        </p:tav>
                                      </p:tavLst>
                                    </p:anim>
                                    <p:animEffect transition="in" filter="fade">
                                      <p:cBhvr>
                                        <p:cTn id="629" dur="500"/>
                                        <p:tgtEl>
                                          <p:spTgt spid="1137"/>
                                        </p:tgtEl>
                                      </p:cBhvr>
                                    </p:animEffect>
                                  </p:childTnLst>
                                </p:cTn>
                              </p:par>
                              <p:par>
                                <p:cTn id="630" presetID="53" presetClass="entr" presetSubtype="16" fill="hold" nodeType="withEffect">
                                  <p:stCondLst>
                                    <p:cond delay="0"/>
                                  </p:stCondLst>
                                  <p:childTnLst>
                                    <p:set>
                                      <p:cBhvr>
                                        <p:cTn id="631" dur="1" fill="hold">
                                          <p:stCondLst>
                                            <p:cond delay="0"/>
                                          </p:stCondLst>
                                        </p:cTn>
                                        <p:tgtEl>
                                          <p:spTgt spid="1141"/>
                                        </p:tgtEl>
                                        <p:attrNameLst>
                                          <p:attrName>style.visibility</p:attrName>
                                        </p:attrNameLst>
                                      </p:cBhvr>
                                      <p:to>
                                        <p:strVal val="visible"/>
                                      </p:to>
                                    </p:set>
                                    <p:anim calcmode="lin" valueType="num">
                                      <p:cBhvr>
                                        <p:cTn id="632" dur="500" fill="hold"/>
                                        <p:tgtEl>
                                          <p:spTgt spid="1141"/>
                                        </p:tgtEl>
                                        <p:attrNameLst>
                                          <p:attrName>ppt_w</p:attrName>
                                        </p:attrNameLst>
                                      </p:cBhvr>
                                      <p:tavLst>
                                        <p:tav tm="0">
                                          <p:val>
                                            <p:fltVal val="0"/>
                                          </p:val>
                                        </p:tav>
                                        <p:tav tm="100000">
                                          <p:val>
                                            <p:strVal val="#ppt_w"/>
                                          </p:val>
                                        </p:tav>
                                      </p:tavLst>
                                    </p:anim>
                                    <p:anim calcmode="lin" valueType="num">
                                      <p:cBhvr>
                                        <p:cTn id="633" dur="500" fill="hold"/>
                                        <p:tgtEl>
                                          <p:spTgt spid="1141"/>
                                        </p:tgtEl>
                                        <p:attrNameLst>
                                          <p:attrName>ppt_h</p:attrName>
                                        </p:attrNameLst>
                                      </p:cBhvr>
                                      <p:tavLst>
                                        <p:tav tm="0">
                                          <p:val>
                                            <p:fltVal val="0"/>
                                          </p:val>
                                        </p:tav>
                                        <p:tav tm="100000">
                                          <p:val>
                                            <p:strVal val="#ppt_h"/>
                                          </p:val>
                                        </p:tav>
                                      </p:tavLst>
                                    </p:anim>
                                    <p:animEffect transition="in" filter="fade">
                                      <p:cBhvr>
                                        <p:cTn id="634" dur="500"/>
                                        <p:tgtEl>
                                          <p:spTgt spid="1141"/>
                                        </p:tgtEl>
                                      </p:cBhvr>
                                    </p:animEffect>
                                  </p:childTnLst>
                                </p:cTn>
                              </p:par>
                              <p:par>
                                <p:cTn id="635" presetID="53" presetClass="entr" presetSubtype="16" fill="hold" nodeType="withEffect">
                                  <p:stCondLst>
                                    <p:cond delay="0"/>
                                  </p:stCondLst>
                                  <p:childTnLst>
                                    <p:set>
                                      <p:cBhvr>
                                        <p:cTn id="636" dur="1" fill="hold">
                                          <p:stCondLst>
                                            <p:cond delay="0"/>
                                          </p:stCondLst>
                                        </p:cTn>
                                        <p:tgtEl>
                                          <p:spTgt spid="1143"/>
                                        </p:tgtEl>
                                        <p:attrNameLst>
                                          <p:attrName>style.visibility</p:attrName>
                                        </p:attrNameLst>
                                      </p:cBhvr>
                                      <p:to>
                                        <p:strVal val="visible"/>
                                      </p:to>
                                    </p:set>
                                    <p:anim calcmode="lin" valueType="num">
                                      <p:cBhvr>
                                        <p:cTn id="637" dur="500" fill="hold"/>
                                        <p:tgtEl>
                                          <p:spTgt spid="1143"/>
                                        </p:tgtEl>
                                        <p:attrNameLst>
                                          <p:attrName>ppt_w</p:attrName>
                                        </p:attrNameLst>
                                      </p:cBhvr>
                                      <p:tavLst>
                                        <p:tav tm="0">
                                          <p:val>
                                            <p:fltVal val="0"/>
                                          </p:val>
                                        </p:tav>
                                        <p:tav tm="100000">
                                          <p:val>
                                            <p:strVal val="#ppt_w"/>
                                          </p:val>
                                        </p:tav>
                                      </p:tavLst>
                                    </p:anim>
                                    <p:anim calcmode="lin" valueType="num">
                                      <p:cBhvr>
                                        <p:cTn id="638" dur="500" fill="hold"/>
                                        <p:tgtEl>
                                          <p:spTgt spid="1143"/>
                                        </p:tgtEl>
                                        <p:attrNameLst>
                                          <p:attrName>ppt_h</p:attrName>
                                        </p:attrNameLst>
                                      </p:cBhvr>
                                      <p:tavLst>
                                        <p:tav tm="0">
                                          <p:val>
                                            <p:fltVal val="0"/>
                                          </p:val>
                                        </p:tav>
                                        <p:tav tm="100000">
                                          <p:val>
                                            <p:strVal val="#ppt_h"/>
                                          </p:val>
                                        </p:tav>
                                      </p:tavLst>
                                    </p:anim>
                                    <p:animEffect transition="in" filter="fade">
                                      <p:cBhvr>
                                        <p:cTn id="639" dur="500"/>
                                        <p:tgtEl>
                                          <p:spTgt spid="1143"/>
                                        </p:tgtEl>
                                      </p:cBhvr>
                                    </p:animEffect>
                                  </p:childTnLst>
                                </p:cTn>
                              </p:par>
                              <p:par>
                                <p:cTn id="640" presetID="53" presetClass="entr" presetSubtype="16" fill="hold" nodeType="withEffect">
                                  <p:stCondLst>
                                    <p:cond delay="0"/>
                                  </p:stCondLst>
                                  <p:childTnLst>
                                    <p:set>
                                      <p:cBhvr>
                                        <p:cTn id="641" dur="1" fill="hold">
                                          <p:stCondLst>
                                            <p:cond delay="0"/>
                                          </p:stCondLst>
                                        </p:cTn>
                                        <p:tgtEl>
                                          <p:spTgt spid="1147"/>
                                        </p:tgtEl>
                                        <p:attrNameLst>
                                          <p:attrName>style.visibility</p:attrName>
                                        </p:attrNameLst>
                                      </p:cBhvr>
                                      <p:to>
                                        <p:strVal val="visible"/>
                                      </p:to>
                                    </p:set>
                                    <p:anim calcmode="lin" valueType="num">
                                      <p:cBhvr>
                                        <p:cTn id="642" dur="500" fill="hold"/>
                                        <p:tgtEl>
                                          <p:spTgt spid="1147"/>
                                        </p:tgtEl>
                                        <p:attrNameLst>
                                          <p:attrName>ppt_w</p:attrName>
                                        </p:attrNameLst>
                                      </p:cBhvr>
                                      <p:tavLst>
                                        <p:tav tm="0">
                                          <p:val>
                                            <p:fltVal val="0"/>
                                          </p:val>
                                        </p:tav>
                                        <p:tav tm="100000">
                                          <p:val>
                                            <p:strVal val="#ppt_w"/>
                                          </p:val>
                                        </p:tav>
                                      </p:tavLst>
                                    </p:anim>
                                    <p:anim calcmode="lin" valueType="num">
                                      <p:cBhvr>
                                        <p:cTn id="643" dur="500" fill="hold"/>
                                        <p:tgtEl>
                                          <p:spTgt spid="1147"/>
                                        </p:tgtEl>
                                        <p:attrNameLst>
                                          <p:attrName>ppt_h</p:attrName>
                                        </p:attrNameLst>
                                      </p:cBhvr>
                                      <p:tavLst>
                                        <p:tav tm="0">
                                          <p:val>
                                            <p:fltVal val="0"/>
                                          </p:val>
                                        </p:tav>
                                        <p:tav tm="100000">
                                          <p:val>
                                            <p:strVal val="#ppt_h"/>
                                          </p:val>
                                        </p:tav>
                                      </p:tavLst>
                                    </p:anim>
                                    <p:animEffect transition="in" filter="fade">
                                      <p:cBhvr>
                                        <p:cTn id="644" dur="500"/>
                                        <p:tgtEl>
                                          <p:spTgt spid="1147"/>
                                        </p:tgtEl>
                                      </p:cBhvr>
                                    </p:animEffect>
                                  </p:childTnLst>
                                </p:cTn>
                              </p:par>
                              <p:par>
                                <p:cTn id="645" presetID="53" presetClass="entr" presetSubtype="16" fill="hold" nodeType="withEffect">
                                  <p:stCondLst>
                                    <p:cond delay="0"/>
                                  </p:stCondLst>
                                  <p:childTnLst>
                                    <p:set>
                                      <p:cBhvr>
                                        <p:cTn id="646" dur="1" fill="hold">
                                          <p:stCondLst>
                                            <p:cond delay="0"/>
                                          </p:stCondLst>
                                        </p:cTn>
                                        <p:tgtEl>
                                          <p:spTgt spid="1152"/>
                                        </p:tgtEl>
                                        <p:attrNameLst>
                                          <p:attrName>style.visibility</p:attrName>
                                        </p:attrNameLst>
                                      </p:cBhvr>
                                      <p:to>
                                        <p:strVal val="visible"/>
                                      </p:to>
                                    </p:set>
                                    <p:anim calcmode="lin" valueType="num">
                                      <p:cBhvr>
                                        <p:cTn id="647" dur="500" fill="hold"/>
                                        <p:tgtEl>
                                          <p:spTgt spid="1152"/>
                                        </p:tgtEl>
                                        <p:attrNameLst>
                                          <p:attrName>ppt_w</p:attrName>
                                        </p:attrNameLst>
                                      </p:cBhvr>
                                      <p:tavLst>
                                        <p:tav tm="0">
                                          <p:val>
                                            <p:fltVal val="0"/>
                                          </p:val>
                                        </p:tav>
                                        <p:tav tm="100000">
                                          <p:val>
                                            <p:strVal val="#ppt_w"/>
                                          </p:val>
                                        </p:tav>
                                      </p:tavLst>
                                    </p:anim>
                                    <p:anim calcmode="lin" valueType="num">
                                      <p:cBhvr>
                                        <p:cTn id="648" dur="500" fill="hold"/>
                                        <p:tgtEl>
                                          <p:spTgt spid="1152"/>
                                        </p:tgtEl>
                                        <p:attrNameLst>
                                          <p:attrName>ppt_h</p:attrName>
                                        </p:attrNameLst>
                                      </p:cBhvr>
                                      <p:tavLst>
                                        <p:tav tm="0">
                                          <p:val>
                                            <p:fltVal val="0"/>
                                          </p:val>
                                        </p:tav>
                                        <p:tav tm="100000">
                                          <p:val>
                                            <p:strVal val="#ppt_h"/>
                                          </p:val>
                                        </p:tav>
                                      </p:tavLst>
                                    </p:anim>
                                    <p:animEffect transition="in" filter="fade">
                                      <p:cBhvr>
                                        <p:cTn id="649" dur="500"/>
                                        <p:tgtEl>
                                          <p:spTgt spid="1152"/>
                                        </p:tgtEl>
                                      </p:cBhvr>
                                    </p:animEffect>
                                  </p:childTnLst>
                                </p:cTn>
                              </p:par>
                              <p:par>
                                <p:cTn id="650" presetID="53" presetClass="entr" presetSubtype="16" fill="hold" grpId="0" nodeType="withEffect">
                                  <p:stCondLst>
                                    <p:cond delay="0"/>
                                  </p:stCondLst>
                                  <p:childTnLst>
                                    <p:set>
                                      <p:cBhvr>
                                        <p:cTn id="651" dur="1" fill="hold">
                                          <p:stCondLst>
                                            <p:cond delay="0"/>
                                          </p:stCondLst>
                                        </p:cTn>
                                        <p:tgtEl>
                                          <p:spTgt spid="884"/>
                                        </p:tgtEl>
                                        <p:attrNameLst>
                                          <p:attrName>style.visibility</p:attrName>
                                        </p:attrNameLst>
                                      </p:cBhvr>
                                      <p:to>
                                        <p:strVal val="visible"/>
                                      </p:to>
                                    </p:set>
                                    <p:anim calcmode="lin" valueType="num">
                                      <p:cBhvr>
                                        <p:cTn id="652" dur="500" fill="hold"/>
                                        <p:tgtEl>
                                          <p:spTgt spid="884"/>
                                        </p:tgtEl>
                                        <p:attrNameLst>
                                          <p:attrName>ppt_w</p:attrName>
                                        </p:attrNameLst>
                                      </p:cBhvr>
                                      <p:tavLst>
                                        <p:tav tm="0">
                                          <p:val>
                                            <p:fltVal val="0"/>
                                          </p:val>
                                        </p:tav>
                                        <p:tav tm="100000">
                                          <p:val>
                                            <p:strVal val="#ppt_w"/>
                                          </p:val>
                                        </p:tav>
                                      </p:tavLst>
                                    </p:anim>
                                    <p:anim calcmode="lin" valueType="num">
                                      <p:cBhvr>
                                        <p:cTn id="653" dur="500" fill="hold"/>
                                        <p:tgtEl>
                                          <p:spTgt spid="884"/>
                                        </p:tgtEl>
                                        <p:attrNameLst>
                                          <p:attrName>ppt_h</p:attrName>
                                        </p:attrNameLst>
                                      </p:cBhvr>
                                      <p:tavLst>
                                        <p:tav tm="0">
                                          <p:val>
                                            <p:fltVal val="0"/>
                                          </p:val>
                                        </p:tav>
                                        <p:tav tm="100000">
                                          <p:val>
                                            <p:strVal val="#ppt_h"/>
                                          </p:val>
                                        </p:tav>
                                      </p:tavLst>
                                    </p:anim>
                                    <p:animEffect transition="in" filter="fade">
                                      <p:cBhvr>
                                        <p:cTn id="654" dur="500"/>
                                        <p:tgtEl>
                                          <p:spTgt spid="884"/>
                                        </p:tgtEl>
                                      </p:cBhvr>
                                    </p:animEffect>
                                  </p:childTnLst>
                                </p:cTn>
                              </p:par>
                              <p:par>
                                <p:cTn id="655" presetID="53" presetClass="entr" presetSubtype="16" fill="hold" grpId="0" nodeType="withEffect">
                                  <p:stCondLst>
                                    <p:cond delay="0"/>
                                  </p:stCondLst>
                                  <p:childTnLst>
                                    <p:set>
                                      <p:cBhvr>
                                        <p:cTn id="656" dur="1" fill="hold">
                                          <p:stCondLst>
                                            <p:cond delay="0"/>
                                          </p:stCondLst>
                                        </p:cTn>
                                        <p:tgtEl>
                                          <p:spTgt spid="841"/>
                                        </p:tgtEl>
                                        <p:attrNameLst>
                                          <p:attrName>style.visibility</p:attrName>
                                        </p:attrNameLst>
                                      </p:cBhvr>
                                      <p:to>
                                        <p:strVal val="visible"/>
                                      </p:to>
                                    </p:set>
                                    <p:anim calcmode="lin" valueType="num">
                                      <p:cBhvr>
                                        <p:cTn id="657" dur="500" fill="hold"/>
                                        <p:tgtEl>
                                          <p:spTgt spid="841"/>
                                        </p:tgtEl>
                                        <p:attrNameLst>
                                          <p:attrName>ppt_w</p:attrName>
                                        </p:attrNameLst>
                                      </p:cBhvr>
                                      <p:tavLst>
                                        <p:tav tm="0">
                                          <p:val>
                                            <p:fltVal val="0"/>
                                          </p:val>
                                        </p:tav>
                                        <p:tav tm="100000">
                                          <p:val>
                                            <p:strVal val="#ppt_w"/>
                                          </p:val>
                                        </p:tav>
                                      </p:tavLst>
                                    </p:anim>
                                    <p:anim calcmode="lin" valueType="num">
                                      <p:cBhvr>
                                        <p:cTn id="658" dur="500" fill="hold"/>
                                        <p:tgtEl>
                                          <p:spTgt spid="841"/>
                                        </p:tgtEl>
                                        <p:attrNameLst>
                                          <p:attrName>ppt_h</p:attrName>
                                        </p:attrNameLst>
                                      </p:cBhvr>
                                      <p:tavLst>
                                        <p:tav tm="0">
                                          <p:val>
                                            <p:fltVal val="0"/>
                                          </p:val>
                                        </p:tav>
                                        <p:tav tm="100000">
                                          <p:val>
                                            <p:strVal val="#ppt_h"/>
                                          </p:val>
                                        </p:tav>
                                      </p:tavLst>
                                    </p:anim>
                                    <p:animEffect transition="in" filter="fade">
                                      <p:cBhvr>
                                        <p:cTn id="659" dur="500"/>
                                        <p:tgtEl>
                                          <p:spTgt spid="841"/>
                                        </p:tgtEl>
                                      </p:cBhvr>
                                    </p:animEffect>
                                  </p:childTnLst>
                                </p:cTn>
                              </p:par>
                              <p:par>
                                <p:cTn id="660" presetID="53" presetClass="entr" presetSubtype="16" fill="hold" grpId="0" nodeType="withEffect">
                                  <p:stCondLst>
                                    <p:cond delay="0"/>
                                  </p:stCondLst>
                                  <p:childTnLst>
                                    <p:set>
                                      <p:cBhvr>
                                        <p:cTn id="661" dur="1" fill="hold">
                                          <p:stCondLst>
                                            <p:cond delay="0"/>
                                          </p:stCondLst>
                                        </p:cTn>
                                        <p:tgtEl>
                                          <p:spTgt spid="840"/>
                                        </p:tgtEl>
                                        <p:attrNameLst>
                                          <p:attrName>style.visibility</p:attrName>
                                        </p:attrNameLst>
                                      </p:cBhvr>
                                      <p:to>
                                        <p:strVal val="visible"/>
                                      </p:to>
                                    </p:set>
                                    <p:anim calcmode="lin" valueType="num">
                                      <p:cBhvr>
                                        <p:cTn id="662" dur="500" fill="hold"/>
                                        <p:tgtEl>
                                          <p:spTgt spid="840"/>
                                        </p:tgtEl>
                                        <p:attrNameLst>
                                          <p:attrName>ppt_w</p:attrName>
                                        </p:attrNameLst>
                                      </p:cBhvr>
                                      <p:tavLst>
                                        <p:tav tm="0">
                                          <p:val>
                                            <p:fltVal val="0"/>
                                          </p:val>
                                        </p:tav>
                                        <p:tav tm="100000">
                                          <p:val>
                                            <p:strVal val="#ppt_w"/>
                                          </p:val>
                                        </p:tav>
                                      </p:tavLst>
                                    </p:anim>
                                    <p:anim calcmode="lin" valueType="num">
                                      <p:cBhvr>
                                        <p:cTn id="663" dur="500" fill="hold"/>
                                        <p:tgtEl>
                                          <p:spTgt spid="840"/>
                                        </p:tgtEl>
                                        <p:attrNameLst>
                                          <p:attrName>ppt_h</p:attrName>
                                        </p:attrNameLst>
                                      </p:cBhvr>
                                      <p:tavLst>
                                        <p:tav tm="0">
                                          <p:val>
                                            <p:fltVal val="0"/>
                                          </p:val>
                                        </p:tav>
                                        <p:tav tm="100000">
                                          <p:val>
                                            <p:strVal val="#ppt_h"/>
                                          </p:val>
                                        </p:tav>
                                      </p:tavLst>
                                    </p:anim>
                                    <p:animEffect transition="in" filter="fade">
                                      <p:cBhvr>
                                        <p:cTn id="664" dur="500"/>
                                        <p:tgtEl>
                                          <p:spTgt spid="840"/>
                                        </p:tgtEl>
                                      </p:cBhvr>
                                    </p:animEffect>
                                  </p:childTnLst>
                                </p:cTn>
                              </p:par>
                              <p:par>
                                <p:cTn id="665" presetID="53" presetClass="entr" presetSubtype="16" fill="hold" nodeType="withEffect">
                                  <p:stCondLst>
                                    <p:cond delay="0"/>
                                  </p:stCondLst>
                                  <p:childTnLst>
                                    <p:set>
                                      <p:cBhvr>
                                        <p:cTn id="666" dur="1" fill="hold">
                                          <p:stCondLst>
                                            <p:cond delay="0"/>
                                          </p:stCondLst>
                                        </p:cTn>
                                        <p:tgtEl>
                                          <p:spTgt spid="845"/>
                                        </p:tgtEl>
                                        <p:attrNameLst>
                                          <p:attrName>style.visibility</p:attrName>
                                        </p:attrNameLst>
                                      </p:cBhvr>
                                      <p:to>
                                        <p:strVal val="visible"/>
                                      </p:to>
                                    </p:set>
                                    <p:anim calcmode="lin" valueType="num">
                                      <p:cBhvr>
                                        <p:cTn id="667" dur="500" fill="hold"/>
                                        <p:tgtEl>
                                          <p:spTgt spid="845"/>
                                        </p:tgtEl>
                                        <p:attrNameLst>
                                          <p:attrName>ppt_w</p:attrName>
                                        </p:attrNameLst>
                                      </p:cBhvr>
                                      <p:tavLst>
                                        <p:tav tm="0">
                                          <p:val>
                                            <p:fltVal val="0"/>
                                          </p:val>
                                        </p:tav>
                                        <p:tav tm="100000">
                                          <p:val>
                                            <p:strVal val="#ppt_w"/>
                                          </p:val>
                                        </p:tav>
                                      </p:tavLst>
                                    </p:anim>
                                    <p:anim calcmode="lin" valueType="num">
                                      <p:cBhvr>
                                        <p:cTn id="668" dur="500" fill="hold"/>
                                        <p:tgtEl>
                                          <p:spTgt spid="845"/>
                                        </p:tgtEl>
                                        <p:attrNameLst>
                                          <p:attrName>ppt_h</p:attrName>
                                        </p:attrNameLst>
                                      </p:cBhvr>
                                      <p:tavLst>
                                        <p:tav tm="0">
                                          <p:val>
                                            <p:fltVal val="0"/>
                                          </p:val>
                                        </p:tav>
                                        <p:tav tm="100000">
                                          <p:val>
                                            <p:strVal val="#ppt_h"/>
                                          </p:val>
                                        </p:tav>
                                      </p:tavLst>
                                    </p:anim>
                                    <p:animEffect transition="in" filter="fade">
                                      <p:cBhvr>
                                        <p:cTn id="669" dur="500"/>
                                        <p:tgtEl>
                                          <p:spTgt spid="845"/>
                                        </p:tgtEl>
                                      </p:cBhvr>
                                    </p:animEffect>
                                  </p:childTnLst>
                                </p:cTn>
                              </p:par>
                              <p:par>
                                <p:cTn id="670" presetID="53" presetClass="entr" presetSubtype="16" fill="hold" nodeType="withEffect">
                                  <p:stCondLst>
                                    <p:cond delay="0"/>
                                  </p:stCondLst>
                                  <p:childTnLst>
                                    <p:set>
                                      <p:cBhvr>
                                        <p:cTn id="671" dur="1" fill="hold">
                                          <p:stCondLst>
                                            <p:cond delay="0"/>
                                          </p:stCondLst>
                                        </p:cTn>
                                        <p:tgtEl>
                                          <p:spTgt spid="846"/>
                                        </p:tgtEl>
                                        <p:attrNameLst>
                                          <p:attrName>style.visibility</p:attrName>
                                        </p:attrNameLst>
                                      </p:cBhvr>
                                      <p:to>
                                        <p:strVal val="visible"/>
                                      </p:to>
                                    </p:set>
                                    <p:anim calcmode="lin" valueType="num">
                                      <p:cBhvr>
                                        <p:cTn id="672" dur="500" fill="hold"/>
                                        <p:tgtEl>
                                          <p:spTgt spid="846"/>
                                        </p:tgtEl>
                                        <p:attrNameLst>
                                          <p:attrName>ppt_w</p:attrName>
                                        </p:attrNameLst>
                                      </p:cBhvr>
                                      <p:tavLst>
                                        <p:tav tm="0">
                                          <p:val>
                                            <p:fltVal val="0"/>
                                          </p:val>
                                        </p:tav>
                                        <p:tav tm="100000">
                                          <p:val>
                                            <p:strVal val="#ppt_w"/>
                                          </p:val>
                                        </p:tav>
                                      </p:tavLst>
                                    </p:anim>
                                    <p:anim calcmode="lin" valueType="num">
                                      <p:cBhvr>
                                        <p:cTn id="673" dur="500" fill="hold"/>
                                        <p:tgtEl>
                                          <p:spTgt spid="846"/>
                                        </p:tgtEl>
                                        <p:attrNameLst>
                                          <p:attrName>ppt_h</p:attrName>
                                        </p:attrNameLst>
                                      </p:cBhvr>
                                      <p:tavLst>
                                        <p:tav tm="0">
                                          <p:val>
                                            <p:fltVal val="0"/>
                                          </p:val>
                                        </p:tav>
                                        <p:tav tm="100000">
                                          <p:val>
                                            <p:strVal val="#ppt_h"/>
                                          </p:val>
                                        </p:tav>
                                      </p:tavLst>
                                    </p:anim>
                                    <p:animEffect transition="in" filter="fade">
                                      <p:cBhvr>
                                        <p:cTn id="674" dur="500"/>
                                        <p:tgtEl>
                                          <p:spTgt spid="846"/>
                                        </p:tgtEl>
                                      </p:cBhvr>
                                    </p:animEffect>
                                  </p:childTnLst>
                                </p:cTn>
                              </p:par>
                              <p:par>
                                <p:cTn id="675" presetID="53" presetClass="entr" presetSubtype="16" fill="hold" nodeType="withEffect">
                                  <p:stCondLst>
                                    <p:cond delay="0"/>
                                  </p:stCondLst>
                                  <p:childTnLst>
                                    <p:set>
                                      <p:cBhvr>
                                        <p:cTn id="676" dur="1" fill="hold">
                                          <p:stCondLst>
                                            <p:cond delay="0"/>
                                          </p:stCondLst>
                                        </p:cTn>
                                        <p:tgtEl>
                                          <p:spTgt spid="477"/>
                                        </p:tgtEl>
                                        <p:attrNameLst>
                                          <p:attrName>style.visibility</p:attrName>
                                        </p:attrNameLst>
                                      </p:cBhvr>
                                      <p:to>
                                        <p:strVal val="visible"/>
                                      </p:to>
                                    </p:set>
                                    <p:anim calcmode="lin" valueType="num">
                                      <p:cBhvr>
                                        <p:cTn id="677" dur="500" fill="hold"/>
                                        <p:tgtEl>
                                          <p:spTgt spid="477"/>
                                        </p:tgtEl>
                                        <p:attrNameLst>
                                          <p:attrName>ppt_w</p:attrName>
                                        </p:attrNameLst>
                                      </p:cBhvr>
                                      <p:tavLst>
                                        <p:tav tm="0">
                                          <p:val>
                                            <p:fltVal val="0"/>
                                          </p:val>
                                        </p:tav>
                                        <p:tav tm="100000">
                                          <p:val>
                                            <p:strVal val="#ppt_w"/>
                                          </p:val>
                                        </p:tav>
                                      </p:tavLst>
                                    </p:anim>
                                    <p:anim calcmode="lin" valueType="num">
                                      <p:cBhvr>
                                        <p:cTn id="678" dur="500" fill="hold"/>
                                        <p:tgtEl>
                                          <p:spTgt spid="477"/>
                                        </p:tgtEl>
                                        <p:attrNameLst>
                                          <p:attrName>ppt_h</p:attrName>
                                        </p:attrNameLst>
                                      </p:cBhvr>
                                      <p:tavLst>
                                        <p:tav tm="0">
                                          <p:val>
                                            <p:fltVal val="0"/>
                                          </p:val>
                                        </p:tav>
                                        <p:tav tm="100000">
                                          <p:val>
                                            <p:strVal val="#ppt_h"/>
                                          </p:val>
                                        </p:tav>
                                      </p:tavLst>
                                    </p:anim>
                                    <p:animEffect transition="in" filter="fade">
                                      <p:cBhvr>
                                        <p:cTn id="679" dur="500"/>
                                        <p:tgtEl>
                                          <p:spTgt spid="477"/>
                                        </p:tgtEl>
                                      </p:cBhvr>
                                    </p:animEffect>
                                  </p:childTnLst>
                                </p:cTn>
                              </p:par>
                              <p:par>
                                <p:cTn id="680" presetID="53" presetClass="entr" presetSubtype="16" fill="hold" grpId="0" nodeType="withEffect">
                                  <p:stCondLst>
                                    <p:cond delay="0"/>
                                  </p:stCondLst>
                                  <p:childTnLst>
                                    <p:set>
                                      <p:cBhvr>
                                        <p:cTn id="681" dur="1" fill="hold">
                                          <p:stCondLst>
                                            <p:cond delay="0"/>
                                          </p:stCondLst>
                                        </p:cTn>
                                        <p:tgtEl>
                                          <p:spTgt spid="286"/>
                                        </p:tgtEl>
                                        <p:attrNameLst>
                                          <p:attrName>style.visibility</p:attrName>
                                        </p:attrNameLst>
                                      </p:cBhvr>
                                      <p:to>
                                        <p:strVal val="visible"/>
                                      </p:to>
                                    </p:set>
                                    <p:anim calcmode="lin" valueType="num">
                                      <p:cBhvr>
                                        <p:cTn id="682" dur="500" fill="hold"/>
                                        <p:tgtEl>
                                          <p:spTgt spid="286"/>
                                        </p:tgtEl>
                                        <p:attrNameLst>
                                          <p:attrName>ppt_w</p:attrName>
                                        </p:attrNameLst>
                                      </p:cBhvr>
                                      <p:tavLst>
                                        <p:tav tm="0">
                                          <p:val>
                                            <p:fltVal val="0"/>
                                          </p:val>
                                        </p:tav>
                                        <p:tav tm="100000">
                                          <p:val>
                                            <p:strVal val="#ppt_w"/>
                                          </p:val>
                                        </p:tav>
                                      </p:tavLst>
                                    </p:anim>
                                    <p:anim calcmode="lin" valueType="num">
                                      <p:cBhvr>
                                        <p:cTn id="683" dur="500" fill="hold"/>
                                        <p:tgtEl>
                                          <p:spTgt spid="286"/>
                                        </p:tgtEl>
                                        <p:attrNameLst>
                                          <p:attrName>ppt_h</p:attrName>
                                        </p:attrNameLst>
                                      </p:cBhvr>
                                      <p:tavLst>
                                        <p:tav tm="0">
                                          <p:val>
                                            <p:fltVal val="0"/>
                                          </p:val>
                                        </p:tav>
                                        <p:tav tm="100000">
                                          <p:val>
                                            <p:strVal val="#ppt_h"/>
                                          </p:val>
                                        </p:tav>
                                      </p:tavLst>
                                    </p:anim>
                                    <p:animEffect transition="in" filter="fade">
                                      <p:cBhvr>
                                        <p:cTn id="684" dur="500"/>
                                        <p:tgtEl>
                                          <p:spTgt spid="286"/>
                                        </p:tgtEl>
                                      </p:cBhvr>
                                    </p:animEffect>
                                  </p:childTnLst>
                                </p:cTn>
                              </p:par>
                              <p:par>
                                <p:cTn id="685" presetID="53" presetClass="entr" presetSubtype="16" fill="hold" grpId="0" nodeType="withEffect">
                                  <p:stCondLst>
                                    <p:cond delay="0"/>
                                  </p:stCondLst>
                                  <p:childTnLst>
                                    <p:set>
                                      <p:cBhvr>
                                        <p:cTn id="686" dur="1" fill="hold">
                                          <p:stCondLst>
                                            <p:cond delay="0"/>
                                          </p:stCondLst>
                                        </p:cTn>
                                        <p:tgtEl>
                                          <p:spTgt spid="287"/>
                                        </p:tgtEl>
                                        <p:attrNameLst>
                                          <p:attrName>style.visibility</p:attrName>
                                        </p:attrNameLst>
                                      </p:cBhvr>
                                      <p:to>
                                        <p:strVal val="visible"/>
                                      </p:to>
                                    </p:set>
                                    <p:anim calcmode="lin" valueType="num">
                                      <p:cBhvr>
                                        <p:cTn id="687" dur="500" fill="hold"/>
                                        <p:tgtEl>
                                          <p:spTgt spid="287"/>
                                        </p:tgtEl>
                                        <p:attrNameLst>
                                          <p:attrName>ppt_w</p:attrName>
                                        </p:attrNameLst>
                                      </p:cBhvr>
                                      <p:tavLst>
                                        <p:tav tm="0">
                                          <p:val>
                                            <p:fltVal val="0"/>
                                          </p:val>
                                        </p:tav>
                                        <p:tav tm="100000">
                                          <p:val>
                                            <p:strVal val="#ppt_w"/>
                                          </p:val>
                                        </p:tav>
                                      </p:tavLst>
                                    </p:anim>
                                    <p:anim calcmode="lin" valueType="num">
                                      <p:cBhvr>
                                        <p:cTn id="688" dur="500" fill="hold"/>
                                        <p:tgtEl>
                                          <p:spTgt spid="287"/>
                                        </p:tgtEl>
                                        <p:attrNameLst>
                                          <p:attrName>ppt_h</p:attrName>
                                        </p:attrNameLst>
                                      </p:cBhvr>
                                      <p:tavLst>
                                        <p:tav tm="0">
                                          <p:val>
                                            <p:fltVal val="0"/>
                                          </p:val>
                                        </p:tav>
                                        <p:tav tm="100000">
                                          <p:val>
                                            <p:strVal val="#ppt_h"/>
                                          </p:val>
                                        </p:tav>
                                      </p:tavLst>
                                    </p:anim>
                                    <p:animEffect transition="in" filter="fade">
                                      <p:cBhvr>
                                        <p:cTn id="689" dur="500"/>
                                        <p:tgtEl>
                                          <p:spTgt spid="287"/>
                                        </p:tgtEl>
                                      </p:cBhvr>
                                    </p:animEffect>
                                  </p:childTnLst>
                                </p:cTn>
                              </p:par>
                              <p:par>
                                <p:cTn id="690" presetID="53" presetClass="entr" presetSubtype="16" fill="hold" nodeType="withEffect">
                                  <p:stCondLst>
                                    <p:cond delay="0"/>
                                  </p:stCondLst>
                                  <p:childTnLst>
                                    <p:set>
                                      <p:cBhvr>
                                        <p:cTn id="691" dur="1" fill="hold">
                                          <p:stCondLst>
                                            <p:cond delay="0"/>
                                          </p:stCondLst>
                                        </p:cTn>
                                        <p:tgtEl>
                                          <p:spTgt spid="546"/>
                                        </p:tgtEl>
                                        <p:attrNameLst>
                                          <p:attrName>style.visibility</p:attrName>
                                        </p:attrNameLst>
                                      </p:cBhvr>
                                      <p:to>
                                        <p:strVal val="visible"/>
                                      </p:to>
                                    </p:set>
                                    <p:anim calcmode="lin" valueType="num">
                                      <p:cBhvr>
                                        <p:cTn id="692" dur="500" fill="hold"/>
                                        <p:tgtEl>
                                          <p:spTgt spid="546"/>
                                        </p:tgtEl>
                                        <p:attrNameLst>
                                          <p:attrName>ppt_w</p:attrName>
                                        </p:attrNameLst>
                                      </p:cBhvr>
                                      <p:tavLst>
                                        <p:tav tm="0">
                                          <p:val>
                                            <p:fltVal val="0"/>
                                          </p:val>
                                        </p:tav>
                                        <p:tav tm="100000">
                                          <p:val>
                                            <p:strVal val="#ppt_w"/>
                                          </p:val>
                                        </p:tav>
                                      </p:tavLst>
                                    </p:anim>
                                    <p:anim calcmode="lin" valueType="num">
                                      <p:cBhvr>
                                        <p:cTn id="693" dur="500" fill="hold"/>
                                        <p:tgtEl>
                                          <p:spTgt spid="546"/>
                                        </p:tgtEl>
                                        <p:attrNameLst>
                                          <p:attrName>ppt_h</p:attrName>
                                        </p:attrNameLst>
                                      </p:cBhvr>
                                      <p:tavLst>
                                        <p:tav tm="0">
                                          <p:val>
                                            <p:fltVal val="0"/>
                                          </p:val>
                                        </p:tav>
                                        <p:tav tm="100000">
                                          <p:val>
                                            <p:strVal val="#ppt_h"/>
                                          </p:val>
                                        </p:tav>
                                      </p:tavLst>
                                    </p:anim>
                                    <p:animEffect transition="in" filter="fade">
                                      <p:cBhvr>
                                        <p:cTn id="694" dur="500"/>
                                        <p:tgtEl>
                                          <p:spTgt spid="546"/>
                                        </p:tgtEl>
                                      </p:cBhvr>
                                    </p:animEffect>
                                  </p:childTnLst>
                                </p:cTn>
                              </p:par>
                              <p:par>
                                <p:cTn id="695" presetID="53" presetClass="entr" presetSubtype="16" fill="hold" nodeType="withEffect">
                                  <p:stCondLst>
                                    <p:cond delay="0"/>
                                  </p:stCondLst>
                                  <p:childTnLst>
                                    <p:set>
                                      <p:cBhvr>
                                        <p:cTn id="696" dur="1" fill="hold">
                                          <p:stCondLst>
                                            <p:cond delay="0"/>
                                          </p:stCondLst>
                                        </p:cTn>
                                        <p:tgtEl>
                                          <p:spTgt spid="411"/>
                                        </p:tgtEl>
                                        <p:attrNameLst>
                                          <p:attrName>style.visibility</p:attrName>
                                        </p:attrNameLst>
                                      </p:cBhvr>
                                      <p:to>
                                        <p:strVal val="visible"/>
                                      </p:to>
                                    </p:set>
                                    <p:anim calcmode="lin" valueType="num">
                                      <p:cBhvr>
                                        <p:cTn id="697" dur="500" fill="hold"/>
                                        <p:tgtEl>
                                          <p:spTgt spid="411"/>
                                        </p:tgtEl>
                                        <p:attrNameLst>
                                          <p:attrName>ppt_w</p:attrName>
                                        </p:attrNameLst>
                                      </p:cBhvr>
                                      <p:tavLst>
                                        <p:tav tm="0">
                                          <p:val>
                                            <p:fltVal val="0"/>
                                          </p:val>
                                        </p:tav>
                                        <p:tav tm="100000">
                                          <p:val>
                                            <p:strVal val="#ppt_w"/>
                                          </p:val>
                                        </p:tav>
                                      </p:tavLst>
                                    </p:anim>
                                    <p:anim calcmode="lin" valueType="num">
                                      <p:cBhvr>
                                        <p:cTn id="698" dur="500" fill="hold"/>
                                        <p:tgtEl>
                                          <p:spTgt spid="411"/>
                                        </p:tgtEl>
                                        <p:attrNameLst>
                                          <p:attrName>ppt_h</p:attrName>
                                        </p:attrNameLst>
                                      </p:cBhvr>
                                      <p:tavLst>
                                        <p:tav tm="0">
                                          <p:val>
                                            <p:fltVal val="0"/>
                                          </p:val>
                                        </p:tav>
                                        <p:tav tm="100000">
                                          <p:val>
                                            <p:strVal val="#ppt_h"/>
                                          </p:val>
                                        </p:tav>
                                      </p:tavLst>
                                    </p:anim>
                                    <p:animEffect transition="in" filter="fade">
                                      <p:cBhvr>
                                        <p:cTn id="699" dur="500"/>
                                        <p:tgtEl>
                                          <p:spTgt spid="411"/>
                                        </p:tgtEl>
                                      </p:cBhvr>
                                    </p:animEffect>
                                  </p:childTnLst>
                                </p:cTn>
                              </p:par>
                              <p:par>
                                <p:cTn id="700" presetID="53" presetClass="entr" presetSubtype="16" fill="hold" nodeType="withEffect">
                                  <p:stCondLst>
                                    <p:cond delay="0"/>
                                  </p:stCondLst>
                                  <p:childTnLst>
                                    <p:set>
                                      <p:cBhvr>
                                        <p:cTn id="701" dur="1" fill="hold">
                                          <p:stCondLst>
                                            <p:cond delay="0"/>
                                          </p:stCondLst>
                                        </p:cTn>
                                        <p:tgtEl>
                                          <p:spTgt spid="484"/>
                                        </p:tgtEl>
                                        <p:attrNameLst>
                                          <p:attrName>style.visibility</p:attrName>
                                        </p:attrNameLst>
                                      </p:cBhvr>
                                      <p:to>
                                        <p:strVal val="visible"/>
                                      </p:to>
                                    </p:set>
                                    <p:anim calcmode="lin" valueType="num">
                                      <p:cBhvr>
                                        <p:cTn id="702" dur="500" fill="hold"/>
                                        <p:tgtEl>
                                          <p:spTgt spid="484"/>
                                        </p:tgtEl>
                                        <p:attrNameLst>
                                          <p:attrName>ppt_w</p:attrName>
                                        </p:attrNameLst>
                                      </p:cBhvr>
                                      <p:tavLst>
                                        <p:tav tm="0">
                                          <p:val>
                                            <p:fltVal val="0"/>
                                          </p:val>
                                        </p:tav>
                                        <p:tav tm="100000">
                                          <p:val>
                                            <p:strVal val="#ppt_w"/>
                                          </p:val>
                                        </p:tav>
                                      </p:tavLst>
                                    </p:anim>
                                    <p:anim calcmode="lin" valueType="num">
                                      <p:cBhvr>
                                        <p:cTn id="703" dur="500" fill="hold"/>
                                        <p:tgtEl>
                                          <p:spTgt spid="484"/>
                                        </p:tgtEl>
                                        <p:attrNameLst>
                                          <p:attrName>ppt_h</p:attrName>
                                        </p:attrNameLst>
                                      </p:cBhvr>
                                      <p:tavLst>
                                        <p:tav tm="0">
                                          <p:val>
                                            <p:fltVal val="0"/>
                                          </p:val>
                                        </p:tav>
                                        <p:tav tm="100000">
                                          <p:val>
                                            <p:strVal val="#ppt_h"/>
                                          </p:val>
                                        </p:tav>
                                      </p:tavLst>
                                    </p:anim>
                                    <p:animEffect transition="in" filter="fade">
                                      <p:cBhvr>
                                        <p:cTn id="704" dur="500"/>
                                        <p:tgtEl>
                                          <p:spTgt spid="484"/>
                                        </p:tgtEl>
                                      </p:cBhvr>
                                    </p:animEffect>
                                  </p:childTnLst>
                                </p:cTn>
                              </p:par>
                              <p:par>
                                <p:cTn id="705" presetID="53" presetClass="entr" presetSubtype="16" fill="hold" grpId="0" nodeType="withEffect">
                                  <p:stCondLst>
                                    <p:cond delay="0"/>
                                  </p:stCondLst>
                                  <p:childTnLst>
                                    <p:set>
                                      <p:cBhvr>
                                        <p:cTn id="706" dur="1" fill="hold">
                                          <p:stCondLst>
                                            <p:cond delay="0"/>
                                          </p:stCondLst>
                                        </p:cTn>
                                        <p:tgtEl>
                                          <p:spTgt spid="292"/>
                                        </p:tgtEl>
                                        <p:attrNameLst>
                                          <p:attrName>style.visibility</p:attrName>
                                        </p:attrNameLst>
                                      </p:cBhvr>
                                      <p:to>
                                        <p:strVal val="visible"/>
                                      </p:to>
                                    </p:set>
                                    <p:anim calcmode="lin" valueType="num">
                                      <p:cBhvr>
                                        <p:cTn id="707" dur="500" fill="hold"/>
                                        <p:tgtEl>
                                          <p:spTgt spid="292"/>
                                        </p:tgtEl>
                                        <p:attrNameLst>
                                          <p:attrName>ppt_w</p:attrName>
                                        </p:attrNameLst>
                                      </p:cBhvr>
                                      <p:tavLst>
                                        <p:tav tm="0">
                                          <p:val>
                                            <p:fltVal val="0"/>
                                          </p:val>
                                        </p:tav>
                                        <p:tav tm="100000">
                                          <p:val>
                                            <p:strVal val="#ppt_w"/>
                                          </p:val>
                                        </p:tav>
                                      </p:tavLst>
                                    </p:anim>
                                    <p:anim calcmode="lin" valueType="num">
                                      <p:cBhvr>
                                        <p:cTn id="708" dur="500" fill="hold"/>
                                        <p:tgtEl>
                                          <p:spTgt spid="292"/>
                                        </p:tgtEl>
                                        <p:attrNameLst>
                                          <p:attrName>ppt_h</p:attrName>
                                        </p:attrNameLst>
                                      </p:cBhvr>
                                      <p:tavLst>
                                        <p:tav tm="0">
                                          <p:val>
                                            <p:fltVal val="0"/>
                                          </p:val>
                                        </p:tav>
                                        <p:tav tm="100000">
                                          <p:val>
                                            <p:strVal val="#ppt_h"/>
                                          </p:val>
                                        </p:tav>
                                      </p:tavLst>
                                    </p:anim>
                                    <p:animEffect transition="in" filter="fade">
                                      <p:cBhvr>
                                        <p:cTn id="709" dur="500"/>
                                        <p:tgtEl>
                                          <p:spTgt spid="292"/>
                                        </p:tgtEl>
                                      </p:cBhvr>
                                    </p:animEffect>
                                  </p:childTnLst>
                                </p:cTn>
                              </p:par>
                              <p:par>
                                <p:cTn id="710" presetID="53" presetClass="entr" presetSubtype="16" fill="hold" grpId="0" nodeType="withEffect">
                                  <p:stCondLst>
                                    <p:cond delay="0"/>
                                  </p:stCondLst>
                                  <p:childTnLst>
                                    <p:set>
                                      <p:cBhvr>
                                        <p:cTn id="711" dur="1" fill="hold">
                                          <p:stCondLst>
                                            <p:cond delay="0"/>
                                          </p:stCondLst>
                                        </p:cTn>
                                        <p:tgtEl>
                                          <p:spTgt spid="293"/>
                                        </p:tgtEl>
                                        <p:attrNameLst>
                                          <p:attrName>style.visibility</p:attrName>
                                        </p:attrNameLst>
                                      </p:cBhvr>
                                      <p:to>
                                        <p:strVal val="visible"/>
                                      </p:to>
                                    </p:set>
                                    <p:anim calcmode="lin" valueType="num">
                                      <p:cBhvr>
                                        <p:cTn id="712" dur="500" fill="hold"/>
                                        <p:tgtEl>
                                          <p:spTgt spid="293"/>
                                        </p:tgtEl>
                                        <p:attrNameLst>
                                          <p:attrName>ppt_w</p:attrName>
                                        </p:attrNameLst>
                                      </p:cBhvr>
                                      <p:tavLst>
                                        <p:tav tm="0">
                                          <p:val>
                                            <p:fltVal val="0"/>
                                          </p:val>
                                        </p:tav>
                                        <p:tav tm="100000">
                                          <p:val>
                                            <p:strVal val="#ppt_w"/>
                                          </p:val>
                                        </p:tav>
                                      </p:tavLst>
                                    </p:anim>
                                    <p:anim calcmode="lin" valueType="num">
                                      <p:cBhvr>
                                        <p:cTn id="713" dur="500" fill="hold"/>
                                        <p:tgtEl>
                                          <p:spTgt spid="293"/>
                                        </p:tgtEl>
                                        <p:attrNameLst>
                                          <p:attrName>ppt_h</p:attrName>
                                        </p:attrNameLst>
                                      </p:cBhvr>
                                      <p:tavLst>
                                        <p:tav tm="0">
                                          <p:val>
                                            <p:fltVal val="0"/>
                                          </p:val>
                                        </p:tav>
                                        <p:tav tm="100000">
                                          <p:val>
                                            <p:strVal val="#ppt_h"/>
                                          </p:val>
                                        </p:tav>
                                      </p:tavLst>
                                    </p:anim>
                                    <p:animEffect transition="in" filter="fade">
                                      <p:cBhvr>
                                        <p:cTn id="714" dur="500"/>
                                        <p:tgtEl>
                                          <p:spTgt spid="293"/>
                                        </p:tgtEl>
                                      </p:cBhvr>
                                    </p:animEffect>
                                  </p:childTnLst>
                                </p:cTn>
                              </p:par>
                              <p:par>
                                <p:cTn id="715" presetID="53" presetClass="entr" presetSubtype="16" fill="hold" nodeType="withEffect">
                                  <p:stCondLst>
                                    <p:cond delay="0"/>
                                  </p:stCondLst>
                                  <p:childTnLst>
                                    <p:set>
                                      <p:cBhvr>
                                        <p:cTn id="716" dur="1" fill="hold">
                                          <p:stCondLst>
                                            <p:cond delay="0"/>
                                          </p:stCondLst>
                                        </p:cTn>
                                        <p:tgtEl>
                                          <p:spTgt spid="294"/>
                                        </p:tgtEl>
                                        <p:attrNameLst>
                                          <p:attrName>style.visibility</p:attrName>
                                        </p:attrNameLst>
                                      </p:cBhvr>
                                      <p:to>
                                        <p:strVal val="visible"/>
                                      </p:to>
                                    </p:set>
                                    <p:anim calcmode="lin" valueType="num">
                                      <p:cBhvr>
                                        <p:cTn id="717" dur="500" fill="hold"/>
                                        <p:tgtEl>
                                          <p:spTgt spid="294"/>
                                        </p:tgtEl>
                                        <p:attrNameLst>
                                          <p:attrName>ppt_w</p:attrName>
                                        </p:attrNameLst>
                                      </p:cBhvr>
                                      <p:tavLst>
                                        <p:tav tm="0">
                                          <p:val>
                                            <p:fltVal val="0"/>
                                          </p:val>
                                        </p:tav>
                                        <p:tav tm="100000">
                                          <p:val>
                                            <p:strVal val="#ppt_w"/>
                                          </p:val>
                                        </p:tav>
                                      </p:tavLst>
                                    </p:anim>
                                    <p:anim calcmode="lin" valueType="num">
                                      <p:cBhvr>
                                        <p:cTn id="718" dur="500" fill="hold"/>
                                        <p:tgtEl>
                                          <p:spTgt spid="294"/>
                                        </p:tgtEl>
                                        <p:attrNameLst>
                                          <p:attrName>ppt_h</p:attrName>
                                        </p:attrNameLst>
                                      </p:cBhvr>
                                      <p:tavLst>
                                        <p:tav tm="0">
                                          <p:val>
                                            <p:fltVal val="0"/>
                                          </p:val>
                                        </p:tav>
                                        <p:tav tm="100000">
                                          <p:val>
                                            <p:strVal val="#ppt_h"/>
                                          </p:val>
                                        </p:tav>
                                      </p:tavLst>
                                    </p:anim>
                                    <p:animEffect transition="in" filter="fade">
                                      <p:cBhvr>
                                        <p:cTn id="719" dur="500"/>
                                        <p:tgtEl>
                                          <p:spTgt spid="294"/>
                                        </p:tgtEl>
                                      </p:cBhvr>
                                    </p:animEffect>
                                  </p:childTnLst>
                                </p:cTn>
                              </p:par>
                              <p:par>
                                <p:cTn id="720" presetID="53" presetClass="entr" presetSubtype="16" fill="hold" nodeType="withEffect">
                                  <p:stCondLst>
                                    <p:cond delay="0"/>
                                  </p:stCondLst>
                                  <p:childTnLst>
                                    <p:set>
                                      <p:cBhvr>
                                        <p:cTn id="721" dur="1" fill="hold">
                                          <p:stCondLst>
                                            <p:cond delay="0"/>
                                          </p:stCondLst>
                                        </p:cTn>
                                        <p:tgtEl>
                                          <p:spTgt spid="608"/>
                                        </p:tgtEl>
                                        <p:attrNameLst>
                                          <p:attrName>style.visibility</p:attrName>
                                        </p:attrNameLst>
                                      </p:cBhvr>
                                      <p:to>
                                        <p:strVal val="visible"/>
                                      </p:to>
                                    </p:set>
                                    <p:anim calcmode="lin" valueType="num">
                                      <p:cBhvr>
                                        <p:cTn id="722" dur="500" fill="hold"/>
                                        <p:tgtEl>
                                          <p:spTgt spid="608"/>
                                        </p:tgtEl>
                                        <p:attrNameLst>
                                          <p:attrName>ppt_w</p:attrName>
                                        </p:attrNameLst>
                                      </p:cBhvr>
                                      <p:tavLst>
                                        <p:tav tm="0">
                                          <p:val>
                                            <p:fltVal val="0"/>
                                          </p:val>
                                        </p:tav>
                                        <p:tav tm="100000">
                                          <p:val>
                                            <p:strVal val="#ppt_w"/>
                                          </p:val>
                                        </p:tav>
                                      </p:tavLst>
                                    </p:anim>
                                    <p:anim calcmode="lin" valueType="num">
                                      <p:cBhvr>
                                        <p:cTn id="723" dur="500" fill="hold"/>
                                        <p:tgtEl>
                                          <p:spTgt spid="608"/>
                                        </p:tgtEl>
                                        <p:attrNameLst>
                                          <p:attrName>ppt_h</p:attrName>
                                        </p:attrNameLst>
                                      </p:cBhvr>
                                      <p:tavLst>
                                        <p:tav tm="0">
                                          <p:val>
                                            <p:fltVal val="0"/>
                                          </p:val>
                                        </p:tav>
                                        <p:tav tm="100000">
                                          <p:val>
                                            <p:strVal val="#ppt_h"/>
                                          </p:val>
                                        </p:tav>
                                      </p:tavLst>
                                    </p:anim>
                                    <p:animEffect transition="in" filter="fade">
                                      <p:cBhvr>
                                        <p:cTn id="724" dur="500"/>
                                        <p:tgtEl>
                                          <p:spTgt spid="608"/>
                                        </p:tgtEl>
                                      </p:cBhvr>
                                    </p:animEffect>
                                  </p:childTnLst>
                                </p:cTn>
                              </p:par>
                              <p:par>
                                <p:cTn id="725" presetID="53" presetClass="entr" presetSubtype="16" fill="hold" nodeType="withEffect">
                                  <p:stCondLst>
                                    <p:cond delay="0"/>
                                  </p:stCondLst>
                                  <p:childTnLst>
                                    <p:set>
                                      <p:cBhvr>
                                        <p:cTn id="726" dur="1" fill="hold">
                                          <p:stCondLst>
                                            <p:cond delay="0"/>
                                          </p:stCondLst>
                                        </p:cTn>
                                        <p:tgtEl>
                                          <p:spTgt spid="288"/>
                                        </p:tgtEl>
                                        <p:attrNameLst>
                                          <p:attrName>style.visibility</p:attrName>
                                        </p:attrNameLst>
                                      </p:cBhvr>
                                      <p:to>
                                        <p:strVal val="visible"/>
                                      </p:to>
                                    </p:set>
                                    <p:anim calcmode="lin" valueType="num">
                                      <p:cBhvr>
                                        <p:cTn id="727" dur="500" fill="hold"/>
                                        <p:tgtEl>
                                          <p:spTgt spid="288"/>
                                        </p:tgtEl>
                                        <p:attrNameLst>
                                          <p:attrName>ppt_w</p:attrName>
                                        </p:attrNameLst>
                                      </p:cBhvr>
                                      <p:tavLst>
                                        <p:tav tm="0">
                                          <p:val>
                                            <p:fltVal val="0"/>
                                          </p:val>
                                        </p:tav>
                                        <p:tav tm="100000">
                                          <p:val>
                                            <p:strVal val="#ppt_w"/>
                                          </p:val>
                                        </p:tav>
                                      </p:tavLst>
                                    </p:anim>
                                    <p:anim calcmode="lin" valueType="num">
                                      <p:cBhvr>
                                        <p:cTn id="728" dur="500" fill="hold"/>
                                        <p:tgtEl>
                                          <p:spTgt spid="288"/>
                                        </p:tgtEl>
                                        <p:attrNameLst>
                                          <p:attrName>ppt_h</p:attrName>
                                        </p:attrNameLst>
                                      </p:cBhvr>
                                      <p:tavLst>
                                        <p:tav tm="0">
                                          <p:val>
                                            <p:fltVal val="0"/>
                                          </p:val>
                                        </p:tav>
                                        <p:tav tm="100000">
                                          <p:val>
                                            <p:strVal val="#ppt_h"/>
                                          </p:val>
                                        </p:tav>
                                      </p:tavLst>
                                    </p:anim>
                                    <p:animEffect transition="in" filter="fade">
                                      <p:cBhvr>
                                        <p:cTn id="729" dur="500"/>
                                        <p:tgtEl>
                                          <p:spTgt spid="288"/>
                                        </p:tgtEl>
                                      </p:cBhvr>
                                    </p:animEffect>
                                  </p:childTnLst>
                                </p:cTn>
                              </p:par>
                              <p:par>
                                <p:cTn id="730" presetID="53" presetClass="entr" presetSubtype="16" fill="hold" nodeType="withEffect">
                                  <p:stCondLst>
                                    <p:cond delay="0"/>
                                  </p:stCondLst>
                                  <p:childTnLst>
                                    <p:set>
                                      <p:cBhvr>
                                        <p:cTn id="731" dur="1" fill="hold">
                                          <p:stCondLst>
                                            <p:cond delay="0"/>
                                          </p:stCondLst>
                                        </p:cTn>
                                        <p:tgtEl>
                                          <p:spTgt spid="842"/>
                                        </p:tgtEl>
                                        <p:attrNameLst>
                                          <p:attrName>style.visibility</p:attrName>
                                        </p:attrNameLst>
                                      </p:cBhvr>
                                      <p:to>
                                        <p:strVal val="visible"/>
                                      </p:to>
                                    </p:set>
                                    <p:anim calcmode="lin" valueType="num">
                                      <p:cBhvr>
                                        <p:cTn id="732" dur="500" fill="hold"/>
                                        <p:tgtEl>
                                          <p:spTgt spid="842"/>
                                        </p:tgtEl>
                                        <p:attrNameLst>
                                          <p:attrName>ppt_w</p:attrName>
                                        </p:attrNameLst>
                                      </p:cBhvr>
                                      <p:tavLst>
                                        <p:tav tm="0">
                                          <p:val>
                                            <p:fltVal val="0"/>
                                          </p:val>
                                        </p:tav>
                                        <p:tav tm="100000">
                                          <p:val>
                                            <p:strVal val="#ppt_w"/>
                                          </p:val>
                                        </p:tav>
                                      </p:tavLst>
                                    </p:anim>
                                    <p:anim calcmode="lin" valueType="num">
                                      <p:cBhvr>
                                        <p:cTn id="733" dur="500" fill="hold"/>
                                        <p:tgtEl>
                                          <p:spTgt spid="842"/>
                                        </p:tgtEl>
                                        <p:attrNameLst>
                                          <p:attrName>ppt_h</p:attrName>
                                        </p:attrNameLst>
                                      </p:cBhvr>
                                      <p:tavLst>
                                        <p:tav tm="0">
                                          <p:val>
                                            <p:fltVal val="0"/>
                                          </p:val>
                                        </p:tav>
                                        <p:tav tm="100000">
                                          <p:val>
                                            <p:strVal val="#ppt_h"/>
                                          </p:val>
                                        </p:tav>
                                      </p:tavLst>
                                    </p:anim>
                                    <p:animEffect transition="in" filter="fade">
                                      <p:cBhvr>
                                        <p:cTn id="734" dur="500"/>
                                        <p:tgtEl>
                                          <p:spTgt spid="842"/>
                                        </p:tgtEl>
                                      </p:cBhvr>
                                    </p:animEffect>
                                  </p:childTnLst>
                                </p:cTn>
                              </p:par>
                              <p:par>
                                <p:cTn id="735" presetID="53" presetClass="entr" presetSubtype="16" fill="hold" nodeType="withEffect">
                                  <p:stCondLst>
                                    <p:cond delay="0"/>
                                  </p:stCondLst>
                                  <p:childTnLst>
                                    <p:set>
                                      <p:cBhvr>
                                        <p:cTn id="736" dur="1" fill="hold">
                                          <p:stCondLst>
                                            <p:cond delay="0"/>
                                          </p:stCondLst>
                                        </p:cTn>
                                        <p:tgtEl>
                                          <p:spTgt spid="880"/>
                                        </p:tgtEl>
                                        <p:attrNameLst>
                                          <p:attrName>style.visibility</p:attrName>
                                        </p:attrNameLst>
                                      </p:cBhvr>
                                      <p:to>
                                        <p:strVal val="visible"/>
                                      </p:to>
                                    </p:set>
                                    <p:anim calcmode="lin" valueType="num">
                                      <p:cBhvr>
                                        <p:cTn id="737" dur="500" fill="hold"/>
                                        <p:tgtEl>
                                          <p:spTgt spid="880"/>
                                        </p:tgtEl>
                                        <p:attrNameLst>
                                          <p:attrName>ppt_w</p:attrName>
                                        </p:attrNameLst>
                                      </p:cBhvr>
                                      <p:tavLst>
                                        <p:tav tm="0">
                                          <p:val>
                                            <p:fltVal val="0"/>
                                          </p:val>
                                        </p:tav>
                                        <p:tav tm="100000">
                                          <p:val>
                                            <p:strVal val="#ppt_w"/>
                                          </p:val>
                                        </p:tav>
                                      </p:tavLst>
                                    </p:anim>
                                    <p:anim calcmode="lin" valueType="num">
                                      <p:cBhvr>
                                        <p:cTn id="738" dur="500" fill="hold"/>
                                        <p:tgtEl>
                                          <p:spTgt spid="880"/>
                                        </p:tgtEl>
                                        <p:attrNameLst>
                                          <p:attrName>ppt_h</p:attrName>
                                        </p:attrNameLst>
                                      </p:cBhvr>
                                      <p:tavLst>
                                        <p:tav tm="0">
                                          <p:val>
                                            <p:fltVal val="0"/>
                                          </p:val>
                                        </p:tav>
                                        <p:tav tm="100000">
                                          <p:val>
                                            <p:strVal val="#ppt_h"/>
                                          </p:val>
                                        </p:tav>
                                      </p:tavLst>
                                    </p:anim>
                                    <p:animEffect transition="in" filter="fade">
                                      <p:cBhvr>
                                        <p:cTn id="739" dur="500"/>
                                        <p:tgtEl>
                                          <p:spTgt spid="880"/>
                                        </p:tgtEl>
                                      </p:cBhvr>
                                    </p:animEffect>
                                  </p:childTnLst>
                                </p:cTn>
                              </p:par>
                            </p:childTnLst>
                          </p:cTn>
                        </p:par>
                      </p:childTnLst>
                    </p:cTn>
                  </p:par>
                  <p:par>
                    <p:cTn id="740" fill="hold">
                      <p:stCondLst>
                        <p:cond delay="indefinite"/>
                      </p:stCondLst>
                      <p:childTnLst>
                        <p:par>
                          <p:cTn id="741" fill="hold">
                            <p:stCondLst>
                              <p:cond delay="0"/>
                            </p:stCondLst>
                            <p:childTnLst>
                              <p:par>
                                <p:cTn id="742" presetID="2" presetClass="entr" presetSubtype="4" fill="hold" grpId="0" nodeType="clickEffect">
                                  <p:stCondLst>
                                    <p:cond delay="0"/>
                                  </p:stCondLst>
                                  <p:childTnLst>
                                    <p:set>
                                      <p:cBhvr>
                                        <p:cTn id="743" dur="1" fill="hold">
                                          <p:stCondLst>
                                            <p:cond delay="0"/>
                                          </p:stCondLst>
                                        </p:cTn>
                                        <p:tgtEl>
                                          <p:spTgt spid="1311"/>
                                        </p:tgtEl>
                                        <p:attrNameLst>
                                          <p:attrName>style.visibility</p:attrName>
                                        </p:attrNameLst>
                                      </p:cBhvr>
                                      <p:to>
                                        <p:strVal val="visible"/>
                                      </p:to>
                                    </p:set>
                                    <p:anim calcmode="lin" valueType="num">
                                      <p:cBhvr additive="base">
                                        <p:cTn id="744" dur="500" fill="hold"/>
                                        <p:tgtEl>
                                          <p:spTgt spid="1311"/>
                                        </p:tgtEl>
                                        <p:attrNameLst>
                                          <p:attrName>ppt_x</p:attrName>
                                        </p:attrNameLst>
                                      </p:cBhvr>
                                      <p:tavLst>
                                        <p:tav tm="0">
                                          <p:val>
                                            <p:strVal val="#ppt_x"/>
                                          </p:val>
                                        </p:tav>
                                        <p:tav tm="100000">
                                          <p:val>
                                            <p:strVal val="#ppt_x"/>
                                          </p:val>
                                        </p:tav>
                                      </p:tavLst>
                                    </p:anim>
                                    <p:anim calcmode="lin" valueType="num">
                                      <p:cBhvr additive="base">
                                        <p:cTn id="745" dur="500" fill="hold"/>
                                        <p:tgtEl>
                                          <p:spTgt spid="1311"/>
                                        </p:tgtEl>
                                        <p:attrNameLst>
                                          <p:attrName>ppt_y</p:attrName>
                                        </p:attrNameLst>
                                      </p:cBhvr>
                                      <p:tavLst>
                                        <p:tav tm="0">
                                          <p:val>
                                            <p:strVal val="1+#ppt_h/2"/>
                                          </p:val>
                                        </p:tav>
                                        <p:tav tm="100000">
                                          <p:val>
                                            <p:strVal val="#ppt_y"/>
                                          </p:val>
                                        </p:tav>
                                      </p:tavLst>
                                    </p:anim>
                                  </p:childTnLst>
                                </p:cTn>
                              </p:par>
                            </p:childTnLst>
                          </p:cTn>
                        </p:par>
                      </p:childTnLst>
                    </p:cTn>
                  </p:par>
                  <p:par>
                    <p:cTn id="746" fill="hold">
                      <p:stCondLst>
                        <p:cond delay="indefinite"/>
                      </p:stCondLst>
                      <p:childTnLst>
                        <p:par>
                          <p:cTn id="747" fill="hold">
                            <p:stCondLst>
                              <p:cond delay="0"/>
                            </p:stCondLst>
                            <p:childTnLst>
                              <p:par>
                                <p:cTn id="748" presetID="42" presetClass="entr" presetSubtype="0" fill="hold" grpId="0" nodeType="clickEffect">
                                  <p:stCondLst>
                                    <p:cond delay="0"/>
                                  </p:stCondLst>
                                  <p:childTnLst>
                                    <p:set>
                                      <p:cBhvr>
                                        <p:cTn id="749" dur="1" fill="hold">
                                          <p:stCondLst>
                                            <p:cond delay="0"/>
                                          </p:stCondLst>
                                        </p:cTn>
                                        <p:tgtEl>
                                          <p:spTgt spid="643"/>
                                        </p:tgtEl>
                                        <p:attrNameLst>
                                          <p:attrName>style.visibility</p:attrName>
                                        </p:attrNameLst>
                                      </p:cBhvr>
                                      <p:to>
                                        <p:strVal val="visible"/>
                                      </p:to>
                                    </p:set>
                                    <p:animEffect transition="in" filter="fade">
                                      <p:cBhvr>
                                        <p:cTn id="750" dur="1000"/>
                                        <p:tgtEl>
                                          <p:spTgt spid="643"/>
                                        </p:tgtEl>
                                      </p:cBhvr>
                                    </p:animEffect>
                                    <p:anim calcmode="lin" valueType="num">
                                      <p:cBhvr>
                                        <p:cTn id="751" dur="1000" fill="hold"/>
                                        <p:tgtEl>
                                          <p:spTgt spid="643"/>
                                        </p:tgtEl>
                                        <p:attrNameLst>
                                          <p:attrName>ppt_x</p:attrName>
                                        </p:attrNameLst>
                                      </p:cBhvr>
                                      <p:tavLst>
                                        <p:tav tm="0">
                                          <p:val>
                                            <p:strVal val="#ppt_x"/>
                                          </p:val>
                                        </p:tav>
                                        <p:tav tm="100000">
                                          <p:val>
                                            <p:strVal val="#ppt_x"/>
                                          </p:val>
                                        </p:tav>
                                      </p:tavLst>
                                    </p:anim>
                                    <p:anim calcmode="lin" valueType="num">
                                      <p:cBhvr>
                                        <p:cTn id="752" dur="1000" fill="hold"/>
                                        <p:tgtEl>
                                          <p:spTgt spid="643"/>
                                        </p:tgtEl>
                                        <p:attrNameLst>
                                          <p:attrName>ppt_y</p:attrName>
                                        </p:attrNameLst>
                                      </p:cBhvr>
                                      <p:tavLst>
                                        <p:tav tm="0">
                                          <p:val>
                                            <p:strVal val="#ppt_y+.1"/>
                                          </p:val>
                                        </p:tav>
                                        <p:tav tm="100000">
                                          <p:val>
                                            <p:strVal val="#ppt_y"/>
                                          </p:val>
                                        </p:tav>
                                      </p:tavLst>
                                    </p:anim>
                                  </p:childTnLst>
                                </p:cTn>
                              </p:par>
                              <p:par>
                                <p:cTn id="753" presetID="42" presetClass="entr" presetSubtype="0" fill="hold" grpId="0" nodeType="withEffect">
                                  <p:stCondLst>
                                    <p:cond delay="0"/>
                                  </p:stCondLst>
                                  <p:childTnLst>
                                    <p:set>
                                      <p:cBhvr>
                                        <p:cTn id="754" dur="1" fill="hold">
                                          <p:stCondLst>
                                            <p:cond delay="0"/>
                                          </p:stCondLst>
                                        </p:cTn>
                                        <p:tgtEl>
                                          <p:spTgt spid="644"/>
                                        </p:tgtEl>
                                        <p:attrNameLst>
                                          <p:attrName>style.visibility</p:attrName>
                                        </p:attrNameLst>
                                      </p:cBhvr>
                                      <p:to>
                                        <p:strVal val="visible"/>
                                      </p:to>
                                    </p:set>
                                    <p:animEffect transition="in" filter="fade">
                                      <p:cBhvr>
                                        <p:cTn id="755" dur="1000"/>
                                        <p:tgtEl>
                                          <p:spTgt spid="644"/>
                                        </p:tgtEl>
                                      </p:cBhvr>
                                    </p:animEffect>
                                    <p:anim calcmode="lin" valueType="num">
                                      <p:cBhvr>
                                        <p:cTn id="756" dur="1000" fill="hold"/>
                                        <p:tgtEl>
                                          <p:spTgt spid="644"/>
                                        </p:tgtEl>
                                        <p:attrNameLst>
                                          <p:attrName>ppt_x</p:attrName>
                                        </p:attrNameLst>
                                      </p:cBhvr>
                                      <p:tavLst>
                                        <p:tav tm="0">
                                          <p:val>
                                            <p:strVal val="#ppt_x"/>
                                          </p:val>
                                        </p:tav>
                                        <p:tav tm="100000">
                                          <p:val>
                                            <p:strVal val="#ppt_x"/>
                                          </p:val>
                                        </p:tav>
                                      </p:tavLst>
                                    </p:anim>
                                    <p:anim calcmode="lin" valueType="num">
                                      <p:cBhvr>
                                        <p:cTn id="757" dur="1000" fill="hold"/>
                                        <p:tgtEl>
                                          <p:spTgt spid="644"/>
                                        </p:tgtEl>
                                        <p:attrNameLst>
                                          <p:attrName>ppt_y</p:attrName>
                                        </p:attrNameLst>
                                      </p:cBhvr>
                                      <p:tavLst>
                                        <p:tav tm="0">
                                          <p:val>
                                            <p:strVal val="#ppt_y+.1"/>
                                          </p:val>
                                        </p:tav>
                                        <p:tav tm="100000">
                                          <p:val>
                                            <p:strVal val="#ppt_y"/>
                                          </p:val>
                                        </p:tav>
                                      </p:tavLst>
                                    </p:anim>
                                  </p:childTnLst>
                                </p:cTn>
                              </p:par>
                              <p:par>
                                <p:cTn id="758" presetID="42" presetClass="entr" presetSubtype="0" fill="hold" nodeType="withEffect">
                                  <p:stCondLst>
                                    <p:cond delay="0"/>
                                  </p:stCondLst>
                                  <p:childTnLst>
                                    <p:set>
                                      <p:cBhvr>
                                        <p:cTn id="759" dur="1" fill="hold">
                                          <p:stCondLst>
                                            <p:cond delay="0"/>
                                          </p:stCondLst>
                                        </p:cTn>
                                        <p:tgtEl>
                                          <p:spTgt spid="645"/>
                                        </p:tgtEl>
                                        <p:attrNameLst>
                                          <p:attrName>style.visibility</p:attrName>
                                        </p:attrNameLst>
                                      </p:cBhvr>
                                      <p:to>
                                        <p:strVal val="visible"/>
                                      </p:to>
                                    </p:set>
                                    <p:animEffect transition="in" filter="fade">
                                      <p:cBhvr>
                                        <p:cTn id="760" dur="1000"/>
                                        <p:tgtEl>
                                          <p:spTgt spid="645"/>
                                        </p:tgtEl>
                                      </p:cBhvr>
                                    </p:animEffect>
                                    <p:anim calcmode="lin" valueType="num">
                                      <p:cBhvr>
                                        <p:cTn id="761" dur="1000" fill="hold"/>
                                        <p:tgtEl>
                                          <p:spTgt spid="645"/>
                                        </p:tgtEl>
                                        <p:attrNameLst>
                                          <p:attrName>ppt_x</p:attrName>
                                        </p:attrNameLst>
                                      </p:cBhvr>
                                      <p:tavLst>
                                        <p:tav tm="0">
                                          <p:val>
                                            <p:strVal val="#ppt_x"/>
                                          </p:val>
                                        </p:tav>
                                        <p:tav tm="100000">
                                          <p:val>
                                            <p:strVal val="#ppt_x"/>
                                          </p:val>
                                        </p:tav>
                                      </p:tavLst>
                                    </p:anim>
                                    <p:anim calcmode="lin" valueType="num">
                                      <p:cBhvr>
                                        <p:cTn id="762" dur="1000" fill="hold"/>
                                        <p:tgtEl>
                                          <p:spTgt spid="645"/>
                                        </p:tgtEl>
                                        <p:attrNameLst>
                                          <p:attrName>ppt_y</p:attrName>
                                        </p:attrNameLst>
                                      </p:cBhvr>
                                      <p:tavLst>
                                        <p:tav tm="0">
                                          <p:val>
                                            <p:strVal val="#ppt_y+.1"/>
                                          </p:val>
                                        </p:tav>
                                        <p:tav tm="100000">
                                          <p:val>
                                            <p:strVal val="#ppt_y"/>
                                          </p:val>
                                        </p:tav>
                                      </p:tavLst>
                                    </p:anim>
                                  </p:childTnLst>
                                </p:cTn>
                              </p:par>
                              <p:par>
                                <p:cTn id="763" presetID="42" presetClass="entr" presetSubtype="0" fill="hold" nodeType="withEffect">
                                  <p:stCondLst>
                                    <p:cond delay="0"/>
                                  </p:stCondLst>
                                  <p:childTnLst>
                                    <p:set>
                                      <p:cBhvr>
                                        <p:cTn id="764" dur="1" fill="hold">
                                          <p:stCondLst>
                                            <p:cond delay="0"/>
                                          </p:stCondLst>
                                        </p:cTn>
                                        <p:tgtEl>
                                          <p:spTgt spid="650"/>
                                        </p:tgtEl>
                                        <p:attrNameLst>
                                          <p:attrName>style.visibility</p:attrName>
                                        </p:attrNameLst>
                                      </p:cBhvr>
                                      <p:to>
                                        <p:strVal val="visible"/>
                                      </p:to>
                                    </p:set>
                                    <p:animEffect transition="in" filter="fade">
                                      <p:cBhvr>
                                        <p:cTn id="765" dur="1000"/>
                                        <p:tgtEl>
                                          <p:spTgt spid="650"/>
                                        </p:tgtEl>
                                      </p:cBhvr>
                                    </p:animEffect>
                                    <p:anim calcmode="lin" valueType="num">
                                      <p:cBhvr>
                                        <p:cTn id="766" dur="1000" fill="hold"/>
                                        <p:tgtEl>
                                          <p:spTgt spid="650"/>
                                        </p:tgtEl>
                                        <p:attrNameLst>
                                          <p:attrName>ppt_x</p:attrName>
                                        </p:attrNameLst>
                                      </p:cBhvr>
                                      <p:tavLst>
                                        <p:tav tm="0">
                                          <p:val>
                                            <p:strVal val="#ppt_x"/>
                                          </p:val>
                                        </p:tav>
                                        <p:tav tm="100000">
                                          <p:val>
                                            <p:strVal val="#ppt_x"/>
                                          </p:val>
                                        </p:tav>
                                      </p:tavLst>
                                    </p:anim>
                                    <p:anim calcmode="lin" valueType="num">
                                      <p:cBhvr>
                                        <p:cTn id="767" dur="1000" fill="hold"/>
                                        <p:tgtEl>
                                          <p:spTgt spid="650"/>
                                        </p:tgtEl>
                                        <p:attrNameLst>
                                          <p:attrName>ppt_y</p:attrName>
                                        </p:attrNameLst>
                                      </p:cBhvr>
                                      <p:tavLst>
                                        <p:tav tm="0">
                                          <p:val>
                                            <p:strVal val="#ppt_y+.1"/>
                                          </p:val>
                                        </p:tav>
                                        <p:tav tm="100000">
                                          <p:val>
                                            <p:strVal val="#ppt_y"/>
                                          </p:val>
                                        </p:tav>
                                      </p:tavLst>
                                    </p:anim>
                                  </p:childTnLst>
                                </p:cTn>
                              </p:par>
                            </p:childTnLst>
                          </p:cTn>
                        </p:par>
                      </p:childTnLst>
                    </p:cTn>
                  </p:par>
                  <p:par>
                    <p:cTn id="768" fill="hold">
                      <p:stCondLst>
                        <p:cond delay="indefinite"/>
                      </p:stCondLst>
                      <p:childTnLst>
                        <p:par>
                          <p:cTn id="769" fill="hold">
                            <p:stCondLst>
                              <p:cond delay="0"/>
                            </p:stCondLst>
                            <p:childTnLst>
                              <p:par>
                                <p:cTn id="770" presetID="6" presetClass="entr" presetSubtype="16" fill="hold" grpId="0" nodeType="clickEffect">
                                  <p:stCondLst>
                                    <p:cond delay="0"/>
                                  </p:stCondLst>
                                  <p:childTnLst>
                                    <p:set>
                                      <p:cBhvr>
                                        <p:cTn id="771" dur="1" fill="hold">
                                          <p:stCondLst>
                                            <p:cond delay="0"/>
                                          </p:stCondLst>
                                        </p:cTn>
                                        <p:tgtEl>
                                          <p:spTgt spid="1316"/>
                                        </p:tgtEl>
                                        <p:attrNameLst>
                                          <p:attrName>style.visibility</p:attrName>
                                        </p:attrNameLst>
                                      </p:cBhvr>
                                      <p:to>
                                        <p:strVal val="visible"/>
                                      </p:to>
                                    </p:set>
                                    <p:animEffect transition="in" filter="circle(in)">
                                      <p:cBhvr>
                                        <p:cTn id="772" dur="2000"/>
                                        <p:tgtEl>
                                          <p:spTgt spid="1316"/>
                                        </p:tgtEl>
                                      </p:cBhvr>
                                    </p:animEffect>
                                  </p:childTnLst>
                                </p:cTn>
                              </p:par>
                            </p:childTnLst>
                          </p:cTn>
                        </p:par>
                      </p:childTnLst>
                    </p:cTn>
                  </p:par>
                  <p:par>
                    <p:cTn id="773" fill="hold">
                      <p:stCondLst>
                        <p:cond delay="indefinite"/>
                      </p:stCondLst>
                      <p:childTnLst>
                        <p:par>
                          <p:cTn id="774" fill="hold">
                            <p:stCondLst>
                              <p:cond delay="0"/>
                            </p:stCondLst>
                            <p:childTnLst>
                              <p:par>
                                <p:cTn id="775" presetID="6" presetClass="entr" presetSubtype="16" fill="hold" nodeType="clickEffect">
                                  <p:stCondLst>
                                    <p:cond delay="0"/>
                                  </p:stCondLst>
                                  <p:childTnLst>
                                    <p:set>
                                      <p:cBhvr>
                                        <p:cTn id="776" dur="1" fill="hold">
                                          <p:stCondLst>
                                            <p:cond delay="0"/>
                                          </p:stCondLst>
                                        </p:cTn>
                                        <p:tgtEl>
                                          <p:spTgt spid="649"/>
                                        </p:tgtEl>
                                        <p:attrNameLst>
                                          <p:attrName>style.visibility</p:attrName>
                                        </p:attrNameLst>
                                      </p:cBhvr>
                                      <p:to>
                                        <p:strVal val="visible"/>
                                      </p:to>
                                    </p:set>
                                    <p:animEffect transition="in" filter="circle(in)">
                                      <p:cBhvr>
                                        <p:cTn id="777" dur="2000"/>
                                        <p:tgtEl>
                                          <p:spTgt spid="649"/>
                                        </p:tgtEl>
                                      </p:cBhvr>
                                    </p:animEffect>
                                  </p:childTnLst>
                                </p:cTn>
                              </p:par>
                              <p:par>
                                <p:cTn id="778" presetID="6" presetClass="entr" presetSubtype="16" fill="hold" nodeType="withEffect">
                                  <p:stCondLst>
                                    <p:cond delay="0"/>
                                  </p:stCondLst>
                                  <p:childTnLst>
                                    <p:set>
                                      <p:cBhvr>
                                        <p:cTn id="779" dur="1" fill="hold">
                                          <p:stCondLst>
                                            <p:cond delay="0"/>
                                          </p:stCondLst>
                                        </p:cTn>
                                        <p:tgtEl>
                                          <p:spTgt spid="738"/>
                                        </p:tgtEl>
                                        <p:attrNameLst>
                                          <p:attrName>style.visibility</p:attrName>
                                        </p:attrNameLst>
                                      </p:cBhvr>
                                      <p:to>
                                        <p:strVal val="visible"/>
                                      </p:to>
                                    </p:set>
                                    <p:animEffect transition="in" filter="circle(in)">
                                      <p:cBhvr>
                                        <p:cTn id="780" dur="2000"/>
                                        <p:tgtEl>
                                          <p:spTgt spid="738"/>
                                        </p:tgtEl>
                                      </p:cBhvr>
                                    </p:animEffect>
                                  </p:childTnLst>
                                </p:cTn>
                              </p:par>
                              <p:par>
                                <p:cTn id="781" presetID="6" presetClass="entr" presetSubtype="16" fill="hold" grpId="0" nodeType="withEffect">
                                  <p:stCondLst>
                                    <p:cond delay="0"/>
                                  </p:stCondLst>
                                  <p:childTnLst>
                                    <p:set>
                                      <p:cBhvr>
                                        <p:cTn id="782" dur="1" fill="hold">
                                          <p:stCondLst>
                                            <p:cond delay="0"/>
                                          </p:stCondLst>
                                        </p:cTn>
                                        <p:tgtEl>
                                          <p:spTgt spid="887"/>
                                        </p:tgtEl>
                                        <p:attrNameLst>
                                          <p:attrName>style.visibility</p:attrName>
                                        </p:attrNameLst>
                                      </p:cBhvr>
                                      <p:to>
                                        <p:strVal val="visible"/>
                                      </p:to>
                                    </p:set>
                                    <p:animEffect transition="in" filter="circle(in)">
                                      <p:cBhvr>
                                        <p:cTn id="783" dur="2000"/>
                                        <p:tgtEl>
                                          <p:spTgt spid="887"/>
                                        </p:tgtEl>
                                      </p:cBhvr>
                                    </p:animEffect>
                                  </p:childTnLst>
                                </p:cTn>
                              </p:par>
                              <p:par>
                                <p:cTn id="784" presetID="6" presetClass="entr" presetSubtype="16" fill="hold" grpId="0" nodeType="withEffect">
                                  <p:stCondLst>
                                    <p:cond delay="0"/>
                                  </p:stCondLst>
                                  <p:childTnLst>
                                    <p:set>
                                      <p:cBhvr>
                                        <p:cTn id="785" dur="1" fill="hold">
                                          <p:stCondLst>
                                            <p:cond delay="0"/>
                                          </p:stCondLst>
                                        </p:cTn>
                                        <p:tgtEl>
                                          <p:spTgt spid="888"/>
                                        </p:tgtEl>
                                        <p:attrNameLst>
                                          <p:attrName>style.visibility</p:attrName>
                                        </p:attrNameLst>
                                      </p:cBhvr>
                                      <p:to>
                                        <p:strVal val="visible"/>
                                      </p:to>
                                    </p:set>
                                    <p:animEffect transition="in" filter="circle(in)">
                                      <p:cBhvr>
                                        <p:cTn id="786" dur="2000"/>
                                        <p:tgtEl>
                                          <p:spTgt spid="888"/>
                                        </p:tgtEl>
                                      </p:cBhvr>
                                    </p:animEffect>
                                  </p:childTnLst>
                                </p:cTn>
                              </p:par>
                              <p:par>
                                <p:cTn id="787" presetID="6" presetClass="entr" presetSubtype="16" fill="hold" grpId="0" nodeType="withEffect">
                                  <p:stCondLst>
                                    <p:cond delay="0"/>
                                  </p:stCondLst>
                                  <p:childTnLst>
                                    <p:set>
                                      <p:cBhvr>
                                        <p:cTn id="788" dur="1" fill="hold">
                                          <p:stCondLst>
                                            <p:cond delay="0"/>
                                          </p:stCondLst>
                                        </p:cTn>
                                        <p:tgtEl>
                                          <p:spTgt spid="889"/>
                                        </p:tgtEl>
                                        <p:attrNameLst>
                                          <p:attrName>style.visibility</p:attrName>
                                        </p:attrNameLst>
                                      </p:cBhvr>
                                      <p:to>
                                        <p:strVal val="visible"/>
                                      </p:to>
                                    </p:set>
                                    <p:animEffect transition="in" filter="circle(in)">
                                      <p:cBhvr>
                                        <p:cTn id="789" dur="2000"/>
                                        <p:tgtEl>
                                          <p:spTgt spid="889"/>
                                        </p:tgtEl>
                                      </p:cBhvr>
                                    </p:animEffect>
                                  </p:childTnLst>
                                </p:cTn>
                              </p:par>
                              <p:par>
                                <p:cTn id="790" presetID="6" presetClass="entr" presetSubtype="16" fill="hold" grpId="0" nodeType="withEffect">
                                  <p:stCondLst>
                                    <p:cond delay="0"/>
                                  </p:stCondLst>
                                  <p:childTnLst>
                                    <p:set>
                                      <p:cBhvr>
                                        <p:cTn id="791" dur="1" fill="hold">
                                          <p:stCondLst>
                                            <p:cond delay="0"/>
                                          </p:stCondLst>
                                        </p:cTn>
                                        <p:tgtEl>
                                          <p:spTgt spid="890"/>
                                        </p:tgtEl>
                                        <p:attrNameLst>
                                          <p:attrName>style.visibility</p:attrName>
                                        </p:attrNameLst>
                                      </p:cBhvr>
                                      <p:to>
                                        <p:strVal val="visible"/>
                                      </p:to>
                                    </p:set>
                                    <p:animEffect transition="in" filter="circle(in)">
                                      <p:cBhvr>
                                        <p:cTn id="792" dur="2000"/>
                                        <p:tgtEl>
                                          <p:spTgt spid="890"/>
                                        </p:tgtEl>
                                      </p:cBhvr>
                                    </p:animEffect>
                                  </p:childTnLst>
                                </p:cTn>
                              </p:par>
                              <p:par>
                                <p:cTn id="793" presetID="6" presetClass="entr" presetSubtype="16" fill="hold" grpId="0" nodeType="withEffect">
                                  <p:stCondLst>
                                    <p:cond delay="0"/>
                                  </p:stCondLst>
                                  <p:childTnLst>
                                    <p:set>
                                      <p:cBhvr>
                                        <p:cTn id="794" dur="1" fill="hold">
                                          <p:stCondLst>
                                            <p:cond delay="0"/>
                                          </p:stCondLst>
                                        </p:cTn>
                                        <p:tgtEl>
                                          <p:spTgt spid="891"/>
                                        </p:tgtEl>
                                        <p:attrNameLst>
                                          <p:attrName>style.visibility</p:attrName>
                                        </p:attrNameLst>
                                      </p:cBhvr>
                                      <p:to>
                                        <p:strVal val="visible"/>
                                      </p:to>
                                    </p:set>
                                    <p:animEffect transition="in" filter="circle(in)">
                                      <p:cBhvr>
                                        <p:cTn id="795" dur="2000"/>
                                        <p:tgtEl>
                                          <p:spTgt spid="891"/>
                                        </p:tgtEl>
                                      </p:cBhvr>
                                    </p:animEffect>
                                  </p:childTnLst>
                                </p:cTn>
                              </p:par>
                              <p:par>
                                <p:cTn id="796" presetID="6" presetClass="entr" presetSubtype="16" fill="hold" grpId="0" nodeType="withEffect">
                                  <p:stCondLst>
                                    <p:cond delay="0"/>
                                  </p:stCondLst>
                                  <p:childTnLst>
                                    <p:set>
                                      <p:cBhvr>
                                        <p:cTn id="797" dur="1" fill="hold">
                                          <p:stCondLst>
                                            <p:cond delay="0"/>
                                          </p:stCondLst>
                                        </p:cTn>
                                        <p:tgtEl>
                                          <p:spTgt spid="892"/>
                                        </p:tgtEl>
                                        <p:attrNameLst>
                                          <p:attrName>style.visibility</p:attrName>
                                        </p:attrNameLst>
                                      </p:cBhvr>
                                      <p:to>
                                        <p:strVal val="visible"/>
                                      </p:to>
                                    </p:set>
                                    <p:animEffect transition="in" filter="circle(in)">
                                      <p:cBhvr>
                                        <p:cTn id="798" dur="2000"/>
                                        <p:tgtEl>
                                          <p:spTgt spid="892"/>
                                        </p:tgtEl>
                                      </p:cBhvr>
                                    </p:animEffect>
                                  </p:childTnLst>
                                </p:cTn>
                              </p:par>
                              <p:par>
                                <p:cTn id="799" presetID="6" presetClass="entr" presetSubtype="16" fill="hold" nodeType="withEffect">
                                  <p:stCondLst>
                                    <p:cond delay="0"/>
                                  </p:stCondLst>
                                  <p:childTnLst>
                                    <p:set>
                                      <p:cBhvr>
                                        <p:cTn id="800" dur="1" fill="hold">
                                          <p:stCondLst>
                                            <p:cond delay="0"/>
                                          </p:stCondLst>
                                        </p:cTn>
                                        <p:tgtEl>
                                          <p:spTgt spid="893"/>
                                        </p:tgtEl>
                                        <p:attrNameLst>
                                          <p:attrName>style.visibility</p:attrName>
                                        </p:attrNameLst>
                                      </p:cBhvr>
                                      <p:to>
                                        <p:strVal val="visible"/>
                                      </p:to>
                                    </p:set>
                                    <p:animEffect transition="in" filter="circle(in)">
                                      <p:cBhvr>
                                        <p:cTn id="801" dur="2000"/>
                                        <p:tgtEl>
                                          <p:spTgt spid="893"/>
                                        </p:tgtEl>
                                      </p:cBhvr>
                                    </p:animEffect>
                                  </p:childTnLst>
                                </p:cTn>
                              </p:par>
                              <p:par>
                                <p:cTn id="802" presetID="6" presetClass="entr" presetSubtype="16" fill="hold" nodeType="withEffect">
                                  <p:stCondLst>
                                    <p:cond delay="0"/>
                                  </p:stCondLst>
                                  <p:childTnLst>
                                    <p:set>
                                      <p:cBhvr>
                                        <p:cTn id="803" dur="1" fill="hold">
                                          <p:stCondLst>
                                            <p:cond delay="0"/>
                                          </p:stCondLst>
                                        </p:cTn>
                                        <p:tgtEl>
                                          <p:spTgt spid="894"/>
                                        </p:tgtEl>
                                        <p:attrNameLst>
                                          <p:attrName>style.visibility</p:attrName>
                                        </p:attrNameLst>
                                      </p:cBhvr>
                                      <p:to>
                                        <p:strVal val="visible"/>
                                      </p:to>
                                    </p:set>
                                    <p:animEffect transition="in" filter="circle(in)">
                                      <p:cBhvr>
                                        <p:cTn id="804" dur="2000"/>
                                        <p:tgtEl>
                                          <p:spTgt spid="894"/>
                                        </p:tgtEl>
                                      </p:cBhvr>
                                    </p:animEffect>
                                  </p:childTnLst>
                                </p:cTn>
                              </p:par>
                              <p:par>
                                <p:cTn id="805" presetID="6" presetClass="entr" presetSubtype="16" fill="hold" nodeType="withEffect">
                                  <p:stCondLst>
                                    <p:cond delay="0"/>
                                  </p:stCondLst>
                                  <p:childTnLst>
                                    <p:set>
                                      <p:cBhvr>
                                        <p:cTn id="806" dur="1" fill="hold">
                                          <p:stCondLst>
                                            <p:cond delay="0"/>
                                          </p:stCondLst>
                                        </p:cTn>
                                        <p:tgtEl>
                                          <p:spTgt spid="895"/>
                                        </p:tgtEl>
                                        <p:attrNameLst>
                                          <p:attrName>style.visibility</p:attrName>
                                        </p:attrNameLst>
                                      </p:cBhvr>
                                      <p:to>
                                        <p:strVal val="visible"/>
                                      </p:to>
                                    </p:set>
                                    <p:animEffect transition="in" filter="circle(in)">
                                      <p:cBhvr>
                                        <p:cTn id="807" dur="2000"/>
                                        <p:tgtEl>
                                          <p:spTgt spid="895"/>
                                        </p:tgtEl>
                                      </p:cBhvr>
                                    </p:animEffect>
                                  </p:childTnLst>
                                </p:cTn>
                              </p:par>
                              <p:par>
                                <p:cTn id="808" presetID="6" presetClass="entr" presetSubtype="16" fill="hold" nodeType="withEffect">
                                  <p:stCondLst>
                                    <p:cond delay="0"/>
                                  </p:stCondLst>
                                  <p:childTnLst>
                                    <p:set>
                                      <p:cBhvr>
                                        <p:cTn id="809" dur="1" fill="hold">
                                          <p:stCondLst>
                                            <p:cond delay="0"/>
                                          </p:stCondLst>
                                        </p:cTn>
                                        <p:tgtEl>
                                          <p:spTgt spid="896"/>
                                        </p:tgtEl>
                                        <p:attrNameLst>
                                          <p:attrName>style.visibility</p:attrName>
                                        </p:attrNameLst>
                                      </p:cBhvr>
                                      <p:to>
                                        <p:strVal val="visible"/>
                                      </p:to>
                                    </p:set>
                                    <p:animEffect transition="in" filter="circle(in)">
                                      <p:cBhvr>
                                        <p:cTn id="810" dur="2000"/>
                                        <p:tgtEl>
                                          <p:spTgt spid="896"/>
                                        </p:tgtEl>
                                      </p:cBhvr>
                                    </p:animEffect>
                                  </p:childTnLst>
                                </p:cTn>
                              </p:par>
                              <p:par>
                                <p:cTn id="811" presetID="6" presetClass="entr" presetSubtype="16" fill="hold" nodeType="withEffect">
                                  <p:stCondLst>
                                    <p:cond delay="0"/>
                                  </p:stCondLst>
                                  <p:childTnLst>
                                    <p:set>
                                      <p:cBhvr>
                                        <p:cTn id="812" dur="1" fill="hold">
                                          <p:stCondLst>
                                            <p:cond delay="0"/>
                                          </p:stCondLst>
                                        </p:cTn>
                                        <p:tgtEl>
                                          <p:spTgt spid="897"/>
                                        </p:tgtEl>
                                        <p:attrNameLst>
                                          <p:attrName>style.visibility</p:attrName>
                                        </p:attrNameLst>
                                      </p:cBhvr>
                                      <p:to>
                                        <p:strVal val="visible"/>
                                      </p:to>
                                    </p:set>
                                    <p:animEffect transition="in" filter="circle(in)">
                                      <p:cBhvr>
                                        <p:cTn id="813" dur="2000"/>
                                        <p:tgtEl>
                                          <p:spTgt spid="897"/>
                                        </p:tgtEl>
                                      </p:cBhvr>
                                    </p:animEffect>
                                  </p:childTnLst>
                                </p:cTn>
                              </p:par>
                              <p:par>
                                <p:cTn id="814" presetID="6" presetClass="entr" presetSubtype="16" fill="hold" grpId="0" nodeType="withEffect">
                                  <p:stCondLst>
                                    <p:cond delay="0"/>
                                  </p:stCondLst>
                                  <p:childTnLst>
                                    <p:set>
                                      <p:cBhvr>
                                        <p:cTn id="815" dur="1" fill="hold">
                                          <p:stCondLst>
                                            <p:cond delay="0"/>
                                          </p:stCondLst>
                                        </p:cTn>
                                        <p:tgtEl>
                                          <p:spTgt spid="898"/>
                                        </p:tgtEl>
                                        <p:attrNameLst>
                                          <p:attrName>style.visibility</p:attrName>
                                        </p:attrNameLst>
                                      </p:cBhvr>
                                      <p:to>
                                        <p:strVal val="visible"/>
                                      </p:to>
                                    </p:set>
                                    <p:animEffect transition="in" filter="circle(in)">
                                      <p:cBhvr>
                                        <p:cTn id="816" dur="2000"/>
                                        <p:tgtEl>
                                          <p:spTgt spid="898"/>
                                        </p:tgtEl>
                                      </p:cBhvr>
                                    </p:animEffect>
                                  </p:childTnLst>
                                </p:cTn>
                              </p:par>
                              <p:par>
                                <p:cTn id="817" presetID="6" presetClass="entr" presetSubtype="16" fill="hold" grpId="0" nodeType="withEffect">
                                  <p:stCondLst>
                                    <p:cond delay="0"/>
                                  </p:stCondLst>
                                  <p:childTnLst>
                                    <p:set>
                                      <p:cBhvr>
                                        <p:cTn id="818" dur="1" fill="hold">
                                          <p:stCondLst>
                                            <p:cond delay="0"/>
                                          </p:stCondLst>
                                        </p:cTn>
                                        <p:tgtEl>
                                          <p:spTgt spid="899"/>
                                        </p:tgtEl>
                                        <p:attrNameLst>
                                          <p:attrName>style.visibility</p:attrName>
                                        </p:attrNameLst>
                                      </p:cBhvr>
                                      <p:to>
                                        <p:strVal val="visible"/>
                                      </p:to>
                                    </p:set>
                                    <p:animEffect transition="in" filter="circle(in)">
                                      <p:cBhvr>
                                        <p:cTn id="819" dur="2000"/>
                                        <p:tgtEl>
                                          <p:spTgt spid="899"/>
                                        </p:tgtEl>
                                      </p:cBhvr>
                                    </p:animEffect>
                                  </p:childTnLst>
                                </p:cTn>
                              </p:par>
                              <p:par>
                                <p:cTn id="820" presetID="6" presetClass="entr" presetSubtype="16" fill="hold" nodeType="withEffect">
                                  <p:stCondLst>
                                    <p:cond delay="0"/>
                                  </p:stCondLst>
                                  <p:childTnLst>
                                    <p:set>
                                      <p:cBhvr>
                                        <p:cTn id="821" dur="1" fill="hold">
                                          <p:stCondLst>
                                            <p:cond delay="0"/>
                                          </p:stCondLst>
                                        </p:cTn>
                                        <p:tgtEl>
                                          <p:spTgt spid="900"/>
                                        </p:tgtEl>
                                        <p:attrNameLst>
                                          <p:attrName>style.visibility</p:attrName>
                                        </p:attrNameLst>
                                      </p:cBhvr>
                                      <p:to>
                                        <p:strVal val="visible"/>
                                      </p:to>
                                    </p:set>
                                    <p:animEffect transition="in" filter="circle(in)">
                                      <p:cBhvr>
                                        <p:cTn id="822" dur="2000"/>
                                        <p:tgtEl>
                                          <p:spTgt spid="900"/>
                                        </p:tgtEl>
                                      </p:cBhvr>
                                    </p:animEffect>
                                  </p:childTnLst>
                                </p:cTn>
                              </p:par>
                              <p:par>
                                <p:cTn id="823" presetID="6" presetClass="entr" presetSubtype="16" fill="hold" grpId="0" nodeType="withEffect">
                                  <p:stCondLst>
                                    <p:cond delay="0"/>
                                  </p:stCondLst>
                                  <p:childTnLst>
                                    <p:set>
                                      <p:cBhvr>
                                        <p:cTn id="824" dur="1" fill="hold">
                                          <p:stCondLst>
                                            <p:cond delay="0"/>
                                          </p:stCondLst>
                                        </p:cTn>
                                        <p:tgtEl>
                                          <p:spTgt spid="901"/>
                                        </p:tgtEl>
                                        <p:attrNameLst>
                                          <p:attrName>style.visibility</p:attrName>
                                        </p:attrNameLst>
                                      </p:cBhvr>
                                      <p:to>
                                        <p:strVal val="visible"/>
                                      </p:to>
                                    </p:set>
                                    <p:animEffect transition="in" filter="circle(in)">
                                      <p:cBhvr>
                                        <p:cTn id="825" dur="2000"/>
                                        <p:tgtEl>
                                          <p:spTgt spid="901"/>
                                        </p:tgtEl>
                                      </p:cBhvr>
                                    </p:animEffect>
                                  </p:childTnLst>
                                </p:cTn>
                              </p:par>
                              <p:par>
                                <p:cTn id="826" presetID="6" presetClass="entr" presetSubtype="16" fill="hold" grpId="0" nodeType="withEffect">
                                  <p:stCondLst>
                                    <p:cond delay="0"/>
                                  </p:stCondLst>
                                  <p:childTnLst>
                                    <p:set>
                                      <p:cBhvr>
                                        <p:cTn id="827" dur="1" fill="hold">
                                          <p:stCondLst>
                                            <p:cond delay="0"/>
                                          </p:stCondLst>
                                        </p:cTn>
                                        <p:tgtEl>
                                          <p:spTgt spid="902"/>
                                        </p:tgtEl>
                                        <p:attrNameLst>
                                          <p:attrName>style.visibility</p:attrName>
                                        </p:attrNameLst>
                                      </p:cBhvr>
                                      <p:to>
                                        <p:strVal val="visible"/>
                                      </p:to>
                                    </p:set>
                                    <p:animEffect transition="in" filter="circle(in)">
                                      <p:cBhvr>
                                        <p:cTn id="828" dur="2000"/>
                                        <p:tgtEl>
                                          <p:spTgt spid="902"/>
                                        </p:tgtEl>
                                      </p:cBhvr>
                                    </p:animEffect>
                                  </p:childTnLst>
                                </p:cTn>
                              </p:par>
                              <p:par>
                                <p:cTn id="829" presetID="6" presetClass="entr" presetSubtype="16" fill="hold" nodeType="withEffect">
                                  <p:stCondLst>
                                    <p:cond delay="0"/>
                                  </p:stCondLst>
                                  <p:childTnLst>
                                    <p:set>
                                      <p:cBhvr>
                                        <p:cTn id="830" dur="1" fill="hold">
                                          <p:stCondLst>
                                            <p:cond delay="0"/>
                                          </p:stCondLst>
                                        </p:cTn>
                                        <p:tgtEl>
                                          <p:spTgt spid="903"/>
                                        </p:tgtEl>
                                        <p:attrNameLst>
                                          <p:attrName>style.visibility</p:attrName>
                                        </p:attrNameLst>
                                      </p:cBhvr>
                                      <p:to>
                                        <p:strVal val="visible"/>
                                      </p:to>
                                    </p:set>
                                    <p:animEffect transition="in" filter="circle(in)">
                                      <p:cBhvr>
                                        <p:cTn id="831" dur="2000"/>
                                        <p:tgtEl>
                                          <p:spTgt spid="903"/>
                                        </p:tgtEl>
                                      </p:cBhvr>
                                    </p:animEffect>
                                  </p:childTnLst>
                                </p:cTn>
                              </p:par>
                              <p:par>
                                <p:cTn id="832" presetID="6" presetClass="entr" presetSubtype="16" fill="hold" nodeType="withEffect">
                                  <p:stCondLst>
                                    <p:cond delay="0"/>
                                  </p:stCondLst>
                                  <p:childTnLst>
                                    <p:set>
                                      <p:cBhvr>
                                        <p:cTn id="833" dur="1" fill="hold">
                                          <p:stCondLst>
                                            <p:cond delay="0"/>
                                          </p:stCondLst>
                                        </p:cTn>
                                        <p:tgtEl>
                                          <p:spTgt spid="904"/>
                                        </p:tgtEl>
                                        <p:attrNameLst>
                                          <p:attrName>style.visibility</p:attrName>
                                        </p:attrNameLst>
                                      </p:cBhvr>
                                      <p:to>
                                        <p:strVal val="visible"/>
                                      </p:to>
                                    </p:set>
                                    <p:animEffect transition="in" filter="circle(in)">
                                      <p:cBhvr>
                                        <p:cTn id="834" dur="2000"/>
                                        <p:tgtEl>
                                          <p:spTgt spid="904"/>
                                        </p:tgtEl>
                                      </p:cBhvr>
                                    </p:animEffect>
                                  </p:childTnLst>
                                </p:cTn>
                              </p:par>
                              <p:par>
                                <p:cTn id="835" presetID="6" presetClass="entr" presetSubtype="16" fill="hold" nodeType="withEffect">
                                  <p:stCondLst>
                                    <p:cond delay="0"/>
                                  </p:stCondLst>
                                  <p:childTnLst>
                                    <p:set>
                                      <p:cBhvr>
                                        <p:cTn id="836" dur="1" fill="hold">
                                          <p:stCondLst>
                                            <p:cond delay="0"/>
                                          </p:stCondLst>
                                        </p:cTn>
                                        <p:tgtEl>
                                          <p:spTgt spid="905"/>
                                        </p:tgtEl>
                                        <p:attrNameLst>
                                          <p:attrName>style.visibility</p:attrName>
                                        </p:attrNameLst>
                                      </p:cBhvr>
                                      <p:to>
                                        <p:strVal val="visible"/>
                                      </p:to>
                                    </p:set>
                                    <p:animEffect transition="in" filter="circle(in)">
                                      <p:cBhvr>
                                        <p:cTn id="837" dur="2000"/>
                                        <p:tgtEl>
                                          <p:spTgt spid="905"/>
                                        </p:tgtEl>
                                      </p:cBhvr>
                                    </p:animEffect>
                                  </p:childTnLst>
                                </p:cTn>
                              </p:par>
                              <p:par>
                                <p:cTn id="838" presetID="6" presetClass="entr" presetSubtype="16" fill="hold" nodeType="withEffect">
                                  <p:stCondLst>
                                    <p:cond delay="0"/>
                                  </p:stCondLst>
                                  <p:childTnLst>
                                    <p:set>
                                      <p:cBhvr>
                                        <p:cTn id="839" dur="1" fill="hold">
                                          <p:stCondLst>
                                            <p:cond delay="0"/>
                                          </p:stCondLst>
                                        </p:cTn>
                                        <p:tgtEl>
                                          <p:spTgt spid="906"/>
                                        </p:tgtEl>
                                        <p:attrNameLst>
                                          <p:attrName>style.visibility</p:attrName>
                                        </p:attrNameLst>
                                      </p:cBhvr>
                                      <p:to>
                                        <p:strVal val="visible"/>
                                      </p:to>
                                    </p:set>
                                    <p:animEffect transition="in" filter="circle(in)">
                                      <p:cBhvr>
                                        <p:cTn id="840" dur="2000"/>
                                        <p:tgtEl>
                                          <p:spTgt spid="906"/>
                                        </p:tgtEl>
                                      </p:cBhvr>
                                    </p:animEffect>
                                  </p:childTnLst>
                                </p:cTn>
                              </p:par>
                              <p:par>
                                <p:cTn id="841" presetID="6" presetClass="entr" presetSubtype="16" fill="hold" nodeType="withEffect">
                                  <p:stCondLst>
                                    <p:cond delay="0"/>
                                  </p:stCondLst>
                                  <p:childTnLst>
                                    <p:set>
                                      <p:cBhvr>
                                        <p:cTn id="842" dur="1" fill="hold">
                                          <p:stCondLst>
                                            <p:cond delay="0"/>
                                          </p:stCondLst>
                                        </p:cTn>
                                        <p:tgtEl>
                                          <p:spTgt spid="907"/>
                                        </p:tgtEl>
                                        <p:attrNameLst>
                                          <p:attrName>style.visibility</p:attrName>
                                        </p:attrNameLst>
                                      </p:cBhvr>
                                      <p:to>
                                        <p:strVal val="visible"/>
                                      </p:to>
                                    </p:set>
                                    <p:animEffect transition="in" filter="circle(in)">
                                      <p:cBhvr>
                                        <p:cTn id="843" dur="2000"/>
                                        <p:tgtEl>
                                          <p:spTgt spid="907"/>
                                        </p:tgtEl>
                                      </p:cBhvr>
                                    </p:animEffect>
                                  </p:childTnLst>
                                </p:cTn>
                              </p:par>
                              <p:par>
                                <p:cTn id="844" presetID="6" presetClass="entr" presetSubtype="16" fill="hold" grpId="0" nodeType="withEffect">
                                  <p:stCondLst>
                                    <p:cond delay="0"/>
                                  </p:stCondLst>
                                  <p:childTnLst>
                                    <p:set>
                                      <p:cBhvr>
                                        <p:cTn id="845" dur="1" fill="hold">
                                          <p:stCondLst>
                                            <p:cond delay="0"/>
                                          </p:stCondLst>
                                        </p:cTn>
                                        <p:tgtEl>
                                          <p:spTgt spid="908"/>
                                        </p:tgtEl>
                                        <p:attrNameLst>
                                          <p:attrName>style.visibility</p:attrName>
                                        </p:attrNameLst>
                                      </p:cBhvr>
                                      <p:to>
                                        <p:strVal val="visible"/>
                                      </p:to>
                                    </p:set>
                                    <p:animEffect transition="in" filter="circle(in)">
                                      <p:cBhvr>
                                        <p:cTn id="846" dur="2000"/>
                                        <p:tgtEl>
                                          <p:spTgt spid="908"/>
                                        </p:tgtEl>
                                      </p:cBhvr>
                                    </p:animEffect>
                                  </p:childTnLst>
                                </p:cTn>
                              </p:par>
                              <p:par>
                                <p:cTn id="847" presetID="6" presetClass="entr" presetSubtype="16" fill="hold" grpId="0" nodeType="withEffect">
                                  <p:stCondLst>
                                    <p:cond delay="0"/>
                                  </p:stCondLst>
                                  <p:childTnLst>
                                    <p:set>
                                      <p:cBhvr>
                                        <p:cTn id="848" dur="1" fill="hold">
                                          <p:stCondLst>
                                            <p:cond delay="0"/>
                                          </p:stCondLst>
                                        </p:cTn>
                                        <p:tgtEl>
                                          <p:spTgt spid="909"/>
                                        </p:tgtEl>
                                        <p:attrNameLst>
                                          <p:attrName>style.visibility</p:attrName>
                                        </p:attrNameLst>
                                      </p:cBhvr>
                                      <p:to>
                                        <p:strVal val="visible"/>
                                      </p:to>
                                    </p:set>
                                    <p:animEffect transition="in" filter="circle(in)">
                                      <p:cBhvr>
                                        <p:cTn id="849" dur="2000"/>
                                        <p:tgtEl>
                                          <p:spTgt spid="909"/>
                                        </p:tgtEl>
                                      </p:cBhvr>
                                    </p:animEffect>
                                  </p:childTnLst>
                                </p:cTn>
                              </p:par>
                              <p:par>
                                <p:cTn id="850" presetID="6" presetClass="entr" presetSubtype="16" fill="hold" grpId="0" nodeType="withEffect">
                                  <p:stCondLst>
                                    <p:cond delay="0"/>
                                  </p:stCondLst>
                                  <p:childTnLst>
                                    <p:set>
                                      <p:cBhvr>
                                        <p:cTn id="851" dur="1" fill="hold">
                                          <p:stCondLst>
                                            <p:cond delay="0"/>
                                          </p:stCondLst>
                                        </p:cTn>
                                        <p:tgtEl>
                                          <p:spTgt spid="910"/>
                                        </p:tgtEl>
                                        <p:attrNameLst>
                                          <p:attrName>style.visibility</p:attrName>
                                        </p:attrNameLst>
                                      </p:cBhvr>
                                      <p:to>
                                        <p:strVal val="visible"/>
                                      </p:to>
                                    </p:set>
                                    <p:animEffect transition="in" filter="circle(in)">
                                      <p:cBhvr>
                                        <p:cTn id="852" dur="2000"/>
                                        <p:tgtEl>
                                          <p:spTgt spid="910"/>
                                        </p:tgtEl>
                                      </p:cBhvr>
                                    </p:animEffect>
                                  </p:childTnLst>
                                </p:cTn>
                              </p:par>
                              <p:par>
                                <p:cTn id="853" presetID="6" presetClass="entr" presetSubtype="16" fill="hold" grpId="0" nodeType="withEffect">
                                  <p:stCondLst>
                                    <p:cond delay="0"/>
                                  </p:stCondLst>
                                  <p:childTnLst>
                                    <p:set>
                                      <p:cBhvr>
                                        <p:cTn id="854" dur="1" fill="hold">
                                          <p:stCondLst>
                                            <p:cond delay="0"/>
                                          </p:stCondLst>
                                        </p:cTn>
                                        <p:tgtEl>
                                          <p:spTgt spid="911"/>
                                        </p:tgtEl>
                                        <p:attrNameLst>
                                          <p:attrName>style.visibility</p:attrName>
                                        </p:attrNameLst>
                                      </p:cBhvr>
                                      <p:to>
                                        <p:strVal val="visible"/>
                                      </p:to>
                                    </p:set>
                                    <p:animEffect transition="in" filter="circle(in)">
                                      <p:cBhvr>
                                        <p:cTn id="855" dur="2000"/>
                                        <p:tgtEl>
                                          <p:spTgt spid="911"/>
                                        </p:tgtEl>
                                      </p:cBhvr>
                                    </p:animEffect>
                                  </p:childTnLst>
                                </p:cTn>
                              </p:par>
                              <p:par>
                                <p:cTn id="856" presetID="6" presetClass="entr" presetSubtype="16" fill="hold" grpId="0" nodeType="withEffect">
                                  <p:stCondLst>
                                    <p:cond delay="0"/>
                                  </p:stCondLst>
                                  <p:childTnLst>
                                    <p:set>
                                      <p:cBhvr>
                                        <p:cTn id="857" dur="1" fill="hold">
                                          <p:stCondLst>
                                            <p:cond delay="0"/>
                                          </p:stCondLst>
                                        </p:cTn>
                                        <p:tgtEl>
                                          <p:spTgt spid="912"/>
                                        </p:tgtEl>
                                        <p:attrNameLst>
                                          <p:attrName>style.visibility</p:attrName>
                                        </p:attrNameLst>
                                      </p:cBhvr>
                                      <p:to>
                                        <p:strVal val="visible"/>
                                      </p:to>
                                    </p:set>
                                    <p:animEffect transition="in" filter="circle(in)">
                                      <p:cBhvr>
                                        <p:cTn id="858" dur="2000"/>
                                        <p:tgtEl>
                                          <p:spTgt spid="912"/>
                                        </p:tgtEl>
                                      </p:cBhvr>
                                    </p:animEffect>
                                  </p:childTnLst>
                                </p:cTn>
                              </p:par>
                              <p:par>
                                <p:cTn id="859" presetID="6" presetClass="entr" presetSubtype="16" fill="hold" nodeType="withEffect">
                                  <p:stCondLst>
                                    <p:cond delay="0"/>
                                  </p:stCondLst>
                                  <p:childTnLst>
                                    <p:set>
                                      <p:cBhvr>
                                        <p:cTn id="860" dur="1" fill="hold">
                                          <p:stCondLst>
                                            <p:cond delay="0"/>
                                          </p:stCondLst>
                                        </p:cTn>
                                        <p:tgtEl>
                                          <p:spTgt spid="913"/>
                                        </p:tgtEl>
                                        <p:attrNameLst>
                                          <p:attrName>style.visibility</p:attrName>
                                        </p:attrNameLst>
                                      </p:cBhvr>
                                      <p:to>
                                        <p:strVal val="visible"/>
                                      </p:to>
                                    </p:set>
                                    <p:animEffect transition="in" filter="circle(in)">
                                      <p:cBhvr>
                                        <p:cTn id="861" dur="2000"/>
                                        <p:tgtEl>
                                          <p:spTgt spid="913"/>
                                        </p:tgtEl>
                                      </p:cBhvr>
                                    </p:animEffect>
                                  </p:childTnLst>
                                </p:cTn>
                              </p:par>
                              <p:par>
                                <p:cTn id="862" presetID="6" presetClass="entr" presetSubtype="16" fill="hold" nodeType="withEffect">
                                  <p:stCondLst>
                                    <p:cond delay="0"/>
                                  </p:stCondLst>
                                  <p:childTnLst>
                                    <p:set>
                                      <p:cBhvr>
                                        <p:cTn id="863" dur="1" fill="hold">
                                          <p:stCondLst>
                                            <p:cond delay="0"/>
                                          </p:stCondLst>
                                        </p:cTn>
                                        <p:tgtEl>
                                          <p:spTgt spid="914"/>
                                        </p:tgtEl>
                                        <p:attrNameLst>
                                          <p:attrName>style.visibility</p:attrName>
                                        </p:attrNameLst>
                                      </p:cBhvr>
                                      <p:to>
                                        <p:strVal val="visible"/>
                                      </p:to>
                                    </p:set>
                                    <p:animEffect transition="in" filter="circle(in)">
                                      <p:cBhvr>
                                        <p:cTn id="864" dur="2000"/>
                                        <p:tgtEl>
                                          <p:spTgt spid="914"/>
                                        </p:tgtEl>
                                      </p:cBhvr>
                                    </p:animEffect>
                                  </p:childTnLst>
                                </p:cTn>
                              </p:par>
                              <p:par>
                                <p:cTn id="865" presetID="6" presetClass="entr" presetSubtype="16" fill="hold" nodeType="withEffect">
                                  <p:stCondLst>
                                    <p:cond delay="0"/>
                                  </p:stCondLst>
                                  <p:childTnLst>
                                    <p:set>
                                      <p:cBhvr>
                                        <p:cTn id="866" dur="1" fill="hold">
                                          <p:stCondLst>
                                            <p:cond delay="0"/>
                                          </p:stCondLst>
                                        </p:cTn>
                                        <p:tgtEl>
                                          <p:spTgt spid="915"/>
                                        </p:tgtEl>
                                        <p:attrNameLst>
                                          <p:attrName>style.visibility</p:attrName>
                                        </p:attrNameLst>
                                      </p:cBhvr>
                                      <p:to>
                                        <p:strVal val="visible"/>
                                      </p:to>
                                    </p:set>
                                    <p:animEffect transition="in" filter="circle(in)">
                                      <p:cBhvr>
                                        <p:cTn id="867" dur="2000"/>
                                        <p:tgtEl>
                                          <p:spTgt spid="915"/>
                                        </p:tgtEl>
                                      </p:cBhvr>
                                    </p:animEffect>
                                  </p:childTnLst>
                                </p:cTn>
                              </p:par>
                              <p:par>
                                <p:cTn id="868" presetID="6" presetClass="entr" presetSubtype="16" fill="hold" nodeType="withEffect">
                                  <p:stCondLst>
                                    <p:cond delay="0"/>
                                  </p:stCondLst>
                                  <p:childTnLst>
                                    <p:set>
                                      <p:cBhvr>
                                        <p:cTn id="869" dur="1" fill="hold">
                                          <p:stCondLst>
                                            <p:cond delay="0"/>
                                          </p:stCondLst>
                                        </p:cTn>
                                        <p:tgtEl>
                                          <p:spTgt spid="916"/>
                                        </p:tgtEl>
                                        <p:attrNameLst>
                                          <p:attrName>style.visibility</p:attrName>
                                        </p:attrNameLst>
                                      </p:cBhvr>
                                      <p:to>
                                        <p:strVal val="visible"/>
                                      </p:to>
                                    </p:set>
                                    <p:animEffect transition="in" filter="circle(in)">
                                      <p:cBhvr>
                                        <p:cTn id="870" dur="2000"/>
                                        <p:tgtEl>
                                          <p:spTgt spid="916"/>
                                        </p:tgtEl>
                                      </p:cBhvr>
                                    </p:animEffect>
                                  </p:childTnLst>
                                </p:cTn>
                              </p:par>
                              <p:par>
                                <p:cTn id="871" presetID="6" presetClass="entr" presetSubtype="16" fill="hold" nodeType="withEffect">
                                  <p:stCondLst>
                                    <p:cond delay="0"/>
                                  </p:stCondLst>
                                  <p:childTnLst>
                                    <p:set>
                                      <p:cBhvr>
                                        <p:cTn id="872" dur="1" fill="hold">
                                          <p:stCondLst>
                                            <p:cond delay="0"/>
                                          </p:stCondLst>
                                        </p:cTn>
                                        <p:tgtEl>
                                          <p:spTgt spid="917"/>
                                        </p:tgtEl>
                                        <p:attrNameLst>
                                          <p:attrName>style.visibility</p:attrName>
                                        </p:attrNameLst>
                                      </p:cBhvr>
                                      <p:to>
                                        <p:strVal val="visible"/>
                                      </p:to>
                                    </p:set>
                                    <p:animEffect transition="in" filter="circle(in)">
                                      <p:cBhvr>
                                        <p:cTn id="873" dur="2000"/>
                                        <p:tgtEl>
                                          <p:spTgt spid="917"/>
                                        </p:tgtEl>
                                      </p:cBhvr>
                                    </p:animEffect>
                                  </p:childTnLst>
                                </p:cTn>
                              </p:par>
                              <p:par>
                                <p:cTn id="874" presetID="6" presetClass="entr" presetSubtype="16" fill="hold" grpId="0" nodeType="withEffect">
                                  <p:stCondLst>
                                    <p:cond delay="0"/>
                                  </p:stCondLst>
                                  <p:childTnLst>
                                    <p:set>
                                      <p:cBhvr>
                                        <p:cTn id="875" dur="1" fill="hold">
                                          <p:stCondLst>
                                            <p:cond delay="0"/>
                                          </p:stCondLst>
                                        </p:cTn>
                                        <p:tgtEl>
                                          <p:spTgt spid="918"/>
                                        </p:tgtEl>
                                        <p:attrNameLst>
                                          <p:attrName>style.visibility</p:attrName>
                                        </p:attrNameLst>
                                      </p:cBhvr>
                                      <p:to>
                                        <p:strVal val="visible"/>
                                      </p:to>
                                    </p:set>
                                    <p:animEffect transition="in" filter="circle(in)">
                                      <p:cBhvr>
                                        <p:cTn id="876" dur="2000"/>
                                        <p:tgtEl>
                                          <p:spTgt spid="918"/>
                                        </p:tgtEl>
                                      </p:cBhvr>
                                    </p:animEffect>
                                  </p:childTnLst>
                                </p:cTn>
                              </p:par>
                              <p:par>
                                <p:cTn id="877" presetID="6" presetClass="entr" presetSubtype="16" fill="hold" grpId="0" nodeType="withEffect">
                                  <p:stCondLst>
                                    <p:cond delay="0"/>
                                  </p:stCondLst>
                                  <p:childTnLst>
                                    <p:set>
                                      <p:cBhvr>
                                        <p:cTn id="878" dur="1" fill="hold">
                                          <p:stCondLst>
                                            <p:cond delay="0"/>
                                          </p:stCondLst>
                                        </p:cTn>
                                        <p:tgtEl>
                                          <p:spTgt spid="919"/>
                                        </p:tgtEl>
                                        <p:attrNameLst>
                                          <p:attrName>style.visibility</p:attrName>
                                        </p:attrNameLst>
                                      </p:cBhvr>
                                      <p:to>
                                        <p:strVal val="visible"/>
                                      </p:to>
                                    </p:set>
                                    <p:animEffect transition="in" filter="circle(in)">
                                      <p:cBhvr>
                                        <p:cTn id="879" dur="2000"/>
                                        <p:tgtEl>
                                          <p:spTgt spid="919"/>
                                        </p:tgtEl>
                                      </p:cBhvr>
                                    </p:animEffect>
                                  </p:childTnLst>
                                </p:cTn>
                              </p:par>
                              <p:par>
                                <p:cTn id="880" presetID="6" presetClass="entr" presetSubtype="16" fill="hold" grpId="0" nodeType="withEffect">
                                  <p:stCondLst>
                                    <p:cond delay="0"/>
                                  </p:stCondLst>
                                  <p:childTnLst>
                                    <p:set>
                                      <p:cBhvr>
                                        <p:cTn id="881" dur="1" fill="hold">
                                          <p:stCondLst>
                                            <p:cond delay="0"/>
                                          </p:stCondLst>
                                        </p:cTn>
                                        <p:tgtEl>
                                          <p:spTgt spid="920"/>
                                        </p:tgtEl>
                                        <p:attrNameLst>
                                          <p:attrName>style.visibility</p:attrName>
                                        </p:attrNameLst>
                                      </p:cBhvr>
                                      <p:to>
                                        <p:strVal val="visible"/>
                                      </p:to>
                                    </p:set>
                                    <p:animEffect transition="in" filter="circle(in)">
                                      <p:cBhvr>
                                        <p:cTn id="882" dur="2000"/>
                                        <p:tgtEl>
                                          <p:spTgt spid="920"/>
                                        </p:tgtEl>
                                      </p:cBhvr>
                                    </p:animEffect>
                                  </p:childTnLst>
                                </p:cTn>
                              </p:par>
                              <p:par>
                                <p:cTn id="883" presetID="6" presetClass="entr" presetSubtype="16" fill="hold" grpId="0" nodeType="withEffect">
                                  <p:stCondLst>
                                    <p:cond delay="0"/>
                                  </p:stCondLst>
                                  <p:childTnLst>
                                    <p:set>
                                      <p:cBhvr>
                                        <p:cTn id="884" dur="1" fill="hold">
                                          <p:stCondLst>
                                            <p:cond delay="0"/>
                                          </p:stCondLst>
                                        </p:cTn>
                                        <p:tgtEl>
                                          <p:spTgt spid="921"/>
                                        </p:tgtEl>
                                        <p:attrNameLst>
                                          <p:attrName>style.visibility</p:attrName>
                                        </p:attrNameLst>
                                      </p:cBhvr>
                                      <p:to>
                                        <p:strVal val="visible"/>
                                      </p:to>
                                    </p:set>
                                    <p:animEffect transition="in" filter="circle(in)">
                                      <p:cBhvr>
                                        <p:cTn id="885" dur="2000"/>
                                        <p:tgtEl>
                                          <p:spTgt spid="921"/>
                                        </p:tgtEl>
                                      </p:cBhvr>
                                    </p:animEffect>
                                  </p:childTnLst>
                                </p:cTn>
                              </p:par>
                              <p:par>
                                <p:cTn id="886" presetID="6" presetClass="entr" presetSubtype="16" fill="hold" grpId="0" nodeType="withEffect">
                                  <p:stCondLst>
                                    <p:cond delay="0"/>
                                  </p:stCondLst>
                                  <p:childTnLst>
                                    <p:set>
                                      <p:cBhvr>
                                        <p:cTn id="887" dur="1" fill="hold">
                                          <p:stCondLst>
                                            <p:cond delay="0"/>
                                          </p:stCondLst>
                                        </p:cTn>
                                        <p:tgtEl>
                                          <p:spTgt spid="922"/>
                                        </p:tgtEl>
                                        <p:attrNameLst>
                                          <p:attrName>style.visibility</p:attrName>
                                        </p:attrNameLst>
                                      </p:cBhvr>
                                      <p:to>
                                        <p:strVal val="visible"/>
                                      </p:to>
                                    </p:set>
                                    <p:animEffect transition="in" filter="circle(in)">
                                      <p:cBhvr>
                                        <p:cTn id="888" dur="2000"/>
                                        <p:tgtEl>
                                          <p:spTgt spid="922"/>
                                        </p:tgtEl>
                                      </p:cBhvr>
                                    </p:animEffect>
                                  </p:childTnLst>
                                </p:cTn>
                              </p:par>
                              <p:par>
                                <p:cTn id="889" presetID="6" presetClass="entr" presetSubtype="16" fill="hold" grpId="0" nodeType="withEffect">
                                  <p:stCondLst>
                                    <p:cond delay="0"/>
                                  </p:stCondLst>
                                  <p:childTnLst>
                                    <p:set>
                                      <p:cBhvr>
                                        <p:cTn id="890" dur="1" fill="hold">
                                          <p:stCondLst>
                                            <p:cond delay="0"/>
                                          </p:stCondLst>
                                        </p:cTn>
                                        <p:tgtEl>
                                          <p:spTgt spid="923"/>
                                        </p:tgtEl>
                                        <p:attrNameLst>
                                          <p:attrName>style.visibility</p:attrName>
                                        </p:attrNameLst>
                                      </p:cBhvr>
                                      <p:to>
                                        <p:strVal val="visible"/>
                                      </p:to>
                                    </p:set>
                                    <p:animEffect transition="in" filter="circle(in)">
                                      <p:cBhvr>
                                        <p:cTn id="891" dur="2000"/>
                                        <p:tgtEl>
                                          <p:spTgt spid="923"/>
                                        </p:tgtEl>
                                      </p:cBhvr>
                                    </p:animEffect>
                                  </p:childTnLst>
                                </p:cTn>
                              </p:par>
                              <p:par>
                                <p:cTn id="892" presetID="6" presetClass="entr" presetSubtype="16" fill="hold" grpId="0" nodeType="withEffect">
                                  <p:stCondLst>
                                    <p:cond delay="0"/>
                                  </p:stCondLst>
                                  <p:childTnLst>
                                    <p:set>
                                      <p:cBhvr>
                                        <p:cTn id="893" dur="1" fill="hold">
                                          <p:stCondLst>
                                            <p:cond delay="0"/>
                                          </p:stCondLst>
                                        </p:cTn>
                                        <p:tgtEl>
                                          <p:spTgt spid="924"/>
                                        </p:tgtEl>
                                        <p:attrNameLst>
                                          <p:attrName>style.visibility</p:attrName>
                                        </p:attrNameLst>
                                      </p:cBhvr>
                                      <p:to>
                                        <p:strVal val="visible"/>
                                      </p:to>
                                    </p:set>
                                    <p:animEffect transition="in" filter="circle(in)">
                                      <p:cBhvr>
                                        <p:cTn id="894" dur="2000"/>
                                        <p:tgtEl>
                                          <p:spTgt spid="924"/>
                                        </p:tgtEl>
                                      </p:cBhvr>
                                    </p:animEffect>
                                  </p:childTnLst>
                                </p:cTn>
                              </p:par>
                              <p:par>
                                <p:cTn id="895" presetID="6" presetClass="entr" presetSubtype="16" fill="hold" nodeType="withEffect">
                                  <p:stCondLst>
                                    <p:cond delay="0"/>
                                  </p:stCondLst>
                                  <p:childTnLst>
                                    <p:set>
                                      <p:cBhvr>
                                        <p:cTn id="896" dur="1" fill="hold">
                                          <p:stCondLst>
                                            <p:cond delay="0"/>
                                          </p:stCondLst>
                                        </p:cTn>
                                        <p:tgtEl>
                                          <p:spTgt spid="925"/>
                                        </p:tgtEl>
                                        <p:attrNameLst>
                                          <p:attrName>style.visibility</p:attrName>
                                        </p:attrNameLst>
                                      </p:cBhvr>
                                      <p:to>
                                        <p:strVal val="visible"/>
                                      </p:to>
                                    </p:set>
                                    <p:animEffect transition="in" filter="circle(in)">
                                      <p:cBhvr>
                                        <p:cTn id="897" dur="2000"/>
                                        <p:tgtEl>
                                          <p:spTgt spid="925"/>
                                        </p:tgtEl>
                                      </p:cBhvr>
                                    </p:animEffect>
                                  </p:childTnLst>
                                </p:cTn>
                              </p:par>
                              <p:par>
                                <p:cTn id="898" presetID="6" presetClass="entr" presetSubtype="16" fill="hold" nodeType="withEffect">
                                  <p:stCondLst>
                                    <p:cond delay="0"/>
                                  </p:stCondLst>
                                  <p:childTnLst>
                                    <p:set>
                                      <p:cBhvr>
                                        <p:cTn id="899" dur="1" fill="hold">
                                          <p:stCondLst>
                                            <p:cond delay="0"/>
                                          </p:stCondLst>
                                        </p:cTn>
                                        <p:tgtEl>
                                          <p:spTgt spid="926"/>
                                        </p:tgtEl>
                                        <p:attrNameLst>
                                          <p:attrName>style.visibility</p:attrName>
                                        </p:attrNameLst>
                                      </p:cBhvr>
                                      <p:to>
                                        <p:strVal val="visible"/>
                                      </p:to>
                                    </p:set>
                                    <p:animEffect transition="in" filter="circle(in)">
                                      <p:cBhvr>
                                        <p:cTn id="900" dur="2000"/>
                                        <p:tgtEl>
                                          <p:spTgt spid="926"/>
                                        </p:tgtEl>
                                      </p:cBhvr>
                                    </p:animEffect>
                                  </p:childTnLst>
                                </p:cTn>
                              </p:par>
                              <p:par>
                                <p:cTn id="901" presetID="6" presetClass="entr" presetSubtype="16" fill="hold" nodeType="withEffect">
                                  <p:stCondLst>
                                    <p:cond delay="0"/>
                                  </p:stCondLst>
                                  <p:childTnLst>
                                    <p:set>
                                      <p:cBhvr>
                                        <p:cTn id="902" dur="1" fill="hold">
                                          <p:stCondLst>
                                            <p:cond delay="0"/>
                                          </p:stCondLst>
                                        </p:cTn>
                                        <p:tgtEl>
                                          <p:spTgt spid="927"/>
                                        </p:tgtEl>
                                        <p:attrNameLst>
                                          <p:attrName>style.visibility</p:attrName>
                                        </p:attrNameLst>
                                      </p:cBhvr>
                                      <p:to>
                                        <p:strVal val="visible"/>
                                      </p:to>
                                    </p:set>
                                    <p:animEffect transition="in" filter="circle(in)">
                                      <p:cBhvr>
                                        <p:cTn id="903" dur="2000"/>
                                        <p:tgtEl>
                                          <p:spTgt spid="927"/>
                                        </p:tgtEl>
                                      </p:cBhvr>
                                    </p:animEffect>
                                  </p:childTnLst>
                                </p:cTn>
                              </p:par>
                              <p:par>
                                <p:cTn id="904" presetID="6" presetClass="entr" presetSubtype="16" fill="hold" nodeType="withEffect">
                                  <p:stCondLst>
                                    <p:cond delay="0"/>
                                  </p:stCondLst>
                                  <p:childTnLst>
                                    <p:set>
                                      <p:cBhvr>
                                        <p:cTn id="905" dur="1" fill="hold">
                                          <p:stCondLst>
                                            <p:cond delay="0"/>
                                          </p:stCondLst>
                                        </p:cTn>
                                        <p:tgtEl>
                                          <p:spTgt spid="928"/>
                                        </p:tgtEl>
                                        <p:attrNameLst>
                                          <p:attrName>style.visibility</p:attrName>
                                        </p:attrNameLst>
                                      </p:cBhvr>
                                      <p:to>
                                        <p:strVal val="visible"/>
                                      </p:to>
                                    </p:set>
                                    <p:animEffect transition="in" filter="circle(in)">
                                      <p:cBhvr>
                                        <p:cTn id="906" dur="2000"/>
                                        <p:tgtEl>
                                          <p:spTgt spid="928"/>
                                        </p:tgtEl>
                                      </p:cBhvr>
                                    </p:animEffect>
                                  </p:childTnLst>
                                </p:cTn>
                              </p:par>
                              <p:par>
                                <p:cTn id="907" presetID="6" presetClass="entr" presetSubtype="16" fill="hold" nodeType="withEffect">
                                  <p:stCondLst>
                                    <p:cond delay="0"/>
                                  </p:stCondLst>
                                  <p:childTnLst>
                                    <p:set>
                                      <p:cBhvr>
                                        <p:cTn id="908" dur="1" fill="hold">
                                          <p:stCondLst>
                                            <p:cond delay="0"/>
                                          </p:stCondLst>
                                        </p:cTn>
                                        <p:tgtEl>
                                          <p:spTgt spid="929"/>
                                        </p:tgtEl>
                                        <p:attrNameLst>
                                          <p:attrName>style.visibility</p:attrName>
                                        </p:attrNameLst>
                                      </p:cBhvr>
                                      <p:to>
                                        <p:strVal val="visible"/>
                                      </p:to>
                                    </p:set>
                                    <p:animEffect transition="in" filter="circle(in)">
                                      <p:cBhvr>
                                        <p:cTn id="909" dur="2000"/>
                                        <p:tgtEl>
                                          <p:spTgt spid="929"/>
                                        </p:tgtEl>
                                      </p:cBhvr>
                                    </p:animEffect>
                                  </p:childTnLst>
                                </p:cTn>
                              </p:par>
                              <p:par>
                                <p:cTn id="910" presetID="6" presetClass="entr" presetSubtype="16" fill="hold" grpId="0" nodeType="withEffect">
                                  <p:stCondLst>
                                    <p:cond delay="0"/>
                                  </p:stCondLst>
                                  <p:childTnLst>
                                    <p:set>
                                      <p:cBhvr>
                                        <p:cTn id="911" dur="1" fill="hold">
                                          <p:stCondLst>
                                            <p:cond delay="0"/>
                                          </p:stCondLst>
                                        </p:cTn>
                                        <p:tgtEl>
                                          <p:spTgt spid="930"/>
                                        </p:tgtEl>
                                        <p:attrNameLst>
                                          <p:attrName>style.visibility</p:attrName>
                                        </p:attrNameLst>
                                      </p:cBhvr>
                                      <p:to>
                                        <p:strVal val="visible"/>
                                      </p:to>
                                    </p:set>
                                    <p:animEffect transition="in" filter="circle(in)">
                                      <p:cBhvr>
                                        <p:cTn id="912" dur="2000"/>
                                        <p:tgtEl>
                                          <p:spTgt spid="930"/>
                                        </p:tgtEl>
                                      </p:cBhvr>
                                    </p:animEffect>
                                  </p:childTnLst>
                                </p:cTn>
                              </p:par>
                              <p:par>
                                <p:cTn id="913" presetID="6" presetClass="entr" presetSubtype="16" fill="hold" grpId="0" nodeType="withEffect">
                                  <p:stCondLst>
                                    <p:cond delay="0"/>
                                  </p:stCondLst>
                                  <p:childTnLst>
                                    <p:set>
                                      <p:cBhvr>
                                        <p:cTn id="914" dur="1" fill="hold">
                                          <p:stCondLst>
                                            <p:cond delay="0"/>
                                          </p:stCondLst>
                                        </p:cTn>
                                        <p:tgtEl>
                                          <p:spTgt spid="931"/>
                                        </p:tgtEl>
                                        <p:attrNameLst>
                                          <p:attrName>style.visibility</p:attrName>
                                        </p:attrNameLst>
                                      </p:cBhvr>
                                      <p:to>
                                        <p:strVal val="visible"/>
                                      </p:to>
                                    </p:set>
                                    <p:animEffect transition="in" filter="circle(in)">
                                      <p:cBhvr>
                                        <p:cTn id="915" dur="2000"/>
                                        <p:tgtEl>
                                          <p:spTgt spid="931"/>
                                        </p:tgtEl>
                                      </p:cBhvr>
                                    </p:animEffect>
                                  </p:childTnLst>
                                </p:cTn>
                              </p:par>
                              <p:par>
                                <p:cTn id="916" presetID="6" presetClass="entr" presetSubtype="16" fill="hold" nodeType="withEffect">
                                  <p:stCondLst>
                                    <p:cond delay="0"/>
                                  </p:stCondLst>
                                  <p:childTnLst>
                                    <p:set>
                                      <p:cBhvr>
                                        <p:cTn id="917" dur="1" fill="hold">
                                          <p:stCondLst>
                                            <p:cond delay="0"/>
                                          </p:stCondLst>
                                        </p:cTn>
                                        <p:tgtEl>
                                          <p:spTgt spid="932"/>
                                        </p:tgtEl>
                                        <p:attrNameLst>
                                          <p:attrName>style.visibility</p:attrName>
                                        </p:attrNameLst>
                                      </p:cBhvr>
                                      <p:to>
                                        <p:strVal val="visible"/>
                                      </p:to>
                                    </p:set>
                                    <p:animEffect transition="in" filter="circle(in)">
                                      <p:cBhvr>
                                        <p:cTn id="918" dur="2000"/>
                                        <p:tgtEl>
                                          <p:spTgt spid="932"/>
                                        </p:tgtEl>
                                      </p:cBhvr>
                                    </p:animEffect>
                                  </p:childTnLst>
                                </p:cTn>
                              </p:par>
                              <p:par>
                                <p:cTn id="919" presetID="6" presetClass="entr" presetSubtype="16" fill="hold" nodeType="withEffect">
                                  <p:stCondLst>
                                    <p:cond delay="0"/>
                                  </p:stCondLst>
                                  <p:childTnLst>
                                    <p:set>
                                      <p:cBhvr>
                                        <p:cTn id="920" dur="1" fill="hold">
                                          <p:stCondLst>
                                            <p:cond delay="0"/>
                                          </p:stCondLst>
                                        </p:cTn>
                                        <p:tgtEl>
                                          <p:spTgt spid="933"/>
                                        </p:tgtEl>
                                        <p:attrNameLst>
                                          <p:attrName>style.visibility</p:attrName>
                                        </p:attrNameLst>
                                      </p:cBhvr>
                                      <p:to>
                                        <p:strVal val="visible"/>
                                      </p:to>
                                    </p:set>
                                    <p:animEffect transition="in" filter="circle(in)">
                                      <p:cBhvr>
                                        <p:cTn id="921" dur="2000"/>
                                        <p:tgtEl>
                                          <p:spTgt spid="933"/>
                                        </p:tgtEl>
                                      </p:cBhvr>
                                    </p:animEffect>
                                  </p:childTnLst>
                                </p:cTn>
                              </p:par>
                              <p:par>
                                <p:cTn id="922" presetID="6" presetClass="entr" presetSubtype="16" fill="hold" nodeType="withEffect">
                                  <p:stCondLst>
                                    <p:cond delay="0"/>
                                  </p:stCondLst>
                                  <p:childTnLst>
                                    <p:set>
                                      <p:cBhvr>
                                        <p:cTn id="923" dur="1" fill="hold">
                                          <p:stCondLst>
                                            <p:cond delay="0"/>
                                          </p:stCondLst>
                                        </p:cTn>
                                        <p:tgtEl>
                                          <p:spTgt spid="934"/>
                                        </p:tgtEl>
                                        <p:attrNameLst>
                                          <p:attrName>style.visibility</p:attrName>
                                        </p:attrNameLst>
                                      </p:cBhvr>
                                      <p:to>
                                        <p:strVal val="visible"/>
                                      </p:to>
                                    </p:set>
                                    <p:animEffect transition="in" filter="circle(in)">
                                      <p:cBhvr>
                                        <p:cTn id="924" dur="2000"/>
                                        <p:tgtEl>
                                          <p:spTgt spid="934"/>
                                        </p:tgtEl>
                                      </p:cBhvr>
                                    </p:animEffect>
                                  </p:childTnLst>
                                </p:cTn>
                              </p:par>
                              <p:par>
                                <p:cTn id="925" presetID="6" presetClass="entr" presetSubtype="16" fill="hold" grpId="0" nodeType="withEffect">
                                  <p:stCondLst>
                                    <p:cond delay="0"/>
                                  </p:stCondLst>
                                  <p:childTnLst>
                                    <p:set>
                                      <p:cBhvr>
                                        <p:cTn id="926" dur="1" fill="hold">
                                          <p:stCondLst>
                                            <p:cond delay="0"/>
                                          </p:stCondLst>
                                        </p:cTn>
                                        <p:tgtEl>
                                          <p:spTgt spid="935"/>
                                        </p:tgtEl>
                                        <p:attrNameLst>
                                          <p:attrName>style.visibility</p:attrName>
                                        </p:attrNameLst>
                                      </p:cBhvr>
                                      <p:to>
                                        <p:strVal val="visible"/>
                                      </p:to>
                                    </p:set>
                                    <p:animEffect transition="in" filter="circle(in)">
                                      <p:cBhvr>
                                        <p:cTn id="927" dur="2000"/>
                                        <p:tgtEl>
                                          <p:spTgt spid="935"/>
                                        </p:tgtEl>
                                      </p:cBhvr>
                                    </p:animEffect>
                                  </p:childTnLst>
                                </p:cTn>
                              </p:par>
                              <p:par>
                                <p:cTn id="928" presetID="6" presetClass="entr" presetSubtype="16" fill="hold" grpId="0" nodeType="withEffect">
                                  <p:stCondLst>
                                    <p:cond delay="0"/>
                                  </p:stCondLst>
                                  <p:childTnLst>
                                    <p:set>
                                      <p:cBhvr>
                                        <p:cTn id="929" dur="1" fill="hold">
                                          <p:stCondLst>
                                            <p:cond delay="0"/>
                                          </p:stCondLst>
                                        </p:cTn>
                                        <p:tgtEl>
                                          <p:spTgt spid="936"/>
                                        </p:tgtEl>
                                        <p:attrNameLst>
                                          <p:attrName>style.visibility</p:attrName>
                                        </p:attrNameLst>
                                      </p:cBhvr>
                                      <p:to>
                                        <p:strVal val="visible"/>
                                      </p:to>
                                    </p:set>
                                    <p:animEffect transition="in" filter="circle(in)">
                                      <p:cBhvr>
                                        <p:cTn id="930" dur="2000"/>
                                        <p:tgtEl>
                                          <p:spTgt spid="936"/>
                                        </p:tgtEl>
                                      </p:cBhvr>
                                    </p:animEffect>
                                  </p:childTnLst>
                                </p:cTn>
                              </p:par>
                              <p:par>
                                <p:cTn id="931" presetID="6" presetClass="entr" presetSubtype="16" fill="hold" grpId="0" nodeType="withEffect">
                                  <p:stCondLst>
                                    <p:cond delay="0"/>
                                  </p:stCondLst>
                                  <p:childTnLst>
                                    <p:set>
                                      <p:cBhvr>
                                        <p:cTn id="932" dur="1" fill="hold">
                                          <p:stCondLst>
                                            <p:cond delay="0"/>
                                          </p:stCondLst>
                                        </p:cTn>
                                        <p:tgtEl>
                                          <p:spTgt spid="937"/>
                                        </p:tgtEl>
                                        <p:attrNameLst>
                                          <p:attrName>style.visibility</p:attrName>
                                        </p:attrNameLst>
                                      </p:cBhvr>
                                      <p:to>
                                        <p:strVal val="visible"/>
                                      </p:to>
                                    </p:set>
                                    <p:animEffect transition="in" filter="circle(in)">
                                      <p:cBhvr>
                                        <p:cTn id="933" dur="2000"/>
                                        <p:tgtEl>
                                          <p:spTgt spid="937"/>
                                        </p:tgtEl>
                                      </p:cBhvr>
                                    </p:animEffect>
                                  </p:childTnLst>
                                </p:cTn>
                              </p:par>
                              <p:par>
                                <p:cTn id="934" presetID="6" presetClass="entr" presetSubtype="16" fill="hold" grpId="0" nodeType="withEffect">
                                  <p:stCondLst>
                                    <p:cond delay="0"/>
                                  </p:stCondLst>
                                  <p:childTnLst>
                                    <p:set>
                                      <p:cBhvr>
                                        <p:cTn id="935" dur="1" fill="hold">
                                          <p:stCondLst>
                                            <p:cond delay="0"/>
                                          </p:stCondLst>
                                        </p:cTn>
                                        <p:tgtEl>
                                          <p:spTgt spid="938"/>
                                        </p:tgtEl>
                                        <p:attrNameLst>
                                          <p:attrName>style.visibility</p:attrName>
                                        </p:attrNameLst>
                                      </p:cBhvr>
                                      <p:to>
                                        <p:strVal val="visible"/>
                                      </p:to>
                                    </p:set>
                                    <p:animEffect transition="in" filter="circle(in)">
                                      <p:cBhvr>
                                        <p:cTn id="936" dur="2000"/>
                                        <p:tgtEl>
                                          <p:spTgt spid="938"/>
                                        </p:tgtEl>
                                      </p:cBhvr>
                                    </p:animEffect>
                                  </p:childTnLst>
                                </p:cTn>
                              </p:par>
                              <p:par>
                                <p:cTn id="937" presetID="6" presetClass="entr" presetSubtype="16" fill="hold" grpId="0" nodeType="withEffect">
                                  <p:stCondLst>
                                    <p:cond delay="0"/>
                                  </p:stCondLst>
                                  <p:childTnLst>
                                    <p:set>
                                      <p:cBhvr>
                                        <p:cTn id="938" dur="1" fill="hold">
                                          <p:stCondLst>
                                            <p:cond delay="0"/>
                                          </p:stCondLst>
                                        </p:cTn>
                                        <p:tgtEl>
                                          <p:spTgt spid="939"/>
                                        </p:tgtEl>
                                        <p:attrNameLst>
                                          <p:attrName>style.visibility</p:attrName>
                                        </p:attrNameLst>
                                      </p:cBhvr>
                                      <p:to>
                                        <p:strVal val="visible"/>
                                      </p:to>
                                    </p:set>
                                    <p:animEffect transition="in" filter="circle(in)">
                                      <p:cBhvr>
                                        <p:cTn id="939" dur="2000"/>
                                        <p:tgtEl>
                                          <p:spTgt spid="939"/>
                                        </p:tgtEl>
                                      </p:cBhvr>
                                    </p:animEffect>
                                  </p:childTnLst>
                                </p:cTn>
                              </p:par>
                              <p:par>
                                <p:cTn id="940" presetID="6" presetClass="entr" presetSubtype="16" fill="hold" nodeType="withEffect">
                                  <p:stCondLst>
                                    <p:cond delay="0"/>
                                  </p:stCondLst>
                                  <p:childTnLst>
                                    <p:set>
                                      <p:cBhvr>
                                        <p:cTn id="941" dur="1" fill="hold">
                                          <p:stCondLst>
                                            <p:cond delay="0"/>
                                          </p:stCondLst>
                                        </p:cTn>
                                        <p:tgtEl>
                                          <p:spTgt spid="940"/>
                                        </p:tgtEl>
                                        <p:attrNameLst>
                                          <p:attrName>style.visibility</p:attrName>
                                        </p:attrNameLst>
                                      </p:cBhvr>
                                      <p:to>
                                        <p:strVal val="visible"/>
                                      </p:to>
                                    </p:set>
                                    <p:animEffect transition="in" filter="circle(in)">
                                      <p:cBhvr>
                                        <p:cTn id="942" dur="2000"/>
                                        <p:tgtEl>
                                          <p:spTgt spid="940"/>
                                        </p:tgtEl>
                                      </p:cBhvr>
                                    </p:animEffect>
                                  </p:childTnLst>
                                </p:cTn>
                              </p:par>
                              <p:par>
                                <p:cTn id="943" presetID="6" presetClass="entr" presetSubtype="16" fill="hold" nodeType="withEffect">
                                  <p:stCondLst>
                                    <p:cond delay="0"/>
                                  </p:stCondLst>
                                  <p:childTnLst>
                                    <p:set>
                                      <p:cBhvr>
                                        <p:cTn id="944" dur="1" fill="hold">
                                          <p:stCondLst>
                                            <p:cond delay="0"/>
                                          </p:stCondLst>
                                        </p:cTn>
                                        <p:tgtEl>
                                          <p:spTgt spid="941"/>
                                        </p:tgtEl>
                                        <p:attrNameLst>
                                          <p:attrName>style.visibility</p:attrName>
                                        </p:attrNameLst>
                                      </p:cBhvr>
                                      <p:to>
                                        <p:strVal val="visible"/>
                                      </p:to>
                                    </p:set>
                                    <p:animEffect transition="in" filter="circle(in)">
                                      <p:cBhvr>
                                        <p:cTn id="945" dur="2000"/>
                                        <p:tgtEl>
                                          <p:spTgt spid="941"/>
                                        </p:tgtEl>
                                      </p:cBhvr>
                                    </p:animEffect>
                                  </p:childTnLst>
                                </p:cTn>
                              </p:par>
                              <p:par>
                                <p:cTn id="946" presetID="6" presetClass="entr" presetSubtype="16" fill="hold" nodeType="withEffect">
                                  <p:stCondLst>
                                    <p:cond delay="0"/>
                                  </p:stCondLst>
                                  <p:childTnLst>
                                    <p:set>
                                      <p:cBhvr>
                                        <p:cTn id="947" dur="1" fill="hold">
                                          <p:stCondLst>
                                            <p:cond delay="0"/>
                                          </p:stCondLst>
                                        </p:cTn>
                                        <p:tgtEl>
                                          <p:spTgt spid="942"/>
                                        </p:tgtEl>
                                        <p:attrNameLst>
                                          <p:attrName>style.visibility</p:attrName>
                                        </p:attrNameLst>
                                      </p:cBhvr>
                                      <p:to>
                                        <p:strVal val="visible"/>
                                      </p:to>
                                    </p:set>
                                    <p:animEffect transition="in" filter="circle(in)">
                                      <p:cBhvr>
                                        <p:cTn id="948" dur="2000"/>
                                        <p:tgtEl>
                                          <p:spTgt spid="942"/>
                                        </p:tgtEl>
                                      </p:cBhvr>
                                    </p:animEffect>
                                  </p:childTnLst>
                                </p:cTn>
                              </p:par>
                              <p:par>
                                <p:cTn id="949" presetID="6" presetClass="entr" presetSubtype="16" fill="hold" nodeType="withEffect">
                                  <p:stCondLst>
                                    <p:cond delay="0"/>
                                  </p:stCondLst>
                                  <p:childTnLst>
                                    <p:set>
                                      <p:cBhvr>
                                        <p:cTn id="950" dur="1" fill="hold">
                                          <p:stCondLst>
                                            <p:cond delay="0"/>
                                          </p:stCondLst>
                                        </p:cTn>
                                        <p:tgtEl>
                                          <p:spTgt spid="943"/>
                                        </p:tgtEl>
                                        <p:attrNameLst>
                                          <p:attrName>style.visibility</p:attrName>
                                        </p:attrNameLst>
                                      </p:cBhvr>
                                      <p:to>
                                        <p:strVal val="visible"/>
                                      </p:to>
                                    </p:set>
                                    <p:animEffect transition="in" filter="circle(in)">
                                      <p:cBhvr>
                                        <p:cTn id="951" dur="2000"/>
                                        <p:tgtEl>
                                          <p:spTgt spid="943"/>
                                        </p:tgtEl>
                                      </p:cBhvr>
                                    </p:animEffect>
                                  </p:childTnLst>
                                </p:cTn>
                              </p:par>
                              <p:par>
                                <p:cTn id="952" presetID="6" presetClass="entr" presetSubtype="16" fill="hold" nodeType="withEffect">
                                  <p:stCondLst>
                                    <p:cond delay="0"/>
                                  </p:stCondLst>
                                  <p:childTnLst>
                                    <p:set>
                                      <p:cBhvr>
                                        <p:cTn id="953" dur="1" fill="hold">
                                          <p:stCondLst>
                                            <p:cond delay="0"/>
                                          </p:stCondLst>
                                        </p:cTn>
                                        <p:tgtEl>
                                          <p:spTgt spid="944"/>
                                        </p:tgtEl>
                                        <p:attrNameLst>
                                          <p:attrName>style.visibility</p:attrName>
                                        </p:attrNameLst>
                                      </p:cBhvr>
                                      <p:to>
                                        <p:strVal val="visible"/>
                                      </p:to>
                                    </p:set>
                                    <p:animEffect transition="in" filter="circle(in)">
                                      <p:cBhvr>
                                        <p:cTn id="954" dur="2000"/>
                                        <p:tgtEl>
                                          <p:spTgt spid="944"/>
                                        </p:tgtEl>
                                      </p:cBhvr>
                                    </p:animEffect>
                                  </p:childTnLst>
                                </p:cTn>
                              </p:par>
                              <p:par>
                                <p:cTn id="955" presetID="6" presetClass="entr" presetSubtype="16" fill="hold" grpId="0" nodeType="withEffect">
                                  <p:stCondLst>
                                    <p:cond delay="0"/>
                                  </p:stCondLst>
                                  <p:childTnLst>
                                    <p:set>
                                      <p:cBhvr>
                                        <p:cTn id="956" dur="1" fill="hold">
                                          <p:stCondLst>
                                            <p:cond delay="0"/>
                                          </p:stCondLst>
                                        </p:cTn>
                                        <p:tgtEl>
                                          <p:spTgt spid="945"/>
                                        </p:tgtEl>
                                        <p:attrNameLst>
                                          <p:attrName>style.visibility</p:attrName>
                                        </p:attrNameLst>
                                      </p:cBhvr>
                                      <p:to>
                                        <p:strVal val="visible"/>
                                      </p:to>
                                    </p:set>
                                    <p:animEffect transition="in" filter="circle(in)">
                                      <p:cBhvr>
                                        <p:cTn id="957" dur="2000"/>
                                        <p:tgtEl>
                                          <p:spTgt spid="945"/>
                                        </p:tgtEl>
                                      </p:cBhvr>
                                    </p:animEffect>
                                  </p:childTnLst>
                                </p:cTn>
                              </p:par>
                              <p:par>
                                <p:cTn id="958" presetID="6" presetClass="entr" presetSubtype="16" fill="hold" grpId="0" nodeType="withEffect">
                                  <p:stCondLst>
                                    <p:cond delay="0"/>
                                  </p:stCondLst>
                                  <p:childTnLst>
                                    <p:set>
                                      <p:cBhvr>
                                        <p:cTn id="959" dur="1" fill="hold">
                                          <p:stCondLst>
                                            <p:cond delay="0"/>
                                          </p:stCondLst>
                                        </p:cTn>
                                        <p:tgtEl>
                                          <p:spTgt spid="946"/>
                                        </p:tgtEl>
                                        <p:attrNameLst>
                                          <p:attrName>style.visibility</p:attrName>
                                        </p:attrNameLst>
                                      </p:cBhvr>
                                      <p:to>
                                        <p:strVal val="visible"/>
                                      </p:to>
                                    </p:set>
                                    <p:animEffect transition="in" filter="circle(in)">
                                      <p:cBhvr>
                                        <p:cTn id="960" dur="2000"/>
                                        <p:tgtEl>
                                          <p:spTgt spid="946"/>
                                        </p:tgtEl>
                                      </p:cBhvr>
                                    </p:animEffect>
                                  </p:childTnLst>
                                </p:cTn>
                              </p:par>
                              <p:par>
                                <p:cTn id="961" presetID="6" presetClass="entr" presetSubtype="16" fill="hold" grpId="0" nodeType="withEffect">
                                  <p:stCondLst>
                                    <p:cond delay="0"/>
                                  </p:stCondLst>
                                  <p:childTnLst>
                                    <p:set>
                                      <p:cBhvr>
                                        <p:cTn id="962" dur="1" fill="hold">
                                          <p:stCondLst>
                                            <p:cond delay="0"/>
                                          </p:stCondLst>
                                        </p:cTn>
                                        <p:tgtEl>
                                          <p:spTgt spid="947"/>
                                        </p:tgtEl>
                                        <p:attrNameLst>
                                          <p:attrName>style.visibility</p:attrName>
                                        </p:attrNameLst>
                                      </p:cBhvr>
                                      <p:to>
                                        <p:strVal val="visible"/>
                                      </p:to>
                                    </p:set>
                                    <p:animEffect transition="in" filter="circle(in)">
                                      <p:cBhvr>
                                        <p:cTn id="963" dur="2000"/>
                                        <p:tgtEl>
                                          <p:spTgt spid="947"/>
                                        </p:tgtEl>
                                      </p:cBhvr>
                                    </p:animEffect>
                                  </p:childTnLst>
                                </p:cTn>
                              </p:par>
                              <p:par>
                                <p:cTn id="964" presetID="6" presetClass="entr" presetSubtype="16" fill="hold" grpId="0" nodeType="withEffect">
                                  <p:stCondLst>
                                    <p:cond delay="0"/>
                                  </p:stCondLst>
                                  <p:childTnLst>
                                    <p:set>
                                      <p:cBhvr>
                                        <p:cTn id="965" dur="1" fill="hold">
                                          <p:stCondLst>
                                            <p:cond delay="0"/>
                                          </p:stCondLst>
                                        </p:cTn>
                                        <p:tgtEl>
                                          <p:spTgt spid="950"/>
                                        </p:tgtEl>
                                        <p:attrNameLst>
                                          <p:attrName>style.visibility</p:attrName>
                                        </p:attrNameLst>
                                      </p:cBhvr>
                                      <p:to>
                                        <p:strVal val="visible"/>
                                      </p:to>
                                    </p:set>
                                    <p:animEffect transition="in" filter="circle(in)">
                                      <p:cBhvr>
                                        <p:cTn id="966" dur="2000"/>
                                        <p:tgtEl>
                                          <p:spTgt spid="950"/>
                                        </p:tgtEl>
                                      </p:cBhvr>
                                    </p:animEffect>
                                  </p:childTnLst>
                                </p:cTn>
                              </p:par>
                              <p:par>
                                <p:cTn id="967" presetID="6" presetClass="entr" presetSubtype="16" fill="hold" grpId="0" nodeType="withEffect">
                                  <p:stCondLst>
                                    <p:cond delay="0"/>
                                  </p:stCondLst>
                                  <p:childTnLst>
                                    <p:set>
                                      <p:cBhvr>
                                        <p:cTn id="968" dur="1" fill="hold">
                                          <p:stCondLst>
                                            <p:cond delay="0"/>
                                          </p:stCondLst>
                                        </p:cTn>
                                        <p:tgtEl>
                                          <p:spTgt spid="951"/>
                                        </p:tgtEl>
                                        <p:attrNameLst>
                                          <p:attrName>style.visibility</p:attrName>
                                        </p:attrNameLst>
                                      </p:cBhvr>
                                      <p:to>
                                        <p:strVal val="visible"/>
                                      </p:to>
                                    </p:set>
                                    <p:animEffect transition="in" filter="circle(in)">
                                      <p:cBhvr>
                                        <p:cTn id="969" dur="2000"/>
                                        <p:tgtEl>
                                          <p:spTgt spid="951"/>
                                        </p:tgtEl>
                                      </p:cBhvr>
                                    </p:animEffect>
                                  </p:childTnLst>
                                </p:cTn>
                              </p:par>
                              <p:par>
                                <p:cTn id="970" presetID="6" presetClass="entr" presetSubtype="16" fill="hold" nodeType="withEffect">
                                  <p:stCondLst>
                                    <p:cond delay="0"/>
                                  </p:stCondLst>
                                  <p:childTnLst>
                                    <p:set>
                                      <p:cBhvr>
                                        <p:cTn id="971" dur="1" fill="hold">
                                          <p:stCondLst>
                                            <p:cond delay="0"/>
                                          </p:stCondLst>
                                        </p:cTn>
                                        <p:tgtEl>
                                          <p:spTgt spid="953"/>
                                        </p:tgtEl>
                                        <p:attrNameLst>
                                          <p:attrName>style.visibility</p:attrName>
                                        </p:attrNameLst>
                                      </p:cBhvr>
                                      <p:to>
                                        <p:strVal val="visible"/>
                                      </p:to>
                                    </p:set>
                                    <p:animEffect transition="in" filter="circle(in)">
                                      <p:cBhvr>
                                        <p:cTn id="972" dur="2000"/>
                                        <p:tgtEl>
                                          <p:spTgt spid="953"/>
                                        </p:tgtEl>
                                      </p:cBhvr>
                                    </p:animEffect>
                                  </p:childTnLst>
                                </p:cTn>
                              </p:par>
                              <p:par>
                                <p:cTn id="973" presetID="6" presetClass="entr" presetSubtype="16" fill="hold" nodeType="withEffect">
                                  <p:stCondLst>
                                    <p:cond delay="0"/>
                                  </p:stCondLst>
                                  <p:childTnLst>
                                    <p:set>
                                      <p:cBhvr>
                                        <p:cTn id="974" dur="1" fill="hold">
                                          <p:stCondLst>
                                            <p:cond delay="0"/>
                                          </p:stCondLst>
                                        </p:cTn>
                                        <p:tgtEl>
                                          <p:spTgt spid="954"/>
                                        </p:tgtEl>
                                        <p:attrNameLst>
                                          <p:attrName>style.visibility</p:attrName>
                                        </p:attrNameLst>
                                      </p:cBhvr>
                                      <p:to>
                                        <p:strVal val="visible"/>
                                      </p:to>
                                    </p:set>
                                    <p:animEffect transition="in" filter="circle(in)">
                                      <p:cBhvr>
                                        <p:cTn id="975" dur="2000"/>
                                        <p:tgtEl>
                                          <p:spTgt spid="954"/>
                                        </p:tgtEl>
                                      </p:cBhvr>
                                    </p:animEffect>
                                  </p:childTnLst>
                                </p:cTn>
                              </p:par>
                              <p:par>
                                <p:cTn id="976" presetID="6" presetClass="entr" presetSubtype="16" fill="hold" nodeType="withEffect">
                                  <p:stCondLst>
                                    <p:cond delay="0"/>
                                  </p:stCondLst>
                                  <p:childTnLst>
                                    <p:set>
                                      <p:cBhvr>
                                        <p:cTn id="977" dur="1" fill="hold">
                                          <p:stCondLst>
                                            <p:cond delay="0"/>
                                          </p:stCondLst>
                                        </p:cTn>
                                        <p:tgtEl>
                                          <p:spTgt spid="956"/>
                                        </p:tgtEl>
                                        <p:attrNameLst>
                                          <p:attrName>style.visibility</p:attrName>
                                        </p:attrNameLst>
                                      </p:cBhvr>
                                      <p:to>
                                        <p:strVal val="visible"/>
                                      </p:to>
                                    </p:set>
                                    <p:animEffect transition="in" filter="circle(in)">
                                      <p:cBhvr>
                                        <p:cTn id="978" dur="2000"/>
                                        <p:tgtEl>
                                          <p:spTgt spid="956"/>
                                        </p:tgtEl>
                                      </p:cBhvr>
                                    </p:animEffect>
                                  </p:childTnLst>
                                </p:cTn>
                              </p:par>
                              <p:par>
                                <p:cTn id="979" presetID="6" presetClass="entr" presetSubtype="16" fill="hold" grpId="0" nodeType="withEffect">
                                  <p:stCondLst>
                                    <p:cond delay="0"/>
                                  </p:stCondLst>
                                  <p:childTnLst>
                                    <p:set>
                                      <p:cBhvr>
                                        <p:cTn id="980" dur="1" fill="hold">
                                          <p:stCondLst>
                                            <p:cond delay="0"/>
                                          </p:stCondLst>
                                        </p:cTn>
                                        <p:tgtEl>
                                          <p:spTgt spid="957"/>
                                        </p:tgtEl>
                                        <p:attrNameLst>
                                          <p:attrName>style.visibility</p:attrName>
                                        </p:attrNameLst>
                                      </p:cBhvr>
                                      <p:to>
                                        <p:strVal val="visible"/>
                                      </p:to>
                                    </p:set>
                                    <p:animEffect transition="in" filter="circle(in)">
                                      <p:cBhvr>
                                        <p:cTn id="981" dur="2000"/>
                                        <p:tgtEl>
                                          <p:spTgt spid="957"/>
                                        </p:tgtEl>
                                      </p:cBhvr>
                                    </p:animEffect>
                                  </p:childTnLst>
                                </p:cTn>
                              </p:par>
                              <p:par>
                                <p:cTn id="982" presetID="6" presetClass="entr" presetSubtype="16" fill="hold" grpId="0" nodeType="withEffect">
                                  <p:stCondLst>
                                    <p:cond delay="0"/>
                                  </p:stCondLst>
                                  <p:childTnLst>
                                    <p:set>
                                      <p:cBhvr>
                                        <p:cTn id="983" dur="1" fill="hold">
                                          <p:stCondLst>
                                            <p:cond delay="0"/>
                                          </p:stCondLst>
                                        </p:cTn>
                                        <p:tgtEl>
                                          <p:spTgt spid="958"/>
                                        </p:tgtEl>
                                        <p:attrNameLst>
                                          <p:attrName>style.visibility</p:attrName>
                                        </p:attrNameLst>
                                      </p:cBhvr>
                                      <p:to>
                                        <p:strVal val="visible"/>
                                      </p:to>
                                    </p:set>
                                    <p:animEffect transition="in" filter="circle(in)">
                                      <p:cBhvr>
                                        <p:cTn id="984" dur="2000"/>
                                        <p:tgtEl>
                                          <p:spTgt spid="958"/>
                                        </p:tgtEl>
                                      </p:cBhvr>
                                    </p:animEffect>
                                  </p:childTnLst>
                                </p:cTn>
                              </p:par>
                              <p:par>
                                <p:cTn id="985" presetID="6" presetClass="entr" presetSubtype="16" fill="hold" nodeType="withEffect">
                                  <p:stCondLst>
                                    <p:cond delay="0"/>
                                  </p:stCondLst>
                                  <p:childTnLst>
                                    <p:set>
                                      <p:cBhvr>
                                        <p:cTn id="986" dur="1" fill="hold">
                                          <p:stCondLst>
                                            <p:cond delay="0"/>
                                          </p:stCondLst>
                                        </p:cTn>
                                        <p:tgtEl>
                                          <p:spTgt spid="959"/>
                                        </p:tgtEl>
                                        <p:attrNameLst>
                                          <p:attrName>style.visibility</p:attrName>
                                        </p:attrNameLst>
                                      </p:cBhvr>
                                      <p:to>
                                        <p:strVal val="visible"/>
                                      </p:to>
                                    </p:set>
                                    <p:animEffect transition="in" filter="circle(in)">
                                      <p:cBhvr>
                                        <p:cTn id="987" dur="2000"/>
                                        <p:tgtEl>
                                          <p:spTgt spid="959"/>
                                        </p:tgtEl>
                                      </p:cBhvr>
                                    </p:animEffect>
                                  </p:childTnLst>
                                </p:cTn>
                              </p:par>
                              <p:par>
                                <p:cTn id="988" presetID="6" presetClass="entr" presetSubtype="16" fill="hold" grpId="0" nodeType="withEffect">
                                  <p:stCondLst>
                                    <p:cond delay="0"/>
                                  </p:stCondLst>
                                  <p:childTnLst>
                                    <p:set>
                                      <p:cBhvr>
                                        <p:cTn id="989" dur="1" fill="hold">
                                          <p:stCondLst>
                                            <p:cond delay="0"/>
                                          </p:stCondLst>
                                        </p:cTn>
                                        <p:tgtEl>
                                          <p:spTgt spid="960"/>
                                        </p:tgtEl>
                                        <p:attrNameLst>
                                          <p:attrName>style.visibility</p:attrName>
                                        </p:attrNameLst>
                                      </p:cBhvr>
                                      <p:to>
                                        <p:strVal val="visible"/>
                                      </p:to>
                                    </p:set>
                                    <p:animEffect transition="in" filter="circle(in)">
                                      <p:cBhvr>
                                        <p:cTn id="990" dur="2000"/>
                                        <p:tgtEl>
                                          <p:spTgt spid="960"/>
                                        </p:tgtEl>
                                      </p:cBhvr>
                                    </p:animEffect>
                                  </p:childTnLst>
                                </p:cTn>
                              </p:par>
                              <p:par>
                                <p:cTn id="991" presetID="6" presetClass="entr" presetSubtype="16" fill="hold" grpId="0" nodeType="withEffect">
                                  <p:stCondLst>
                                    <p:cond delay="0"/>
                                  </p:stCondLst>
                                  <p:childTnLst>
                                    <p:set>
                                      <p:cBhvr>
                                        <p:cTn id="992" dur="1" fill="hold">
                                          <p:stCondLst>
                                            <p:cond delay="0"/>
                                          </p:stCondLst>
                                        </p:cTn>
                                        <p:tgtEl>
                                          <p:spTgt spid="961"/>
                                        </p:tgtEl>
                                        <p:attrNameLst>
                                          <p:attrName>style.visibility</p:attrName>
                                        </p:attrNameLst>
                                      </p:cBhvr>
                                      <p:to>
                                        <p:strVal val="visible"/>
                                      </p:to>
                                    </p:set>
                                    <p:animEffect transition="in" filter="circle(in)">
                                      <p:cBhvr>
                                        <p:cTn id="993" dur="2000"/>
                                        <p:tgtEl>
                                          <p:spTgt spid="961"/>
                                        </p:tgtEl>
                                      </p:cBhvr>
                                    </p:animEffect>
                                  </p:childTnLst>
                                </p:cTn>
                              </p:par>
                              <p:par>
                                <p:cTn id="994" presetID="6" presetClass="entr" presetSubtype="16" fill="hold" nodeType="withEffect">
                                  <p:stCondLst>
                                    <p:cond delay="0"/>
                                  </p:stCondLst>
                                  <p:childTnLst>
                                    <p:set>
                                      <p:cBhvr>
                                        <p:cTn id="995" dur="1" fill="hold">
                                          <p:stCondLst>
                                            <p:cond delay="0"/>
                                          </p:stCondLst>
                                        </p:cTn>
                                        <p:tgtEl>
                                          <p:spTgt spid="962"/>
                                        </p:tgtEl>
                                        <p:attrNameLst>
                                          <p:attrName>style.visibility</p:attrName>
                                        </p:attrNameLst>
                                      </p:cBhvr>
                                      <p:to>
                                        <p:strVal val="visible"/>
                                      </p:to>
                                    </p:set>
                                    <p:animEffect transition="in" filter="circle(in)">
                                      <p:cBhvr>
                                        <p:cTn id="996" dur="2000"/>
                                        <p:tgtEl>
                                          <p:spTgt spid="962"/>
                                        </p:tgtEl>
                                      </p:cBhvr>
                                    </p:animEffect>
                                  </p:childTnLst>
                                </p:cTn>
                              </p:par>
                              <p:par>
                                <p:cTn id="997" presetID="6" presetClass="entr" presetSubtype="16" fill="hold" nodeType="withEffect">
                                  <p:stCondLst>
                                    <p:cond delay="0"/>
                                  </p:stCondLst>
                                  <p:childTnLst>
                                    <p:set>
                                      <p:cBhvr>
                                        <p:cTn id="998" dur="1" fill="hold">
                                          <p:stCondLst>
                                            <p:cond delay="0"/>
                                          </p:stCondLst>
                                        </p:cTn>
                                        <p:tgtEl>
                                          <p:spTgt spid="963"/>
                                        </p:tgtEl>
                                        <p:attrNameLst>
                                          <p:attrName>style.visibility</p:attrName>
                                        </p:attrNameLst>
                                      </p:cBhvr>
                                      <p:to>
                                        <p:strVal val="visible"/>
                                      </p:to>
                                    </p:set>
                                    <p:animEffect transition="in" filter="circle(in)">
                                      <p:cBhvr>
                                        <p:cTn id="999" dur="2000"/>
                                        <p:tgtEl>
                                          <p:spTgt spid="963"/>
                                        </p:tgtEl>
                                      </p:cBhvr>
                                    </p:animEffect>
                                  </p:childTnLst>
                                </p:cTn>
                              </p:par>
                              <p:par>
                                <p:cTn id="1000" presetID="6" presetClass="entr" presetSubtype="16" fill="hold" nodeType="withEffect">
                                  <p:stCondLst>
                                    <p:cond delay="0"/>
                                  </p:stCondLst>
                                  <p:childTnLst>
                                    <p:set>
                                      <p:cBhvr>
                                        <p:cTn id="1001" dur="1" fill="hold">
                                          <p:stCondLst>
                                            <p:cond delay="0"/>
                                          </p:stCondLst>
                                        </p:cTn>
                                        <p:tgtEl>
                                          <p:spTgt spid="964"/>
                                        </p:tgtEl>
                                        <p:attrNameLst>
                                          <p:attrName>style.visibility</p:attrName>
                                        </p:attrNameLst>
                                      </p:cBhvr>
                                      <p:to>
                                        <p:strVal val="visible"/>
                                      </p:to>
                                    </p:set>
                                    <p:animEffect transition="in" filter="circle(in)">
                                      <p:cBhvr>
                                        <p:cTn id="1002" dur="2000"/>
                                        <p:tgtEl>
                                          <p:spTgt spid="964"/>
                                        </p:tgtEl>
                                      </p:cBhvr>
                                    </p:animEffect>
                                  </p:childTnLst>
                                </p:cTn>
                              </p:par>
                              <p:par>
                                <p:cTn id="1003" presetID="6" presetClass="entr" presetSubtype="16" fill="hold" nodeType="withEffect">
                                  <p:stCondLst>
                                    <p:cond delay="0"/>
                                  </p:stCondLst>
                                  <p:childTnLst>
                                    <p:set>
                                      <p:cBhvr>
                                        <p:cTn id="1004" dur="1" fill="hold">
                                          <p:stCondLst>
                                            <p:cond delay="0"/>
                                          </p:stCondLst>
                                        </p:cTn>
                                        <p:tgtEl>
                                          <p:spTgt spid="965"/>
                                        </p:tgtEl>
                                        <p:attrNameLst>
                                          <p:attrName>style.visibility</p:attrName>
                                        </p:attrNameLst>
                                      </p:cBhvr>
                                      <p:to>
                                        <p:strVal val="visible"/>
                                      </p:to>
                                    </p:set>
                                    <p:animEffect transition="in" filter="circle(in)">
                                      <p:cBhvr>
                                        <p:cTn id="1005" dur="2000"/>
                                        <p:tgtEl>
                                          <p:spTgt spid="965"/>
                                        </p:tgtEl>
                                      </p:cBhvr>
                                    </p:animEffect>
                                  </p:childTnLst>
                                </p:cTn>
                              </p:par>
                              <p:par>
                                <p:cTn id="1006" presetID="6" presetClass="entr" presetSubtype="16" fill="hold" nodeType="withEffect">
                                  <p:stCondLst>
                                    <p:cond delay="0"/>
                                  </p:stCondLst>
                                  <p:childTnLst>
                                    <p:set>
                                      <p:cBhvr>
                                        <p:cTn id="1007" dur="1" fill="hold">
                                          <p:stCondLst>
                                            <p:cond delay="0"/>
                                          </p:stCondLst>
                                        </p:cTn>
                                        <p:tgtEl>
                                          <p:spTgt spid="966"/>
                                        </p:tgtEl>
                                        <p:attrNameLst>
                                          <p:attrName>style.visibility</p:attrName>
                                        </p:attrNameLst>
                                      </p:cBhvr>
                                      <p:to>
                                        <p:strVal val="visible"/>
                                      </p:to>
                                    </p:set>
                                    <p:animEffect transition="in" filter="circle(in)">
                                      <p:cBhvr>
                                        <p:cTn id="1008" dur="2000"/>
                                        <p:tgtEl>
                                          <p:spTgt spid="966"/>
                                        </p:tgtEl>
                                      </p:cBhvr>
                                    </p:animEffect>
                                  </p:childTnLst>
                                </p:cTn>
                              </p:par>
                              <p:par>
                                <p:cTn id="1009" presetID="6" presetClass="entr" presetSubtype="16" fill="hold" grpId="0" nodeType="withEffect">
                                  <p:stCondLst>
                                    <p:cond delay="0"/>
                                  </p:stCondLst>
                                  <p:childTnLst>
                                    <p:set>
                                      <p:cBhvr>
                                        <p:cTn id="1010" dur="1" fill="hold">
                                          <p:stCondLst>
                                            <p:cond delay="0"/>
                                          </p:stCondLst>
                                        </p:cTn>
                                        <p:tgtEl>
                                          <p:spTgt spid="967"/>
                                        </p:tgtEl>
                                        <p:attrNameLst>
                                          <p:attrName>style.visibility</p:attrName>
                                        </p:attrNameLst>
                                      </p:cBhvr>
                                      <p:to>
                                        <p:strVal val="visible"/>
                                      </p:to>
                                    </p:set>
                                    <p:animEffect transition="in" filter="circle(in)">
                                      <p:cBhvr>
                                        <p:cTn id="1011" dur="2000"/>
                                        <p:tgtEl>
                                          <p:spTgt spid="967"/>
                                        </p:tgtEl>
                                      </p:cBhvr>
                                    </p:animEffect>
                                  </p:childTnLst>
                                </p:cTn>
                              </p:par>
                              <p:par>
                                <p:cTn id="1012" presetID="6" presetClass="entr" presetSubtype="16" fill="hold" grpId="0" nodeType="withEffect">
                                  <p:stCondLst>
                                    <p:cond delay="0"/>
                                  </p:stCondLst>
                                  <p:childTnLst>
                                    <p:set>
                                      <p:cBhvr>
                                        <p:cTn id="1013" dur="1" fill="hold">
                                          <p:stCondLst>
                                            <p:cond delay="0"/>
                                          </p:stCondLst>
                                        </p:cTn>
                                        <p:tgtEl>
                                          <p:spTgt spid="968"/>
                                        </p:tgtEl>
                                        <p:attrNameLst>
                                          <p:attrName>style.visibility</p:attrName>
                                        </p:attrNameLst>
                                      </p:cBhvr>
                                      <p:to>
                                        <p:strVal val="visible"/>
                                      </p:to>
                                    </p:set>
                                    <p:animEffect transition="in" filter="circle(in)">
                                      <p:cBhvr>
                                        <p:cTn id="1014" dur="2000"/>
                                        <p:tgtEl>
                                          <p:spTgt spid="968"/>
                                        </p:tgtEl>
                                      </p:cBhvr>
                                    </p:animEffect>
                                  </p:childTnLst>
                                </p:cTn>
                              </p:par>
                              <p:par>
                                <p:cTn id="1015" presetID="6" presetClass="entr" presetSubtype="16" fill="hold" grpId="0" nodeType="withEffect">
                                  <p:stCondLst>
                                    <p:cond delay="0"/>
                                  </p:stCondLst>
                                  <p:childTnLst>
                                    <p:set>
                                      <p:cBhvr>
                                        <p:cTn id="1016" dur="1" fill="hold">
                                          <p:stCondLst>
                                            <p:cond delay="0"/>
                                          </p:stCondLst>
                                        </p:cTn>
                                        <p:tgtEl>
                                          <p:spTgt spid="969"/>
                                        </p:tgtEl>
                                        <p:attrNameLst>
                                          <p:attrName>style.visibility</p:attrName>
                                        </p:attrNameLst>
                                      </p:cBhvr>
                                      <p:to>
                                        <p:strVal val="visible"/>
                                      </p:to>
                                    </p:set>
                                    <p:animEffect transition="in" filter="circle(in)">
                                      <p:cBhvr>
                                        <p:cTn id="1017" dur="2000"/>
                                        <p:tgtEl>
                                          <p:spTgt spid="969"/>
                                        </p:tgtEl>
                                      </p:cBhvr>
                                    </p:animEffect>
                                  </p:childTnLst>
                                </p:cTn>
                              </p:par>
                              <p:par>
                                <p:cTn id="1018" presetID="6" presetClass="entr" presetSubtype="16" fill="hold" grpId="0" nodeType="withEffect">
                                  <p:stCondLst>
                                    <p:cond delay="0"/>
                                  </p:stCondLst>
                                  <p:childTnLst>
                                    <p:set>
                                      <p:cBhvr>
                                        <p:cTn id="1019" dur="1" fill="hold">
                                          <p:stCondLst>
                                            <p:cond delay="0"/>
                                          </p:stCondLst>
                                        </p:cTn>
                                        <p:tgtEl>
                                          <p:spTgt spid="970"/>
                                        </p:tgtEl>
                                        <p:attrNameLst>
                                          <p:attrName>style.visibility</p:attrName>
                                        </p:attrNameLst>
                                      </p:cBhvr>
                                      <p:to>
                                        <p:strVal val="visible"/>
                                      </p:to>
                                    </p:set>
                                    <p:animEffect transition="in" filter="circle(in)">
                                      <p:cBhvr>
                                        <p:cTn id="1020" dur="2000"/>
                                        <p:tgtEl>
                                          <p:spTgt spid="970"/>
                                        </p:tgtEl>
                                      </p:cBhvr>
                                    </p:animEffect>
                                  </p:childTnLst>
                                </p:cTn>
                              </p:par>
                              <p:par>
                                <p:cTn id="1021" presetID="6" presetClass="entr" presetSubtype="16" fill="hold" grpId="0" nodeType="withEffect">
                                  <p:stCondLst>
                                    <p:cond delay="0"/>
                                  </p:stCondLst>
                                  <p:childTnLst>
                                    <p:set>
                                      <p:cBhvr>
                                        <p:cTn id="1022" dur="1" fill="hold">
                                          <p:stCondLst>
                                            <p:cond delay="0"/>
                                          </p:stCondLst>
                                        </p:cTn>
                                        <p:tgtEl>
                                          <p:spTgt spid="971"/>
                                        </p:tgtEl>
                                        <p:attrNameLst>
                                          <p:attrName>style.visibility</p:attrName>
                                        </p:attrNameLst>
                                      </p:cBhvr>
                                      <p:to>
                                        <p:strVal val="visible"/>
                                      </p:to>
                                    </p:set>
                                    <p:animEffect transition="in" filter="circle(in)">
                                      <p:cBhvr>
                                        <p:cTn id="1023" dur="2000"/>
                                        <p:tgtEl>
                                          <p:spTgt spid="971"/>
                                        </p:tgtEl>
                                      </p:cBhvr>
                                    </p:animEffect>
                                  </p:childTnLst>
                                </p:cTn>
                              </p:par>
                              <p:par>
                                <p:cTn id="1024" presetID="6" presetClass="entr" presetSubtype="16" fill="hold" nodeType="withEffect">
                                  <p:stCondLst>
                                    <p:cond delay="0"/>
                                  </p:stCondLst>
                                  <p:childTnLst>
                                    <p:set>
                                      <p:cBhvr>
                                        <p:cTn id="1025" dur="1" fill="hold">
                                          <p:stCondLst>
                                            <p:cond delay="0"/>
                                          </p:stCondLst>
                                        </p:cTn>
                                        <p:tgtEl>
                                          <p:spTgt spid="972"/>
                                        </p:tgtEl>
                                        <p:attrNameLst>
                                          <p:attrName>style.visibility</p:attrName>
                                        </p:attrNameLst>
                                      </p:cBhvr>
                                      <p:to>
                                        <p:strVal val="visible"/>
                                      </p:to>
                                    </p:set>
                                    <p:animEffect transition="in" filter="circle(in)">
                                      <p:cBhvr>
                                        <p:cTn id="1026" dur="2000"/>
                                        <p:tgtEl>
                                          <p:spTgt spid="972"/>
                                        </p:tgtEl>
                                      </p:cBhvr>
                                    </p:animEffect>
                                  </p:childTnLst>
                                </p:cTn>
                              </p:par>
                              <p:par>
                                <p:cTn id="1027" presetID="6" presetClass="entr" presetSubtype="16" fill="hold" nodeType="withEffect">
                                  <p:stCondLst>
                                    <p:cond delay="0"/>
                                  </p:stCondLst>
                                  <p:childTnLst>
                                    <p:set>
                                      <p:cBhvr>
                                        <p:cTn id="1028" dur="1" fill="hold">
                                          <p:stCondLst>
                                            <p:cond delay="0"/>
                                          </p:stCondLst>
                                        </p:cTn>
                                        <p:tgtEl>
                                          <p:spTgt spid="973"/>
                                        </p:tgtEl>
                                        <p:attrNameLst>
                                          <p:attrName>style.visibility</p:attrName>
                                        </p:attrNameLst>
                                      </p:cBhvr>
                                      <p:to>
                                        <p:strVal val="visible"/>
                                      </p:to>
                                    </p:set>
                                    <p:animEffect transition="in" filter="circle(in)">
                                      <p:cBhvr>
                                        <p:cTn id="1029" dur="2000"/>
                                        <p:tgtEl>
                                          <p:spTgt spid="973"/>
                                        </p:tgtEl>
                                      </p:cBhvr>
                                    </p:animEffect>
                                  </p:childTnLst>
                                </p:cTn>
                              </p:par>
                              <p:par>
                                <p:cTn id="1030" presetID="6" presetClass="entr" presetSubtype="16" fill="hold" nodeType="withEffect">
                                  <p:stCondLst>
                                    <p:cond delay="0"/>
                                  </p:stCondLst>
                                  <p:childTnLst>
                                    <p:set>
                                      <p:cBhvr>
                                        <p:cTn id="1031" dur="1" fill="hold">
                                          <p:stCondLst>
                                            <p:cond delay="0"/>
                                          </p:stCondLst>
                                        </p:cTn>
                                        <p:tgtEl>
                                          <p:spTgt spid="974"/>
                                        </p:tgtEl>
                                        <p:attrNameLst>
                                          <p:attrName>style.visibility</p:attrName>
                                        </p:attrNameLst>
                                      </p:cBhvr>
                                      <p:to>
                                        <p:strVal val="visible"/>
                                      </p:to>
                                    </p:set>
                                    <p:animEffect transition="in" filter="circle(in)">
                                      <p:cBhvr>
                                        <p:cTn id="1032" dur="2000"/>
                                        <p:tgtEl>
                                          <p:spTgt spid="974"/>
                                        </p:tgtEl>
                                      </p:cBhvr>
                                    </p:animEffect>
                                  </p:childTnLst>
                                </p:cTn>
                              </p:par>
                              <p:par>
                                <p:cTn id="1033" presetID="6" presetClass="entr" presetSubtype="16" fill="hold" nodeType="withEffect">
                                  <p:stCondLst>
                                    <p:cond delay="0"/>
                                  </p:stCondLst>
                                  <p:childTnLst>
                                    <p:set>
                                      <p:cBhvr>
                                        <p:cTn id="1034" dur="1" fill="hold">
                                          <p:stCondLst>
                                            <p:cond delay="0"/>
                                          </p:stCondLst>
                                        </p:cTn>
                                        <p:tgtEl>
                                          <p:spTgt spid="975"/>
                                        </p:tgtEl>
                                        <p:attrNameLst>
                                          <p:attrName>style.visibility</p:attrName>
                                        </p:attrNameLst>
                                      </p:cBhvr>
                                      <p:to>
                                        <p:strVal val="visible"/>
                                      </p:to>
                                    </p:set>
                                    <p:animEffect transition="in" filter="circle(in)">
                                      <p:cBhvr>
                                        <p:cTn id="1035" dur="2000"/>
                                        <p:tgtEl>
                                          <p:spTgt spid="975"/>
                                        </p:tgtEl>
                                      </p:cBhvr>
                                    </p:animEffect>
                                  </p:childTnLst>
                                </p:cTn>
                              </p:par>
                              <p:par>
                                <p:cTn id="1036" presetID="6" presetClass="entr" presetSubtype="16" fill="hold" nodeType="withEffect">
                                  <p:stCondLst>
                                    <p:cond delay="0"/>
                                  </p:stCondLst>
                                  <p:childTnLst>
                                    <p:set>
                                      <p:cBhvr>
                                        <p:cTn id="1037" dur="1" fill="hold">
                                          <p:stCondLst>
                                            <p:cond delay="0"/>
                                          </p:stCondLst>
                                        </p:cTn>
                                        <p:tgtEl>
                                          <p:spTgt spid="976"/>
                                        </p:tgtEl>
                                        <p:attrNameLst>
                                          <p:attrName>style.visibility</p:attrName>
                                        </p:attrNameLst>
                                      </p:cBhvr>
                                      <p:to>
                                        <p:strVal val="visible"/>
                                      </p:to>
                                    </p:set>
                                    <p:animEffect transition="in" filter="circle(in)">
                                      <p:cBhvr>
                                        <p:cTn id="1038" dur="2000"/>
                                        <p:tgtEl>
                                          <p:spTgt spid="976"/>
                                        </p:tgtEl>
                                      </p:cBhvr>
                                    </p:animEffect>
                                  </p:childTnLst>
                                </p:cTn>
                              </p:par>
                              <p:par>
                                <p:cTn id="1039" presetID="6" presetClass="entr" presetSubtype="16" fill="hold" grpId="0" nodeType="withEffect">
                                  <p:stCondLst>
                                    <p:cond delay="0"/>
                                  </p:stCondLst>
                                  <p:childTnLst>
                                    <p:set>
                                      <p:cBhvr>
                                        <p:cTn id="1040" dur="1" fill="hold">
                                          <p:stCondLst>
                                            <p:cond delay="0"/>
                                          </p:stCondLst>
                                        </p:cTn>
                                        <p:tgtEl>
                                          <p:spTgt spid="977"/>
                                        </p:tgtEl>
                                        <p:attrNameLst>
                                          <p:attrName>style.visibility</p:attrName>
                                        </p:attrNameLst>
                                      </p:cBhvr>
                                      <p:to>
                                        <p:strVal val="visible"/>
                                      </p:to>
                                    </p:set>
                                    <p:animEffect transition="in" filter="circle(in)">
                                      <p:cBhvr>
                                        <p:cTn id="1041" dur="2000"/>
                                        <p:tgtEl>
                                          <p:spTgt spid="977"/>
                                        </p:tgtEl>
                                      </p:cBhvr>
                                    </p:animEffect>
                                  </p:childTnLst>
                                </p:cTn>
                              </p:par>
                              <p:par>
                                <p:cTn id="1042" presetID="6" presetClass="entr" presetSubtype="16" fill="hold" grpId="0" nodeType="withEffect">
                                  <p:stCondLst>
                                    <p:cond delay="0"/>
                                  </p:stCondLst>
                                  <p:childTnLst>
                                    <p:set>
                                      <p:cBhvr>
                                        <p:cTn id="1043" dur="1" fill="hold">
                                          <p:stCondLst>
                                            <p:cond delay="0"/>
                                          </p:stCondLst>
                                        </p:cTn>
                                        <p:tgtEl>
                                          <p:spTgt spid="978"/>
                                        </p:tgtEl>
                                        <p:attrNameLst>
                                          <p:attrName>style.visibility</p:attrName>
                                        </p:attrNameLst>
                                      </p:cBhvr>
                                      <p:to>
                                        <p:strVal val="visible"/>
                                      </p:to>
                                    </p:set>
                                    <p:animEffect transition="in" filter="circle(in)">
                                      <p:cBhvr>
                                        <p:cTn id="1044" dur="2000"/>
                                        <p:tgtEl>
                                          <p:spTgt spid="978"/>
                                        </p:tgtEl>
                                      </p:cBhvr>
                                    </p:animEffect>
                                  </p:childTnLst>
                                </p:cTn>
                              </p:par>
                              <p:par>
                                <p:cTn id="1045" presetID="6" presetClass="entr" presetSubtype="16" fill="hold" grpId="0" nodeType="withEffect">
                                  <p:stCondLst>
                                    <p:cond delay="0"/>
                                  </p:stCondLst>
                                  <p:childTnLst>
                                    <p:set>
                                      <p:cBhvr>
                                        <p:cTn id="1046" dur="1" fill="hold">
                                          <p:stCondLst>
                                            <p:cond delay="0"/>
                                          </p:stCondLst>
                                        </p:cTn>
                                        <p:tgtEl>
                                          <p:spTgt spid="979"/>
                                        </p:tgtEl>
                                        <p:attrNameLst>
                                          <p:attrName>style.visibility</p:attrName>
                                        </p:attrNameLst>
                                      </p:cBhvr>
                                      <p:to>
                                        <p:strVal val="visible"/>
                                      </p:to>
                                    </p:set>
                                    <p:animEffect transition="in" filter="circle(in)">
                                      <p:cBhvr>
                                        <p:cTn id="1047" dur="2000"/>
                                        <p:tgtEl>
                                          <p:spTgt spid="979"/>
                                        </p:tgtEl>
                                      </p:cBhvr>
                                    </p:animEffect>
                                  </p:childTnLst>
                                </p:cTn>
                              </p:par>
                              <p:par>
                                <p:cTn id="1048" presetID="6" presetClass="entr" presetSubtype="16" fill="hold" grpId="0" nodeType="withEffect">
                                  <p:stCondLst>
                                    <p:cond delay="0"/>
                                  </p:stCondLst>
                                  <p:childTnLst>
                                    <p:set>
                                      <p:cBhvr>
                                        <p:cTn id="1049" dur="1" fill="hold">
                                          <p:stCondLst>
                                            <p:cond delay="0"/>
                                          </p:stCondLst>
                                        </p:cTn>
                                        <p:tgtEl>
                                          <p:spTgt spid="980"/>
                                        </p:tgtEl>
                                        <p:attrNameLst>
                                          <p:attrName>style.visibility</p:attrName>
                                        </p:attrNameLst>
                                      </p:cBhvr>
                                      <p:to>
                                        <p:strVal val="visible"/>
                                      </p:to>
                                    </p:set>
                                    <p:animEffect transition="in" filter="circle(in)">
                                      <p:cBhvr>
                                        <p:cTn id="1050" dur="2000"/>
                                        <p:tgtEl>
                                          <p:spTgt spid="980"/>
                                        </p:tgtEl>
                                      </p:cBhvr>
                                    </p:animEffect>
                                  </p:childTnLst>
                                </p:cTn>
                              </p:par>
                              <p:par>
                                <p:cTn id="1051" presetID="6" presetClass="entr" presetSubtype="16" fill="hold" grpId="0" nodeType="withEffect">
                                  <p:stCondLst>
                                    <p:cond delay="0"/>
                                  </p:stCondLst>
                                  <p:childTnLst>
                                    <p:set>
                                      <p:cBhvr>
                                        <p:cTn id="1052" dur="1" fill="hold">
                                          <p:stCondLst>
                                            <p:cond delay="0"/>
                                          </p:stCondLst>
                                        </p:cTn>
                                        <p:tgtEl>
                                          <p:spTgt spid="981"/>
                                        </p:tgtEl>
                                        <p:attrNameLst>
                                          <p:attrName>style.visibility</p:attrName>
                                        </p:attrNameLst>
                                      </p:cBhvr>
                                      <p:to>
                                        <p:strVal val="visible"/>
                                      </p:to>
                                    </p:set>
                                    <p:animEffect transition="in" filter="circle(in)">
                                      <p:cBhvr>
                                        <p:cTn id="1053" dur="2000"/>
                                        <p:tgtEl>
                                          <p:spTgt spid="981"/>
                                        </p:tgtEl>
                                      </p:cBhvr>
                                    </p:animEffect>
                                  </p:childTnLst>
                                </p:cTn>
                              </p:par>
                              <p:par>
                                <p:cTn id="1054" presetID="6" presetClass="entr" presetSubtype="16" fill="hold" nodeType="withEffect">
                                  <p:stCondLst>
                                    <p:cond delay="0"/>
                                  </p:stCondLst>
                                  <p:childTnLst>
                                    <p:set>
                                      <p:cBhvr>
                                        <p:cTn id="1055" dur="1" fill="hold">
                                          <p:stCondLst>
                                            <p:cond delay="0"/>
                                          </p:stCondLst>
                                        </p:cTn>
                                        <p:tgtEl>
                                          <p:spTgt spid="984"/>
                                        </p:tgtEl>
                                        <p:attrNameLst>
                                          <p:attrName>style.visibility</p:attrName>
                                        </p:attrNameLst>
                                      </p:cBhvr>
                                      <p:to>
                                        <p:strVal val="visible"/>
                                      </p:to>
                                    </p:set>
                                    <p:animEffect transition="in" filter="circle(in)">
                                      <p:cBhvr>
                                        <p:cTn id="1056" dur="2000"/>
                                        <p:tgtEl>
                                          <p:spTgt spid="984"/>
                                        </p:tgtEl>
                                      </p:cBhvr>
                                    </p:animEffect>
                                  </p:childTnLst>
                                </p:cTn>
                              </p:par>
                              <p:par>
                                <p:cTn id="1057" presetID="6" presetClass="entr" presetSubtype="16" fill="hold" nodeType="withEffect">
                                  <p:stCondLst>
                                    <p:cond delay="0"/>
                                  </p:stCondLst>
                                  <p:childTnLst>
                                    <p:set>
                                      <p:cBhvr>
                                        <p:cTn id="1058" dur="1" fill="hold">
                                          <p:stCondLst>
                                            <p:cond delay="0"/>
                                          </p:stCondLst>
                                        </p:cTn>
                                        <p:tgtEl>
                                          <p:spTgt spid="986"/>
                                        </p:tgtEl>
                                        <p:attrNameLst>
                                          <p:attrName>style.visibility</p:attrName>
                                        </p:attrNameLst>
                                      </p:cBhvr>
                                      <p:to>
                                        <p:strVal val="visible"/>
                                      </p:to>
                                    </p:set>
                                    <p:animEffect transition="in" filter="circle(in)">
                                      <p:cBhvr>
                                        <p:cTn id="1059" dur="2000"/>
                                        <p:tgtEl>
                                          <p:spTgt spid="986"/>
                                        </p:tgtEl>
                                      </p:cBhvr>
                                    </p:animEffect>
                                  </p:childTnLst>
                                </p:cTn>
                              </p:par>
                              <p:par>
                                <p:cTn id="1060" presetID="6" presetClass="entr" presetSubtype="16" fill="hold" nodeType="withEffect">
                                  <p:stCondLst>
                                    <p:cond delay="0"/>
                                  </p:stCondLst>
                                  <p:childTnLst>
                                    <p:set>
                                      <p:cBhvr>
                                        <p:cTn id="1061" dur="1" fill="hold">
                                          <p:stCondLst>
                                            <p:cond delay="0"/>
                                          </p:stCondLst>
                                        </p:cTn>
                                        <p:tgtEl>
                                          <p:spTgt spid="987"/>
                                        </p:tgtEl>
                                        <p:attrNameLst>
                                          <p:attrName>style.visibility</p:attrName>
                                        </p:attrNameLst>
                                      </p:cBhvr>
                                      <p:to>
                                        <p:strVal val="visible"/>
                                      </p:to>
                                    </p:set>
                                    <p:animEffect transition="in" filter="circle(in)">
                                      <p:cBhvr>
                                        <p:cTn id="1062" dur="2000"/>
                                        <p:tgtEl>
                                          <p:spTgt spid="987"/>
                                        </p:tgtEl>
                                      </p:cBhvr>
                                    </p:animEffect>
                                  </p:childTnLst>
                                </p:cTn>
                              </p:par>
                              <p:par>
                                <p:cTn id="1063" presetID="6" presetClass="entr" presetSubtype="16" fill="hold" grpId="0" nodeType="withEffect">
                                  <p:stCondLst>
                                    <p:cond delay="0"/>
                                  </p:stCondLst>
                                  <p:childTnLst>
                                    <p:set>
                                      <p:cBhvr>
                                        <p:cTn id="1064" dur="1" fill="hold">
                                          <p:stCondLst>
                                            <p:cond delay="0"/>
                                          </p:stCondLst>
                                        </p:cTn>
                                        <p:tgtEl>
                                          <p:spTgt spid="989"/>
                                        </p:tgtEl>
                                        <p:attrNameLst>
                                          <p:attrName>style.visibility</p:attrName>
                                        </p:attrNameLst>
                                      </p:cBhvr>
                                      <p:to>
                                        <p:strVal val="visible"/>
                                      </p:to>
                                    </p:set>
                                    <p:animEffect transition="in" filter="circle(in)">
                                      <p:cBhvr>
                                        <p:cTn id="1065" dur="2000"/>
                                        <p:tgtEl>
                                          <p:spTgt spid="989"/>
                                        </p:tgtEl>
                                      </p:cBhvr>
                                    </p:animEffect>
                                  </p:childTnLst>
                                </p:cTn>
                              </p:par>
                              <p:par>
                                <p:cTn id="1066" presetID="6" presetClass="entr" presetSubtype="16" fill="hold" grpId="0" nodeType="withEffect">
                                  <p:stCondLst>
                                    <p:cond delay="0"/>
                                  </p:stCondLst>
                                  <p:childTnLst>
                                    <p:set>
                                      <p:cBhvr>
                                        <p:cTn id="1067" dur="1" fill="hold">
                                          <p:stCondLst>
                                            <p:cond delay="0"/>
                                          </p:stCondLst>
                                        </p:cTn>
                                        <p:tgtEl>
                                          <p:spTgt spid="990"/>
                                        </p:tgtEl>
                                        <p:attrNameLst>
                                          <p:attrName>style.visibility</p:attrName>
                                        </p:attrNameLst>
                                      </p:cBhvr>
                                      <p:to>
                                        <p:strVal val="visible"/>
                                      </p:to>
                                    </p:set>
                                    <p:animEffect transition="in" filter="circle(in)">
                                      <p:cBhvr>
                                        <p:cTn id="1068" dur="2000"/>
                                        <p:tgtEl>
                                          <p:spTgt spid="990"/>
                                        </p:tgtEl>
                                      </p:cBhvr>
                                    </p:animEffect>
                                  </p:childTnLst>
                                </p:cTn>
                              </p:par>
                              <p:par>
                                <p:cTn id="1069" presetID="6" presetClass="entr" presetSubtype="16" fill="hold" nodeType="withEffect">
                                  <p:stCondLst>
                                    <p:cond delay="0"/>
                                  </p:stCondLst>
                                  <p:childTnLst>
                                    <p:set>
                                      <p:cBhvr>
                                        <p:cTn id="1070" dur="1" fill="hold">
                                          <p:stCondLst>
                                            <p:cond delay="0"/>
                                          </p:stCondLst>
                                        </p:cTn>
                                        <p:tgtEl>
                                          <p:spTgt spid="991"/>
                                        </p:tgtEl>
                                        <p:attrNameLst>
                                          <p:attrName>style.visibility</p:attrName>
                                        </p:attrNameLst>
                                      </p:cBhvr>
                                      <p:to>
                                        <p:strVal val="visible"/>
                                      </p:to>
                                    </p:set>
                                    <p:animEffect transition="in" filter="circle(in)">
                                      <p:cBhvr>
                                        <p:cTn id="1071" dur="2000"/>
                                        <p:tgtEl>
                                          <p:spTgt spid="991"/>
                                        </p:tgtEl>
                                      </p:cBhvr>
                                    </p:animEffect>
                                  </p:childTnLst>
                                </p:cTn>
                              </p:par>
                              <p:par>
                                <p:cTn id="1072" presetID="6" presetClass="entr" presetSubtype="16" fill="hold" nodeType="withEffect">
                                  <p:stCondLst>
                                    <p:cond delay="0"/>
                                  </p:stCondLst>
                                  <p:childTnLst>
                                    <p:set>
                                      <p:cBhvr>
                                        <p:cTn id="1073" dur="1" fill="hold">
                                          <p:stCondLst>
                                            <p:cond delay="0"/>
                                          </p:stCondLst>
                                        </p:cTn>
                                        <p:tgtEl>
                                          <p:spTgt spid="992"/>
                                        </p:tgtEl>
                                        <p:attrNameLst>
                                          <p:attrName>style.visibility</p:attrName>
                                        </p:attrNameLst>
                                      </p:cBhvr>
                                      <p:to>
                                        <p:strVal val="visible"/>
                                      </p:to>
                                    </p:set>
                                    <p:animEffect transition="in" filter="circle(in)">
                                      <p:cBhvr>
                                        <p:cTn id="1074" dur="2000"/>
                                        <p:tgtEl>
                                          <p:spTgt spid="992"/>
                                        </p:tgtEl>
                                      </p:cBhvr>
                                    </p:animEffect>
                                  </p:childTnLst>
                                </p:cTn>
                              </p:par>
                              <p:par>
                                <p:cTn id="1075" presetID="6" presetClass="entr" presetSubtype="16" fill="hold" nodeType="withEffect">
                                  <p:stCondLst>
                                    <p:cond delay="0"/>
                                  </p:stCondLst>
                                  <p:childTnLst>
                                    <p:set>
                                      <p:cBhvr>
                                        <p:cTn id="1076" dur="1" fill="hold">
                                          <p:stCondLst>
                                            <p:cond delay="0"/>
                                          </p:stCondLst>
                                        </p:cTn>
                                        <p:tgtEl>
                                          <p:spTgt spid="993"/>
                                        </p:tgtEl>
                                        <p:attrNameLst>
                                          <p:attrName>style.visibility</p:attrName>
                                        </p:attrNameLst>
                                      </p:cBhvr>
                                      <p:to>
                                        <p:strVal val="visible"/>
                                      </p:to>
                                    </p:set>
                                    <p:animEffect transition="in" filter="circle(in)">
                                      <p:cBhvr>
                                        <p:cTn id="1077" dur="2000"/>
                                        <p:tgtEl>
                                          <p:spTgt spid="993"/>
                                        </p:tgtEl>
                                      </p:cBhvr>
                                    </p:animEffect>
                                  </p:childTnLst>
                                </p:cTn>
                              </p:par>
                              <p:par>
                                <p:cTn id="1078" presetID="6" presetClass="entr" presetSubtype="16" fill="hold" grpId="0" nodeType="withEffect">
                                  <p:stCondLst>
                                    <p:cond delay="0"/>
                                  </p:stCondLst>
                                  <p:childTnLst>
                                    <p:set>
                                      <p:cBhvr>
                                        <p:cTn id="1079" dur="1" fill="hold">
                                          <p:stCondLst>
                                            <p:cond delay="0"/>
                                          </p:stCondLst>
                                        </p:cTn>
                                        <p:tgtEl>
                                          <p:spTgt spid="994"/>
                                        </p:tgtEl>
                                        <p:attrNameLst>
                                          <p:attrName>style.visibility</p:attrName>
                                        </p:attrNameLst>
                                      </p:cBhvr>
                                      <p:to>
                                        <p:strVal val="visible"/>
                                      </p:to>
                                    </p:set>
                                    <p:animEffect transition="in" filter="circle(in)">
                                      <p:cBhvr>
                                        <p:cTn id="1080" dur="2000"/>
                                        <p:tgtEl>
                                          <p:spTgt spid="994"/>
                                        </p:tgtEl>
                                      </p:cBhvr>
                                    </p:animEffect>
                                  </p:childTnLst>
                                </p:cTn>
                              </p:par>
                              <p:par>
                                <p:cTn id="1081" presetID="6" presetClass="entr" presetSubtype="16" fill="hold" grpId="0" nodeType="withEffect">
                                  <p:stCondLst>
                                    <p:cond delay="0"/>
                                  </p:stCondLst>
                                  <p:childTnLst>
                                    <p:set>
                                      <p:cBhvr>
                                        <p:cTn id="1082" dur="1" fill="hold">
                                          <p:stCondLst>
                                            <p:cond delay="0"/>
                                          </p:stCondLst>
                                        </p:cTn>
                                        <p:tgtEl>
                                          <p:spTgt spid="995"/>
                                        </p:tgtEl>
                                        <p:attrNameLst>
                                          <p:attrName>style.visibility</p:attrName>
                                        </p:attrNameLst>
                                      </p:cBhvr>
                                      <p:to>
                                        <p:strVal val="visible"/>
                                      </p:to>
                                    </p:set>
                                    <p:animEffect transition="in" filter="circle(in)">
                                      <p:cBhvr>
                                        <p:cTn id="1083" dur="2000"/>
                                        <p:tgtEl>
                                          <p:spTgt spid="995"/>
                                        </p:tgtEl>
                                      </p:cBhvr>
                                    </p:animEffect>
                                  </p:childTnLst>
                                </p:cTn>
                              </p:par>
                              <p:par>
                                <p:cTn id="1084" presetID="6" presetClass="entr" presetSubtype="16" fill="hold" grpId="0" nodeType="withEffect">
                                  <p:stCondLst>
                                    <p:cond delay="0"/>
                                  </p:stCondLst>
                                  <p:childTnLst>
                                    <p:set>
                                      <p:cBhvr>
                                        <p:cTn id="1085" dur="1" fill="hold">
                                          <p:stCondLst>
                                            <p:cond delay="0"/>
                                          </p:stCondLst>
                                        </p:cTn>
                                        <p:tgtEl>
                                          <p:spTgt spid="996"/>
                                        </p:tgtEl>
                                        <p:attrNameLst>
                                          <p:attrName>style.visibility</p:attrName>
                                        </p:attrNameLst>
                                      </p:cBhvr>
                                      <p:to>
                                        <p:strVal val="visible"/>
                                      </p:to>
                                    </p:set>
                                    <p:animEffect transition="in" filter="circle(in)">
                                      <p:cBhvr>
                                        <p:cTn id="1086" dur="2000"/>
                                        <p:tgtEl>
                                          <p:spTgt spid="996"/>
                                        </p:tgtEl>
                                      </p:cBhvr>
                                    </p:animEffect>
                                  </p:childTnLst>
                                </p:cTn>
                              </p:par>
                              <p:par>
                                <p:cTn id="1087" presetID="6" presetClass="entr" presetSubtype="16" fill="hold" grpId="0" nodeType="withEffect">
                                  <p:stCondLst>
                                    <p:cond delay="0"/>
                                  </p:stCondLst>
                                  <p:childTnLst>
                                    <p:set>
                                      <p:cBhvr>
                                        <p:cTn id="1088" dur="1" fill="hold">
                                          <p:stCondLst>
                                            <p:cond delay="0"/>
                                          </p:stCondLst>
                                        </p:cTn>
                                        <p:tgtEl>
                                          <p:spTgt spid="997"/>
                                        </p:tgtEl>
                                        <p:attrNameLst>
                                          <p:attrName>style.visibility</p:attrName>
                                        </p:attrNameLst>
                                      </p:cBhvr>
                                      <p:to>
                                        <p:strVal val="visible"/>
                                      </p:to>
                                    </p:set>
                                    <p:animEffect transition="in" filter="circle(in)">
                                      <p:cBhvr>
                                        <p:cTn id="1089" dur="2000"/>
                                        <p:tgtEl>
                                          <p:spTgt spid="997"/>
                                        </p:tgtEl>
                                      </p:cBhvr>
                                    </p:animEffect>
                                  </p:childTnLst>
                                </p:cTn>
                              </p:par>
                              <p:par>
                                <p:cTn id="1090" presetID="6" presetClass="entr" presetSubtype="16" fill="hold" grpId="0" nodeType="withEffect">
                                  <p:stCondLst>
                                    <p:cond delay="0"/>
                                  </p:stCondLst>
                                  <p:childTnLst>
                                    <p:set>
                                      <p:cBhvr>
                                        <p:cTn id="1091" dur="1" fill="hold">
                                          <p:stCondLst>
                                            <p:cond delay="0"/>
                                          </p:stCondLst>
                                        </p:cTn>
                                        <p:tgtEl>
                                          <p:spTgt spid="998"/>
                                        </p:tgtEl>
                                        <p:attrNameLst>
                                          <p:attrName>style.visibility</p:attrName>
                                        </p:attrNameLst>
                                      </p:cBhvr>
                                      <p:to>
                                        <p:strVal val="visible"/>
                                      </p:to>
                                    </p:set>
                                    <p:animEffect transition="in" filter="circle(in)">
                                      <p:cBhvr>
                                        <p:cTn id="1092" dur="2000"/>
                                        <p:tgtEl>
                                          <p:spTgt spid="998"/>
                                        </p:tgtEl>
                                      </p:cBhvr>
                                    </p:animEffect>
                                  </p:childTnLst>
                                </p:cTn>
                              </p:par>
                              <p:par>
                                <p:cTn id="1093" presetID="6" presetClass="entr" presetSubtype="16" fill="hold" nodeType="withEffect">
                                  <p:stCondLst>
                                    <p:cond delay="0"/>
                                  </p:stCondLst>
                                  <p:childTnLst>
                                    <p:set>
                                      <p:cBhvr>
                                        <p:cTn id="1094" dur="1" fill="hold">
                                          <p:stCondLst>
                                            <p:cond delay="0"/>
                                          </p:stCondLst>
                                        </p:cTn>
                                        <p:tgtEl>
                                          <p:spTgt spid="999"/>
                                        </p:tgtEl>
                                        <p:attrNameLst>
                                          <p:attrName>style.visibility</p:attrName>
                                        </p:attrNameLst>
                                      </p:cBhvr>
                                      <p:to>
                                        <p:strVal val="visible"/>
                                      </p:to>
                                    </p:set>
                                    <p:animEffect transition="in" filter="circle(in)">
                                      <p:cBhvr>
                                        <p:cTn id="1095" dur="2000"/>
                                        <p:tgtEl>
                                          <p:spTgt spid="999"/>
                                        </p:tgtEl>
                                      </p:cBhvr>
                                    </p:animEffect>
                                  </p:childTnLst>
                                </p:cTn>
                              </p:par>
                              <p:par>
                                <p:cTn id="1096" presetID="6" presetClass="entr" presetSubtype="16" fill="hold" nodeType="withEffect">
                                  <p:stCondLst>
                                    <p:cond delay="0"/>
                                  </p:stCondLst>
                                  <p:childTnLst>
                                    <p:set>
                                      <p:cBhvr>
                                        <p:cTn id="1097" dur="1" fill="hold">
                                          <p:stCondLst>
                                            <p:cond delay="0"/>
                                          </p:stCondLst>
                                        </p:cTn>
                                        <p:tgtEl>
                                          <p:spTgt spid="1000"/>
                                        </p:tgtEl>
                                        <p:attrNameLst>
                                          <p:attrName>style.visibility</p:attrName>
                                        </p:attrNameLst>
                                      </p:cBhvr>
                                      <p:to>
                                        <p:strVal val="visible"/>
                                      </p:to>
                                    </p:set>
                                    <p:animEffect transition="in" filter="circle(in)">
                                      <p:cBhvr>
                                        <p:cTn id="1098" dur="2000"/>
                                        <p:tgtEl>
                                          <p:spTgt spid="1000"/>
                                        </p:tgtEl>
                                      </p:cBhvr>
                                    </p:animEffect>
                                  </p:childTnLst>
                                </p:cTn>
                              </p:par>
                              <p:par>
                                <p:cTn id="1099" presetID="6" presetClass="entr" presetSubtype="16" fill="hold" nodeType="withEffect">
                                  <p:stCondLst>
                                    <p:cond delay="0"/>
                                  </p:stCondLst>
                                  <p:childTnLst>
                                    <p:set>
                                      <p:cBhvr>
                                        <p:cTn id="1100" dur="1" fill="hold">
                                          <p:stCondLst>
                                            <p:cond delay="0"/>
                                          </p:stCondLst>
                                        </p:cTn>
                                        <p:tgtEl>
                                          <p:spTgt spid="1001"/>
                                        </p:tgtEl>
                                        <p:attrNameLst>
                                          <p:attrName>style.visibility</p:attrName>
                                        </p:attrNameLst>
                                      </p:cBhvr>
                                      <p:to>
                                        <p:strVal val="visible"/>
                                      </p:to>
                                    </p:set>
                                    <p:animEffect transition="in" filter="circle(in)">
                                      <p:cBhvr>
                                        <p:cTn id="1101" dur="2000"/>
                                        <p:tgtEl>
                                          <p:spTgt spid="1001"/>
                                        </p:tgtEl>
                                      </p:cBhvr>
                                    </p:animEffect>
                                  </p:childTnLst>
                                </p:cTn>
                              </p:par>
                              <p:par>
                                <p:cTn id="1102" presetID="6" presetClass="entr" presetSubtype="16" fill="hold" nodeType="withEffect">
                                  <p:stCondLst>
                                    <p:cond delay="0"/>
                                  </p:stCondLst>
                                  <p:childTnLst>
                                    <p:set>
                                      <p:cBhvr>
                                        <p:cTn id="1103" dur="1" fill="hold">
                                          <p:stCondLst>
                                            <p:cond delay="0"/>
                                          </p:stCondLst>
                                        </p:cTn>
                                        <p:tgtEl>
                                          <p:spTgt spid="1002"/>
                                        </p:tgtEl>
                                        <p:attrNameLst>
                                          <p:attrName>style.visibility</p:attrName>
                                        </p:attrNameLst>
                                      </p:cBhvr>
                                      <p:to>
                                        <p:strVal val="visible"/>
                                      </p:to>
                                    </p:set>
                                    <p:animEffect transition="in" filter="circle(in)">
                                      <p:cBhvr>
                                        <p:cTn id="1104" dur="2000"/>
                                        <p:tgtEl>
                                          <p:spTgt spid="1002"/>
                                        </p:tgtEl>
                                      </p:cBhvr>
                                    </p:animEffect>
                                  </p:childTnLst>
                                </p:cTn>
                              </p:par>
                              <p:par>
                                <p:cTn id="1105" presetID="6" presetClass="entr" presetSubtype="16" fill="hold" nodeType="withEffect">
                                  <p:stCondLst>
                                    <p:cond delay="0"/>
                                  </p:stCondLst>
                                  <p:childTnLst>
                                    <p:set>
                                      <p:cBhvr>
                                        <p:cTn id="1106" dur="1" fill="hold">
                                          <p:stCondLst>
                                            <p:cond delay="0"/>
                                          </p:stCondLst>
                                        </p:cTn>
                                        <p:tgtEl>
                                          <p:spTgt spid="1003"/>
                                        </p:tgtEl>
                                        <p:attrNameLst>
                                          <p:attrName>style.visibility</p:attrName>
                                        </p:attrNameLst>
                                      </p:cBhvr>
                                      <p:to>
                                        <p:strVal val="visible"/>
                                      </p:to>
                                    </p:set>
                                    <p:animEffect transition="in" filter="circle(in)">
                                      <p:cBhvr>
                                        <p:cTn id="1107" dur="2000"/>
                                        <p:tgtEl>
                                          <p:spTgt spid="1003"/>
                                        </p:tgtEl>
                                      </p:cBhvr>
                                    </p:animEffect>
                                  </p:childTnLst>
                                </p:cTn>
                              </p:par>
                              <p:par>
                                <p:cTn id="1108" presetID="6" presetClass="entr" presetSubtype="16" fill="hold" grpId="0" nodeType="withEffect">
                                  <p:stCondLst>
                                    <p:cond delay="0"/>
                                  </p:stCondLst>
                                  <p:childTnLst>
                                    <p:set>
                                      <p:cBhvr>
                                        <p:cTn id="1109" dur="1" fill="hold">
                                          <p:stCondLst>
                                            <p:cond delay="0"/>
                                          </p:stCondLst>
                                        </p:cTn>
                                        <p:tgtEl>
                                          <p:spTgt spid="1004"/>
                                        </p:tgtEl>
                                        <p:attrNameLst>
                                          <p:attrName>style.visibility</p:attrName>
                                        </p:attrNameLst>
                                      </p:cBhvr>
                                      <p:to>
                                        <p:strVal val="visible"/>
                                      </p:to>
                                    </p:set>
                                    <p:animEffect transition="in" filter="circle(in)">
                                      <p:cBhvr>
                                        <p:cTn id="1110" dur="2000"/>
                                        <p:tgtEl>
                                          <p:spTgt spid="1004"/>
                                        </p:tgtEl>
                                      </p:cBhvr>
                                    </p:animEffect>
                                  </p:childTnLst>
                                </p:cTn>
                              </p:par>
                              <p:par>
                                <p:cTn id="1111" presetID="6" presetClass="entr" presetSubtype="16" fill="hold" grpId="0" nodeType="withEffect">
                                  <p:stCondLst>
                                    <p:cond delay="0"/>
                                  </p:stCondLst>
                                  <p:childTnLst>
                                    <p:set>
                                      <p:cBhvr>
                                        <p:cTn id="1112" dur="1" fill="hold">
                                          <p:stCondLst>
                                            <p:cond delay="0"/>
                                          </p:stCondLst>
                                        </p:cTn>
                                        <p:tgtEl>
                                          <p:spTgt spid="1009"/>
                                        </p:tgtEl>
                                        <p:attrNameLst>
                                          <p:attrName>style.visibility</p:attrName>
                                        </p:attrNameLst>
                                      </p:cBhvr>
                                      <p:to>
                                        <p:strVal val="visible"/>
                                      </p:to>
                                    </p:set>
                                    <p:animEffect transition="in" filter="circle(in)">
                                      <p:cBhvr>
                                        <p:cTn id="1113" dur="2000"/>
                                        <p:tgtEl>
                                          <p:spTgt spid="1009"/>
                                        </p:tgtEl>
                                      </p:cBhvr>
                                    </p:animEffect>
                                  </p:childTnLst>
                                </p:cTn>
                              </p:par>
                              <p:par>
                                <p:cTn id="1114" presetID="6" presetClass="entr" presetSubtype="16" fill="hold" nodeType="withEffect">
                                  <p:stCondLst>
                                    <p:cond delay="0"/>
                                  </p:stCondLst>
                                  <p:childTnLst>
                                    <p:set>
                                      <p:cBhvr>
                                        <p:cTn id="1115" dur="1" fill="hold">
                                          <p:stCondLst>
                                            <p:cond delay="0"/>
                                          </p:stCondLst>
                                        </p:cTn>
                                        <p:tgtEl>
                                          <p:spTgt spid="1010"/>
                                        </p:tgtEl>
                                        <p:attrNameLst>
                                          <p:attrName>style.visibility</p:attrName>
                                        </p:attrNameLst>
                                      </p:cBhvr>
                                      <p:to>
                                        <p:strVal val="visible"/>
                                      </p:to>
                                    </p:set>
                                    <p:animEffect transition="in" filter="circle(in)">
                                      <p:cBhvr>
                                        <p:cTn id="1116" dur="2000"/>
                                        <p:tgtEl>
                                          <p:spTgt spid="1010"/>
                                        </p:tgtEl>
                                      </p:cBhvr>
                                    </p:animEffect>
                                  </p:childTnLst>
                                </p:cTn>
                              </p:par>
                              <p:par>
                                <p:cTn id="1117" presetID="6" presetClass="entr" presetSubtype="16" fill="hold" grpId="0" nodeType="withEffect">
                                  <p:stCondLst>
                                    <p:cond delay="0"/>
                                  </p:stCondLst>
                                  <p:childTnLst>
                                    <p:set>
                                      <p:cBhvr>
                                        <p:cTn id="1118" dur="1" fill="hold">
                                          <p:stCondLst>
                                            <p:cond delay="0"/>
                                          </p:stCondLst>
                                        </p:cTn>
                                        <p:tgtEl>
                                          <p:spTgt spid="1011"/>
                                        </p:tgtEl>
                                        <p:attrNameLst>
                                          <p:attrName>style.visibility</p:attrName>
                                        </p:attrNameLst>
                                      </p:cBhvr>
                                      <p:to>
                                        <p:strVal val="visible"/>
                                      </p:to>
                                    </p:set>
                                    <p:animEffect transition="in" filter="circle(in)">
                                      <p:cBhvr>
                                        <p:cTn id="1119" dur="2000"/>
                                        <p:tgtEl>
                                          <p:spTgt spid="1011"/>
                                        </p:tgtEl>
                                      </p:cBhvr>
                                    </p:animEffect>
                                  </p:childTnLst>
                                </p:cTn>
                              </p:par>
                              <p:par>
                                <p:cTn id="1120" presetID="6" presetClass="entr" presetSubtype="16" fill="hold" nodeType="withEffect">
                                  <p:stCondLst>
                                    <p:cond delay="0"/>
                                  </p:stCondLst>
                                  <p:childTnLst>
                                    <p:set>
                                      <p:cBhvr>
                                        <p:cTn id="1121" dur="1" fill="hold">
                                          <p:stCondLst>
                                            <p:cond delay="0"/>
                                          </p:stCondLst>
                                        </p:cTn>
                                        <p:tgtEl>
                                          <p:spTgt spid="1013"/>
                                        </p:tgtEl>
                                        <p:attrNameLst>
                                          <p:attrName>style.visibility</p:attrName>
                                        </p:attrNameLst>
                                      </p:cBhvr>
                                      <p:to>
                                        <p:strVal val="visible"/>
                                      </p:to>
                                    </p:set>
                                    <p:animEffect transition="in" filter="circle(in)">
                                      <p:cBhvr>
                                        <p:cTn id="1122" dur="2000"/>
                                        <p:tgtEl>
                                          <p:spTgt spid="1013"/>
                                        </p:tgtEl>
                                      </p:cBhvr>
                                    </p:animEffect>
                                  </p:childTnLst>
                                </p:cTn>
                              </p:par>
                              <p:par>
                                <p:cTn id="1123" presetID="6" presetClass="entr" presetSubtype="16" fill="hold" grpId="0" nodeType="withEffect">
                                  <p:stCondLst>
                                    <p:cond delay="0"/>
                                  </p:stCondLst>
                                  <p:childTnLst>
                                    <p:set>
                                      <p:cBhvr>
                                        <p:cTn id="1124" dur="1" fill="hold">
                                          <p:stCondLst>
                                            <p:cond delay="0"/>
                                          </p:stCondLst>
                                        </p:cTn>
                                        <p:tgtEl>
                                          <p:spTgt spid="1285"/>
                                        </p:tgtEl>
                                        <p:attrNameLst>
                                          <p:attrName>style.visibility</p:attrName>
                                        </p:attrNameLst>
                                      </p:cBhvr>
                                      <p:to>
                                        <p:strVal val="visible"/>
                                      </p:to>
                                    </p:set>
                                    <p:animEffect transition="in" filter="circle(in)">
                                      <p:cBhvr>
                                        <p:cTn id="1125" dur="2000"/>
                                        <p:tgtEl>
                                          <p:spTgt spid="1285"/>
                                        </p:tgtEl>
                                      </p:cBhvr>
                                    </p:animEffect>
                                  </p:childTnLst>
                                </p:cTn>
                              </p:par>
                              <p:par>
                                <p:cTn id="1126" presetID="6" presetClass="entr" presetSubtype="16" fill="hold" nodeType="withEffect">
                                  <p:stCondLst>
                                    <p:cond delay="0"/>
                                  </p:stCondLst>
                                  <p:childTnLst>
                                    <p:set>
                                      <p:cBhvr>
                                        <p:cTn id="1127" dur="1" fill="hold">
                                          <p:stCondLst>
                                            <p:cond delay="0"/>
                                          </p:stCondLst>
                                        </p:cTn>
                                        <p:tgtEl>
                                          <p:spTgt spid="1286"/>
                                        </p:tgtEl>
                                        <p:attrNameLst>
                                          <p:attrName>style.visibility</p:attrName>
                                        </p:attrNameLst>
                                      </p:cBhvr>
                                      <p:to>
                                        <p:strVal val="visible"/>
                                      </p:to>
                                    </p:set>
                                    <p:animEffect transition="in" filter="circle(in)">
                                      <p:cBhvr>
                                        <p:cTn id="1128" dur="2000"/>
                                        <p:tgtEl>
                                          <p:spTgt spid="1286"/>
                                        </p:tgtEl>
                                      </p:cBhvr>
                                    </p:animEffect>
                                  </p:childTnLst>
                                </p:cTn>
                              </p:par>
                              <p:par>
                                <p:cTn id="1129" presetID="6" presetClass="entr" presetSubtype="16" fill="hold" grpId="0" nodeType="withEffect">
                                  <p:stCondLst>
                                    <p:cond delay="0"/>
                                  </p:stCondLst>
                                  <p:childTnLst>
                                    <p:set>
                                      <p:cBhvr>
                                        <p:cTn id="1130" dur="1" fill="hold">
                                          <p:stCondLst>
                                            <p:cond delay="0"/>
                                          </p:stCondLst>
                                        </p:cTn>
                                        <p:tgtEl>
                                          <p:spTgt spid="1287"/>
                                        </p:tgtEl>
                                        <p:attrNameLst>
                                          <p:attrName>style.visibility</p:attrName>
                                        </p:attrNameLst>
                                      </p:cBhvr>
                                      <p:to>
                                        <p:strVal val="visible"/>
                                      </p:to>
                                    </p:set>
                                    <p:animEffect transition="in" filter="circle(in)">
                                      <p:cBhvr>
                                        <p:cTn id="1131" dur="2000"/>
                                        <p:tgtEl>
                                          <p:spTgt spid="1287"/>
                                        </p:tgtEl>
                                      </p:cBhvr>
                                    </p:animEffect>
                                  </p:childTnLst>
                                </p:cTn>
                              </p:par>
                              <p:par>
                                <p:cTn id="1132" presetID="6" presetClass="entr" presetSubtype="16" fill="hold" grpId="0" nodeType="withEffect">
                                  <p:stCondLst>
                                    <p:cond delay="0"/>
                                  </p:stCondLst>
                                  <p:childTnLst>
                                    <p:set>
                                      <p:cBhvr>
                                        <p:cTn id="1133" dur="1" fill="hold">
                                          <p:stCondLst>
                                            <p:cond delay="0"/>
                                          </p:stCondLst>
                                        </p:cTn>
                                        <p:tgtEl>
                                          <p:spTgt spid="1288"/>
                                        </p:tgtEl>
                                        <p:attrNameLst>
                                          <p:attrName>style.visibility</p:attrName>
                                        </p:attrNameLst>
                                      </p:cBhvr>
                                      <p:to>
                                        <p:strVal val="visible"/>
                                      </p:to>
                                    </p:set>
                                    <p:animEffect transition="in" filter="circle(in)">
                                      <p:cBhvr>
                                        <p:cTn id="1134" dur="2000"/>
                                        <p:tgtEl>
                                          <p:spTgt spid="1288"/>
                                        </p:tgtEl>
                                      </p:cBhvr>
                                    </p:animEffect>
                                  </p:childTnLst>
                                </p:cTn>
                              </p:par>
                              <p:par>
                                <p:cTn id="1135" presetID="6" presetClass="entr" presetSubtype="16" fill="hold" grpId="0" nodeType="withEffect">
                                  <p:stCondLst>
                                    <p:cond delay="0"/>
                                  </p:stCondLst>
                                  <p:childTnLst>
                                    <p:set>
                                      <p:cBhvr>
                                        <p:cTn id="1136" dur="1" fill="hold">
                                          <p:stCondLst>
                                            <p:cond delay="0"/>
                                          </p:stCondLst>
                                        </p:cTn>
                                        <p:tgtEl>
                                          <p:spTgt spid="1291"/>
                                        </p:tgtEl>
                                        <p:attrNameLst>
                                          <p:attrName>style.visibility</p:attrName>
                                        </p:attrNameLst>
                                      </p:cBhvr>
                                      <p:to>
                                        <p:strVal val="visible"/>
                                      </p:to>
                                    </p:set>
                                    <p:animEffect transition="in" filter="circle(in)">
                                      <p:cBhvr>
                                        <p:cTn id="1137" dur="2000"/>
                                        <p:tgtEl>
                                          <p:spTgt spid="1291"/>
                                        </p:tgtEl>
                                      </p:cBhvr>
                                    </p:animEffect>
                                  </p:childTnLst>
                                </p:cTn>
                              </p:par>
                              <p:par>
                                <p:cTn id="1138" presetID="6" presetClass="entr" presetSubtype="16" fill="hold" nodeType="withEffect">
                                  <p:stCondLst>
                                    <p:cond delay="0"/>
                                  </p:stCondLst>
                                  <p:childTnLst>
                                    <p:set>
                                      <p:cBhvr>
                                        <p:cTn id="1139" dur="1" fill="hold">
                                          <p:stCondLst>
                                            <p:cond delay="0"/>
                                          </p:stCondLst>
                                        </p:cTn>
                                        <p:tgtEl>
                                          <p:spTgt spid="1292"/>
                                        </p:tgtEl>
                                        <p:attrNameLst>
                                          <p:attrName>style.visibility</p:attrName>
                                        </p:attrNameLst>
                                      </p:cBhvr>
                                      <p:to>
                                        <p:strVal val="visible"/>
                                      </p:to>
                                    </p:set>
                                    <p:animEffect transition="in" filter="circle(in)">
                                      <p:cBhvr>
                                        <p:cTn id="1140" dur="2000"/>
                                        <p:tgtEl>
                                          <p:spTgt spid="1292"/>
                                        </p:tgtEl>
                                      </p:cBhvr>
                                    </p:animEffect>
                                  </p:childTnLst>
                                </p:cTn>
                              </p:par>
                              <p:par>
                                <p:cTn id="1141" presetID="6" presetClass="entr" presetSubtype="16" fill="hold" grpId="0" nodeType="withEffect">
                                  <p:stCondLst>
                                    <p:cond delay="0"/>
                                  </p:stCondLst>
                                  <p:childTnLst>
                                    <p:set>
                                      <p:cBhvr>
                                        <p:cTn id="1142" dur="1" fill="hold">
                                          <p:stCondLst>
                                            <p:cond delay="0"/>
                                          </p:stCondLst>
                                        </p:cTn>
                                        <p:tgtEl>
                                          <p:spTgt spid="1293"/>
                                        </p:tgtEl>
                                        <p:attrNameLst>
                                          <p:attrName>style.visibility</p:attrName>
                                        </p:attrNameLst>
                                      </p:cBhvr>
                                      <p:to>
                                        <p:strVal val="visible"/>
                                      </p:to>
                                    </p:set>
                                    <p:animEffect transition="in" filter="circle(in)">
                                      <p:cBhvr>
                                        <p:cTn id="1143" dur="2000"/>
                                        <p:tgtEl>
                                          <p:spTgt spid="1293"/>
                                        </p:tgtEl>
                                      </p:cBhvr>
                                    </p:animEffect>
                                  </p:childTnLst>
                                </p:cTn>
                              </p:par>
                              <p:par>
                                <p:cTn id="1144" presetID="6" presetClass="entr" presetSubtype="16" fill="hold" nodeType="withEffect">
                                  <p:stCondLst>
                                    <p:cond delay="0"/>
                                  </p:stCondLst>
                                  <p:childTnLst>
                                    <p:set>
                                      <p:cBhvr>
                                        <p:cTn id="1145" dur="1" fill="hold">
                                          <p:stCondLst>
                                            <p:cond delay="0"/>
                                          </p:stCondLst>
                                        </p:cTn>
                                        <p:tgtEl>
                                          <p:spTgt spid="1295"/>
                                        </p:tgtEl>
                                        <p:attrNameLst>
                                          <p:attrName>style.visibility</p:attrName>
                                        </p:attrNameLst>
                                      </p:cBhvr>
                                      <p:to>
                                        <p:strVal val="visible"/>
                                      </p:to>
                                    </p:set>
                                    <p:animEffect transition="in" filter="circle(in)">
                                      <p:cBhvr>
                                        <p:cTn id="1146" dur="2000"/>
                                        <p:tgtEl>
                                          <p:spTgt spid="1295"/>
                                        </p:tgtEl>
                                      </p:cBhvr>
                                    </p:animEffect>
                                  </p:childTnLst>
                                </p:cTn>
                              </p:par>
                              <p:par>
                                <p:cTn id="1147" presetID="6" presetClass="entr" presetSubtype="16" fill="hold" nodeType="withEffect">
                                  <p:stCondLst>
                                    <p:cond delay="0"/>
                                  </p:stCondLst>
                                  <p:childTnLst>
                                    <p:set>
                                      <p:cBhvr>
                                        <p:cTn id="1148" dur="1" fill="hold">
                                          <p:stCondLst>
                                            <p:cond delay="0"/>
                                          </p:stCondLst>
                                        </p:cTn>
                                        <p:tgtEl>
                                          <p:spTgt spid="1298"/>
                                        </p:tgtEl>
                                        <p:attrNameLst>
                                          <p:attrName>style.visibility</p:attrName>
                                        </p:attrNameLst>
                                      </p:cBhvr>
                                      <p:to>
                                        <p:strVal val="visible"/>
                                      </p:to>
                                    </p:set>
                                    <p:animEffect transition="in" filter="circle(in)">
                                      <p:cBhvr>
                                        <p:cTn id="1149" dur="2000"/>
                                        <p:tgtEl>
                                          <p:spTgt spid="1298"/>
                                        </p:tgtEl>
                                      </p:cBhvr>
                                    </p:animEffect>
                                  </p:childTnLst>
                                </p:cTn>
                              </p:par>
                              <p:par>
                                <p:cTn id="1150" presetID="6" presetClass="entr" presetSubtype="16" fill="hold" nodeType="withEffect">
                                  <p:stCondLst>
                                    <p:cond delay="0"/>
                                  </p:stCondLst>
                                  <p:childTnLst>
                                    <p:set>
                                      <p:cBhvr>
                                        <p:cTn id="1151" dur="1" fill="hold">
                                          <p:stCondLst>
                                            <p:cond delay="0"/>
                                          </p:stCondLst>
                                        </p:cTn>
                                        <p:tgtEl>
                                          <p:spTgt spid="1300"/>
                                        </p:tgtEl>
                                        <p:attrNameLst>
                                          <p:attrName>style.visibility</p:attrName>
                                        </p:attrNameLst>
                                      </p:cBhvr>
                                      <p:to>
                                        <p:strVal val="visible"/>
                                      </p:to>
                                    </p:set>
                                    <p:animEffect transition="in" filter="circle(in)">
                                      <p:cBhvr>
                                        <p:cTn id="1152" dur="2000"/>
                                        <p:tgtEl>
                                          <p:spTgt spid="1300"/>
                                        </p:tgtEl>
                                      </p:cBhvr>
                                    </p:animEffect>
                                  </p:childTnLst>
                                </p:cTn>
                              </p:par>
                            </p:childTnLst>
                          </p:cTn>
                        </p:par>
                      </p:childTnLst>
                    </p:cTn>
                  </p:par>
                  <p:par>
                    <p:cTn id="1153" fill="hold">
                      <p:stCondLst>
                        <p:cond delay="indefinite"/>
                      </p:stCondLst>
                      <p:childTnLst>
                        <p:par>
                          <p:cTn id="1154" fill="hold">
                            <p:stCondLst>
                              <p:cond delay="0"/>
                            </p:stCondLst>
                            <p:childTnLst>
                              <p:par>
                                <p:cTn id="1155" presetID="53" presetClass="entr" presetSubtype="16" fill="hold" grpId="0" nodeType="clickEffect">
                                  <p:stCondLst>
                                    <p:cond delay="0"/>
                                  </p:stCondLst>
                                  <p:childTnLst>
                                    <p:set>
                                      <p:cBhvr>
                                        <p:cTn id="1156" dur="1" fill="hold">
                                          <p:stCondLst>
                                            <p:cond delay="0"/>
                                          </p:stCondLst>
                                        </p:cTn>
                                        <p:tgtEl>
                                          <p:spTgt spid="1302"/>
                                        </p:tgtEl>
                                        <p:attrNameLst>
                                          <p:attrName>style.visibility</p:attrName>
                                        </p:attrNameLst>
                                      </p:cBhvr>
                                      <p:to>
                                        <p:strVal val="visible"/>
                                      </p:to>
                                    </p:set>
                                    <p:anim calcmode="lin" valueType="num">
                                      <p:cBhvr>
                                        <p:cTn id="1157" dur="500" fill="hold"/>
                                        <p:tgtEl>
                                          <p:spTgt spid="1302"/>
                                        </p:tgtEl>
                                        <p:attrNameLst>
                                          <p:attrName>ppt_w</p:attrName>
                                        </p:attrNameLst>
                                      </p:cBhvr>
                                      <p:tavLst>
                                        <p:tav tm="0">
                                          <p:val>
                                            <p:fltVal val="0"/>
                                          </p:val>
                                        </p:tav>
                                        <p:tav tm="100000">
                                          <p:val>
                                            <p:strVal val="#ppt_w"/>
                                          </p:val>
                                        </p:tav>
                                      </p:tavLst>
                                    </p:anim>
                                    <p:anim calcmode="lin" valueType="num">
                                      <p:cBhvr>
                                        <p:cTn id="1158" dur="500" fill="hold"/>
                                        <p:tgtEl>
                                          <p:spTgt spid="1302"/>
                                        </p:tgtEl>
                                        <p:attrNameLst>
                                          <p:attrName>ppt_h</p:attrName>
                                        </p:attrNameLst>
                                      </p:cBhvr>
                                      <p:tavLst>
                                        <p:tav tm="0">
                                          <p:val>
                                            <p:fltVal val="0"/>
                                          </p:val>
                                        </p:tav>
                                        <p:tav tm="100000">
                                          <p:val>
                                            <p:strVal val="#ppt_h"/>
                                          </p:val>
                                        </p:tav>
                                      </p:tavLst>
                                    </p:anim>
                                    <p:animEffect transition="in" filter="fade">
                                      <p:cBhvr>
                                        <p:cTn id="1159" dur="500"/>
                                        <p:tgtEl>
                                          <p:spTgt spid="1302"/>
                                        </p:tgtEl>
                                      </p:cBhvr>
                                    </p:animEffect>
                                  </p:childTnLst>
                                </p:cTn>
                              </p:par>
                              <p:par>
                                <p:cTn id="1160" presetID="21" presetClass="entr" presetSubtype="1" fill="hold" nodeType="withEffect">
                                  <p:stCondLst>
                                    <p:cond delay="0"/>
                                  </p:stCondLst>
                                  <p:childTnLst>
                                    <p:set>
                                      <p:cBhvr>
                                        <p:cTn id="1161" dur="1" fill="hold">
                                          <p:stCondLst>
                                            <p:cond delay="0"/>
                                          </p:stCondLst>
                                        </p:cTn>
                                        <p:tgtEl>
                                          <p:spTgt spid="1018"/>
                                        </p:tgtEl>
                                        <p:attrNameLst>
                                          <p:attrName>style.visibility</p:attrName>
                                        </p:attrNameLst>
                                      </p:cBhvr>
                                      <p:to>
                                        <p:strVal val="visible"/>
                                      </p:to>
                                    </p:set>
                                    <p:animEffect transition="in" filter="wheel(1)">
                                      <p:cBhvr>
                                        <p:cTn id="1162" dur="2000"/>
                                        <p:tgtEl>
                                          <p:spTgt spid="1018"/>
                                        </p:tgtEl>
                                      </p:cBhvr>
                                    </p:animEffect>
                                  </p:childTnLst>
                                </p:cTn>
                              </p:par>
                            </p:childTnLst>
                          </p:cTn>
                        </p:par>
                      </p:childTnLst>
                    </p:cTn>
                  </p:par>
                  <p:par>
                    <p:cTn id="1163" fill="hold">
                      <p:stCondLst>
                        <p:cond delay="indefinite"/>
                      </p:stCondLst>
                      <p:childTnLst>
                        <p:par>
                          <p:cTn id="1164" fill="hold">
                            <p:stCondLst>
                              <p:cond delay="0"/>
                            </p:stCondLst>
                            <p:childTnLst>
                              <p:par>
                                <p:cTn id="1165" presetID="21" presetClass="entr" presetSubtype="1" fill="hold" grpId="0" nodeType="clickEffect">
                                  <p:stCondLst>
                                    <p:cond delay="0"/>
                                  </p:stCondLst>
                                  <p:childTnLst>
                                    <p:set>
                                      <p:cBhvr>
                                        <p:cTn id="1166" dur="1" fill="hold">
                                          <p:stCondLst>
                                            <p:cond delay="0"/>
                                          </p:stCondLst>
                                        </p:cTn>
                                        <p:tgtEl>
                                          <p:spTgt spid="1028"/>
                                        </p:tgtEl>
                                        <p:attrNameLst>
                                          <p:attrName>style.visibility</p:attrName>
                                        </p:attrNameLst>
                                      </p:cBhvr>
                                      <p:to>
                                        <p:strVal val="visible"/>
                                      </p:to>
                                    </p:set>
                                    <p:animEffect transition="in" filter="wheel(1)">
                                      <p:cBhvr>
                                        <p:cTn id="1167" dur="2000"/>
                                        <p:tgtEl>
                                          <p:spTgt spid="1028"/>
                                        </p:tgtEl>
                                      </p:cBhvr>
                                    </p:animEffect>
                                  </p:childTnLst>
                                </p:cTn>
                              </p:par>
                              <p:par>
                                <p:cTn id="1168" presetID="21" presetClass="entr" presetSubtype="1" fill="hold" grpId="0" nodeType="withEffect">
                                  <p:stCondLst>
                                    <p:cond delay="0"/>
                                  </p:stCondLst>
                                  <p:childTnLst>
                                    <p:set>
                                      <p:cBhvr>
                                        <p:cTn id="1169" dur="1" fill="hold">
                                          <p:stCondLst>
                                            <p:cond delay="0"/>
                                          </p:stCondLst>
                                        </p:cTn>
                                        <p:tgtEl>
                                          <p:spTgt spid="1029"/>
                                        </p:tgtEl>
                                        <p:attrNameLst>
                                          <p:attrName>style.visibility</p:attrName>
                                        </p:attrNameLst>
                                      </p:cBhvr>
                                      <p:to>
                                        <p:strVal val="visible"/>
                                      </p:to>
                                    </p:set>
                                    <p:animEffect transition="in" filter="wheel(1)">
                                      <p:cBhvr>
                                        <p:cTn id="1170" dur="2000"/>
                                        <p:tgtEl>
                                          <p:spTgt spid="1029"/>
                                        </p:tgtEl>
                                      </p:cBhvr>
                                    </p:animEffect>
                                  </p:childTnLst>
                                </p:cTn>
                              </p:par>
                              <p:par>
                                <p:cTn id="1171" presetID="21" presetClass="entr" presetSubtype="1" fill="hold" nodeType="withEffect">
                                  <p:stCondLst>
                                    <p:cond delay="0"/>
                                  </p:stCondLst>
                                  <p:childTnLst>
                                    <p:set>
                                      <p:cBhvr>
                                        <p:cTn id="1172" dur="1" fill="hold">
                                          <p:stCondLst>
                                            <p:cond delay="0"/>
                                          </p:stCondLst>
                                        </p:cTn>
                                        <p:tgtEl>
                                          <p:spTgt spid="1030"/>
                                        </p:tgtEl>
                                        <p:attrNameLst>
                                          <p:attrName>style.visibility</p:attrName>
                                        </p:attrNameLst>
                                      </p:cBhvr>
                                      <p:to>
                                        <p:strVal val="visible"/>
                                      </p:to>
                                    </p:set>
                                    <p:animEffect transition="in" filter="wheel(1)">
                                      <p:cBhvr>
                                        <p:cTn id="1173" dur="2000"/>
                                        <p:tgtEl>
                                          <p:spTgt spid="1030"/>
                                        </p:tgtEl>
                                      </p:cBhvr>
                                    </p:animEffect>
                                  </p:childTnLst>
                                </p:cTn>
                              </p:par>
                              <p:par>
                                <p:cTn id="1174" presetID="21" presetClass="entr" presetSubtype="1" fill="hold" nodeType="withEffect">
                                  <p:stCondLst>
                                    <p:cond delay="0"/>
                                  </p:stCondLst>
                                  <p:childTnLst>
                                    <p:set>
                                      <p:cBhvr>
                                        <p:cTn id="1175" dur="1" fill="hold">
                                          <p:stCondLst>
                                            <p:cond delay="0"/>
                                          </p:stCondLst>
                                        </p:cTn>
                                        <p:tgtEl>
                                          <p:spTgt spid="1050"/>
                                        </p:tgtEl>
                                        <p:attrNameLst>
                                          <p:attrName>style.visibility</p:attrName>
                                        </p:attrNameLst>
                                      </p:cBhvr>
                                      <p:to>
                                        <p:strVal val="visible"/>
                                      </p:to>
                                    </p:set>
                                    <p:animEffect transition="in" filter="wheel(1)">
                                      <p:cBhvr>
                                        <p:cTn id="1176" dur="2000"/>
                                        <p:tgtEl>
                                          <p:spTgt spid="1050"/>
                                        </p:tgtEl>
                                      </p:cBhvr>
                                    </p:animEffect>
                                  </p:childTnLst>
                                </p:cTn>
                              </p:par>
                            </p:childTnLst>
                          </p:cTn>
                        </p:par>
                      </p:childTnLst>
                    </p:cTn>
                  </p:par>
                  <p:par>
                    <p:cTn id="1177" fill="hold">
                      <p:stCondLst>
                        <p:cond delay="indefinite"/>
                      </p:stCondLst>
                      <p:childTnLst>
                        <p:par>
                          <p:cTn id="1178" fill="hold">
                            <p:stCondLst>
                              <p:cond delay="0"/>
                            </p:stCondLst>
                            <p:childTnLst>
                              <p:par>
                                <p:cTn id="1179" presetID="21" presetClass="entr" presetSubtype="1" fill="hold" grpId="0" nodeType="clickEffect">
                                  <p:stCondLst>
                                    <p:cond delay="0"/>
                                  </p:stCondLst>
                                  <p:childTnLst>
                                    <p:set>
                                      <p:cBhvr>
                                        <p:cTn id="1180" dur="1" fill="hold">
                                          <p:stCondLst>
                                            <p:cond delay="0"/>
                                          </p:stCondLst>
                                        </p:cTn>
                                        <p:tgtEl>
                                          <p:spTgt spid="1024"/>
                                        </p:tgtEl>
                                        <p:attrNameLst>
                                          <p:attrName>style.visibility</p:attrName>
                                        </p:attrNameLst>
                                      </p:cBhvr>
                                      <p:to>
                                        <p:strVal val="visible"/>
                                      </p:to>
                                    </p:set>
                                    <p:animEffect transition="in" filter="wheel(1)">
                                      <p:cBhvr>
                                        <p:cTn id="1181" dur="2000"/>
                                        <p:tgtEl>
                                          <p:spTgt spid="1024"/>
                                        </p:tgtEl>
                                      </p:cBhvr>
                                    </p:animEffect>
                                  </p:childTnLst>
                                </p:cTn>
                              </p:par>
                              <p:par>
                                <p:cTn id="1182" presetID="21" presetClass="entr" presetSubtype="1" fill="hold" grpId="0" nodeType="withEffect">
                                  <p:stCondLst>
                                    <p:cond delay="0"/>
                                  </p:stCondLst>
                                  <p:childTnLst>
                                    <p:set>
                                      <p:cBhvr>
                                        <p:cTn id="1183" dur="1" fill="hold">
                                          <p:stCondLst>
                                            <p:cond delay="0"/>
                                          </p:stCondLst>
                                        </p:cTn>
                                        <p:tgtEl>
                                          <p:spTgt spid="1025"/>
                                        </p:tgtEl>
                                        <p:attrNameLst>
                                          <p:attrName>style.visibility</p:attrName>
                                        </p:attrNameLst>
                                      </p:cBhvr>
                                      <p:to>
                                        <p:strVal val="visible"/>
                                      </p:to>
                                    </p:set>
                                    <p:animEffect transition="in" filter="wheel(1)">
                                      <p:cBhvr>
                                        <p:cTn id="1184" dur="2000"/>
                                        <p:tgtEl>
                                          <p:spTgt spid="1025"/>
                                        </p:tgtEl>
                                      </p:cBhvr>
                                    </p:animEffect>
                                  </p:childTnLst>
                                </p:cTn>
                              </p:par>
                              <p:par>
                                <p:cTn id="1185" presetID="21" presetClass="entr" presetSubtype="1" fill="hold" nodeType="withEffect">
                                  <p:stCondLst>
                                    <p:cond delay="0"/>
                                  </p:stCondLst>
                                  <p:childTnLst>
                                    <p:set>
                                      <p:cBhvr>
                                        <p:cTn id="1186" dur="1" fill="hold">
                                          <p:stCondLst>
                                            <p:cond delay="0"/>
                                          </p:stCondLst>
                                        </p:cTn>
                                        <p:tgtEl>
                                          <p:spTgt spid="1026"/>
                                        </p:tgtEl>
                                        <p:attrNameLst>
                                          <p:attrName>style.visibility</p:attrName>
                                        </p:attrNameLst>
                                      </p:cBhvr>
                                      <p:to>
                                        <p:strVal val="visible"/>
                                      </p:to>
                                    </p:set>
                                    <p:animEffect transition="in" filter="wheel(1)">
                                      <p:cBhvr>
                                        <p:cTn id="1187" dur="2000"/>
                                        <p:tgtEl>
                                          <p:spTgt spid="1026"/>
                                        </p:tgtEl>
                                      </p:cBhvr>
                                    </p:animEffect>
                                  </p:childTnLst>
                                </p:cTn>
                              </p:par>
                              <p:par>
                                <p:cTn id="1188" presetID="21" presetClass="entr" presetSubtype="1" fill="hold" grpId="0" nodeType="withEffect">
                                  <p:stCondLst>
                                    <p:cond delay="0"/>
                                  </p:stCondLst>
                                  <p:childTnLst>
                                    <p:set>
                                      <p:cBhvr>
                                        <p:cTn id="1189" dur="1" fill="hold">
                                          <p:stCondLst>
                                            <p:cond delay="0"/>
                                          </p:stCondLst>
                                        </p:cTn>
                                        <p:tgtEl>
                                          <p:spTgt spid="1055"/>
                                        </p:tgtEl>
                                        <p:attrNameLst>
                                          <p:attrName>style.visibility</p:attrName>
                                        </p:attrNameLst>
                                      </p:cBhvr>
                                      <p:to>
                                        <p:strVal val="visible"/>
                                      </p:to>
                                    </p:set>
                                    <p:animEffect transition="in" filter="wheel(1)">
                                      <p:cBhvr>
                                        <p:cTn id="1190" dur="2000"/>
                                        <p:tgtEl>
                                          <p:spTgt spid="1055"/>
                                        </p:tgtEl>
                                      </p:cBhvr>
                                    </p:animEffect>
                                  </p:childTnLst>
                                </p:cTn>
                              </p:par>
                              <p:par>
                                <p:cTn id="1191" presetID="21" presetClass="entr" presetSubtype="1" fill="hold" grpId="0" nodeType="withEffect">
                                  <p:stCondLst>
                                    <p:cond delay="0"/>
                                  </p:stCondLst>
                                  <p:childTnLst>
                                    <p:set>
                                      <p:cBhvr>
                                        <p:cTn id="1192" dur="1" fill="hold">
                                          <p:stCondLst>
                                            <p:cond delay="0"/>
                                          </p:stCondLst>
                                        </p:cTn>
                                        <p:tgtEl>
                                          <p:spTgt spid="1056"/>
                                        </p:tgtEl>
                                        <p:attrNameLst>
                                          <p:attrName>style.visibility</p:attrName>
                                        </p:attrNameLst>
                                      </p:cBhvr>
                                      <p:to>
                                        <p:strVal val="visible"/>
                                      </p:to>
                                    </p:set>
                                    <p:animEffect transition="in" filter="wheel(1)">
                                      <p:cBhvr>
                                        <p:cTn id="1193" dur="2000"/>
                                        <p:tgtEl>
                                          <p:spTgt spid="1056"/>
                                        </p:tgtEl>
                                      </p:cBhvr>
                                    </p:animEffect>
                                  </p:childTnLst>
                                </p:cTn>
                              </p:par>
                              <p:par>
                                <p:cTn id="1194" presetID="21" presetClass="entr" presetSubtype="1" fill="hold" nodeType="withEffect">
                                  <p:stCondLst>
                                    <p:cond delay="0"/>
                                  </p:stCondLst>
                                  <p:childTnLst>
                                    <p:set>
                                      <p:cBhvr>
                                        <p:cTn id="1195" dur="1" fill="hold">
                                          <p:stCondLst>
                                            <p:cond delay="0"/>
                                          </p:stCondLst>
                                        </p:cTn>
                                        <p:tgtEl>
                                          <p:spTgt spid="1057"/>
                                        </p:tgtEl>
                                        <p:attrNameLst>
                                          <p:attrName>style.visibility</p:attrName>
                                        </p:attrNameLst>
                                      </p:cBhvr>
                                      <p:to>
                                        <p:strVal val="visible"/>
                                      </p:to>
                                    </p:set>
                                    <p:animEffect transition="in" filter="wheel(1)">
                                      <p:cBhvr>
                                        <p:cTn id="1196" dur="2000"/>
                                        <p:tgtEl>
                                          <p:spTgt spid="1057"/>
                                        </p:tgtEl>
                                      </p:cBhvr>
                                    </p:animEffect>
                                  </p:childTnLst>
                                </p:cTn>
                              </p:par>
                              <p:par>
                                <p:cTn id="1197" presetID="21" presetClass="entr" presetSubtype="1" fill="hold" grpId="0" nodeType="withEffect">
                                  <p:stCondLst>
                                    <p:cond delay="0"/>
                                  </p:stCondLst>
                                  <p:childTnLst>
                                    <p:set>
                                      <p:cBhvr>
                                        <p:cTn id="1198" dur="1" fill="hold">
                                          <p:stCondLst>
                                            <p:cond delay="0"/>
                                          </p:stCondLst>
                                        </p:cTn>
                                        <p:tgtEl>
                                          <p:spTgt spid="1058"/>
                                        </p:tgtEl>
                                        <p:attrNameLst>
                                          <p:attrName>style.visibility</p:attrName>
                                        </p:attrNameLst>
                                      </p:cBhvr>
                                      <p:to>
                                        <p:strVal val="visible"/>
                                      </p:to>
                                    </p:set>
                                    <p:animEffect transition="in" filter="wheel(1)">
                                      <p:cBhvr>
                                        <p:cTn id="1199" dur="2000"/>
                                        <p:tgtEl>
                                          <p:spTgt spid="1058"/>
                                        </p:tgtEl>
                                      </p:cBhvr>
                                    </p:animEffect>
                                  </p:childTnLst>
                                </p:cTn>
                              </p:par>
                              <p:par>
                                <p:cTn id="1200" presetID="21" presetClass="entr" presetSubtype="1" fill="hold" grpId="0" nodeType="withEffect">
                                  <p:stCondLst>
                                    <p:cond delay="0"/>
                                  </p:stCondLst>
                                  <p:childTnLst>
                                    <p:set>
                                      <p:cBhvr>
                                        <p:cTn id="1201" dur="1" fill="hold">
                                          <p:stCondLst>
                                            <p:cond delay="0"/>
                                          </p:stCondLst>
                                        </p:cTn>
                                        <p:tgtEl>
                                          <p:spTgt spid="1059"/>
                                        </p:tgtEl>
                                        <p:attrNameLst>
                                          <p:attrName>style.visibility</p:attrName>
                                        </p:attrNameLst>
                                      </p:cBhvr>
                                      <p:to>
                                        <p:strVal val="visible"/>
                                      </p:to>
                                    </p:set>
                                    <p:animEffect transition="in" filter="wheel(1)">
                                      <p:cBhvr>
                                        <p:cTn id="1202" dur="2000"/>
                                        <p:tgtEl>
                                          <p:spTgt spid="1059"/>
                                        </p:tgtEl>
                                      </p:cBhvr>
                                    </p:animEffect>
                                  </p:childTnLst>
                                </p:cTn>
                              </p:par>
                              <p:par>
                                <p:cTn id="1203" presetID="21" presetClass="entr" presetSubtype="1" fill="hold" nodeType="withEffect">
                                  <p:stCondLst>
                                    <p:cond delay="0"/>
                                  </p:stCondLst>
                                  <p:childTnLst>
                                    <p:set>
                                      <p:cBhvr>
                                        <p:cTn id="1204" dur="1" fill="hold">
                                          <p:stCondLst>
                                            <p:cond delay="0"/>
                                          </p:stCondLst>
                                        </p:cTn>
                                        <p:tgtEl>
                                          <p:spTgt spid="1060"/>
                                        </p:tgtEl>
                                        <p:attrNameLst>
                                          <p:attrName>style.visibility</p:attrName>
                                        </p:attrNameLst>
                                      </p:cBhvr>
                                      <p:to>
                                        <p:strVal val="visible"/>
                                      </p:to>
                                    </p:set>
                                    <p:animEffect transition="in" filter="wheel(1)">
                                      <p:cBhvr>
                                        <p:cTn id="1205" dur="2000"/>
                                        <p:tgtEl>
                                          <p:spTgt spid="1060"/>
                                        </p:tgtEl>
                                      </p:cBhvr>
                                    </p:animEffect>
                                  </p:childTnLst>
                                </p:cTn>
                              </p:par>
                              <p:par>
                                <p:cTn id="1206" presetID="21" presetClass="entr" presetSubtype="1" fill="hold" nodeType="withEffect">
                                  <p:stCondLst>
                                    <p:cond delay="0"/>
                                  </p:stCondLst>
                                  <p:childTnLst>
                                    <p:set>
                                      <p:cBhvr>
                                        <p:cTn id="1207" dur="1" fill="hold">
                                          <p:stCondLst>
                                            <p:cond delay="0"/>
                                          </p:stCondLst>
                                        </p:cTn>
                                        <p:tgtEl>
                                          <p:spTgt spid="1065"/>
                                        </p:tgtEl>
                                        <p:attrNameLst>
                                          <p:attrName>style.visibility</p:attrName>
                                        </p:attrNameLst>
                                      </p:cBhvr>
                                      <p:to>
                                        <p:strVal val="visible"/>
                                      </p:to>
                                    </p:set>
                                    <p:animEffect transition="in" filter="wheel(1)">
                                      <p:cBhvr>
                                        <p:cTn id="1208" dur="2000"/>
                                        <p:tgtEl>
                                          <p:spTgt spid="1065"/>
                                        </p:tgtEl>
                                      </p:cBhvr>
                                    </p:animEffect>
                                  </p:childTnLst>
                                </p:cTn>
                              </p:par>
                              <p:par>
                                <p:cTn id="1209" presetID="21" presetClass="entr" presetSubtype="1" fill="hold" nodeType="withEffect">
                                  <p:stCondLst>
                                    <p:cond delay="0"/>
                                  </p:stCondLst>
                                  <p:childTnLst>
                                    <p:set>
                                      <p:cBhvr>
                                        <p:cTn id="1210" dur="1" fill="hold">
                                          <p:stCondLst>
                                            <p:cond delay="0"/>
                                          </p:stCondLst>
                                        </p:cTn>
                                        <p:tgtEl>
                                          <p:spTgt spid="1061"/>
                                        </p:tgtEl>
                                        <p:attrNameLst>
                                          <p:attrName>style.visibility</p:attrName>
                                        </p:attrNameLst>
                                      </p:cBhvr>
                                      <p:to>
                                        <p:strVal val="visible"/>
                                      </p:to>
                                    </p:set>
                                    <p:animEffect transition="in" filter="wheel(1)">
                                      <p:cBhvr>
                                        <p:cTn id="1211" dur="2000"/>
                                        <p:tgtEl>
                                          <p:spTgt spid="1061"/>
                                        </p:tgtEl>
                                      </p:cBhvr>
                                    </p:animEffect>
                                  </p:childTnLst>
                                </p:cTn>
                              </p:par>
                              <p:par>
                                <p:cTn id="1212" presetID="21" presetClass="entr" presetSubtype="1" fill="hold" nodeType="withEffect">
                                  <p:stCondLst>
                                    <p:cond delay="0"/>
                                  </p:stCondLst>
                                  <p:childTnLst>
                                    <p:set>
                                      <p:cBhvr>
                                        <p:cTn id="1213" dur="1" fill="hold">
                                          <p:stCondLst>
                                            <p:cond delay="0"/>
                                          </p:stCondLst>
                                        </p:cTn>
                                        <p:tgtEl>
                                          <p:spTgt spid="1027"/>
                                        </p:tgtEl>
                                        <p:attrNameLst>
                                          <p:attrName>style.visibility</p:attrName>
                                        </p:attrNameLst>
                                      </p:cBhvr>
                                      <p:to>
                                        <p:strVal val="visible"/>
                                      </p:to>
                                    </p:set>
                                    <p:animEffect transition="in" filter="wheel(1)">
                                      <p:cBhvr>
                                        <p:cTn id="1214" dur="2000"/>
                                        <p:tgtEl>
                                          <p:spTgt spid="1027"/>
                                        </p:tgtEl>
                                      </p:cBhvr>
                                    </p:animEffect>
                                  </p:childTnLst>
                                </p:cTn>
                              </p:par>
                            </p:childTnLst>
                          </p:cTn>
                        </p:par>
                      </p:childTnLst>
                    </p:cTn>
                  </p:par>
                  <p:par>
                    <p:cTn id="1215" fill="hold">
                      <p:stCondLst>
                        <p:cond delay="indefinite"/>
                      </p:stCondLst>
                      <p:childTnLst>
                        <p:par>
                          <p:cTn id="1216" fill="hold">
                            <p:stCondLst>
                              <p:cond delay="0"/>
                            </p:stCondLst>
                            <p:childTnLst>
                              <p:par>
                                <p:cTn id="1217" presetID="21" presetClass="entr" presetSubtype="1" fill="hold" grpId="0" nodeType="clickEffect">
                                  <p:stCondLst>
                                    <p:cond delay="0"/>
                                  </p:stCondLst>
                                  <p:childTnLst>
                                    <p:set>
                                      <p:cBhvr>
                                        <p:cTn id="1218" dur="1" fill="hold">
                                          <p:stCondLst>
                                            <p:cond delay="0"/>
                                          </p:stCondLst>
                                        </p:cTn>
                                        <p:tgtEl>
                                          <p:spTgt spid="1034"/>
                                        </p:tgtEl>
                                        <p:attrNameLst>
                                          <p:attrName>style.visibility</p:attrName>
                                        </p:attrNameLst>
                                      </p:cBhvr>
                                      <p:to>
                                        <p:strVal val="visible"/>
                                      </p:to>
                                    </p:set>
                                    <p:animEffect transition="in" filter="wheel(1)">
                                      <p:cBhvr>
                                        <p:cTn id="1219" dur="2000"/>
                                        <p:tgtEl>
                                          <p:spTgt spid="1034"/>
                                        </p:tgtEl>
                                      </p:cBhvr>
                                    </p:animEffect>
                                  </p:childTnLst>
                                </p:cTn>
                              </p:par>
                              <p:par>
                                <p:cTn id="1220" presetID="21" presetClass="entr" presetSubtype="1" fill="hold" grpId="0" nodeType="withEffect">
                                  <p:stCondLst>
                                    <p:cond delay="0"/>
                                  </p:stCondLst>
                                  <p:childTnLst>
                                    <p:set>
                                      <p:cBhvr>
                                        <p:cTn id="1221" dur="1" fill="hold">
                                          <p:stCondLst>
                                            <p:cond delay="0"/>
                                          </p:stCondLst>
                                        </p:cTn>
                                        <p:tgtEl>
                                          <p:spTgt spid="1035"/>
                                        </p:tgtEl>
                                        <p:attrNameLst>
                                          <p:attrName>style.visibility</p:attrName>
                                        </p:attrNameLst>
                                      </p:cBhvr>
                                      <p:to>
                                        <p:strVal val="visible"/>
                                      </p:to>
                                    </p:set>
                                    <p:animEffect transition="in" filter="wheel(1)">
                                      <p:cBhvr>
                                        <p:cTn id="1222" dur="2000"/>
                                        <p:tgtEl>
                                          <p:spTgt spid="1035"/>
                                        </p:tgtEl>
                                      </p:cBhvr>
                                    </p:animEffect>
                                  </p:childTnLst>
                                </p:cTn>
                              </p:par>
                              <p:par>
                                <p:cTn id="1223" presetID="21" presetClass="entr" presetSubtype="1" fill="hold" nodeType="withEffect">
                                  <p:stCondLst>
                                    <p:cond delay="0"/>
                                  </p:stCondLst>
                                  <p:childTnLst>
                                    <p:set>
                                      <p:cBhvr>
                                        <p:cTn id="1224" dur="1" fill="hold">
                                          <p:stCondLst>
                                            <p:cond delay="0"/>
                                          </p:stCondLst>
                                        </p:cTn>
                                        <p:tgtEl>
                                          <p:spTgt spid="1036"/>
                                        </p:tgtEl>
                                        <p:attrNameLst>
                                          <p:attrName>style.visibility</p:attrName>
                                        </p:attrNameLst>
                                      </p:cBhvr>
                                      <p:to>
                                        <p:strVal val="visible"/>
                                      </p:to>
                                    </p:set>
                                    <p:animEffect transition="in" filter="wheel(1)">
                                      <p:cBhvr>
                                        <p:cTn id="1225" dur="2000"/>
                                        <p:tgtEl>
                                          <p:spTgt spid="1036"/>
                                        </p:tgtEl>
                                      </p:cBhvr>
                                    </p:animEffect>
                                  </p:childTnLst>
                                </p:cTn>
                              </p:par>
                              <p:par>
                                <p:cTn id="1226" presetID="21" presetClass="entr" presetSubtype="1" fill="hold" grpId="0" nodeType="withEffect">
                                  <p:stCondLst>
                                    <p:cond delay="0"/>
                                  </p:stCondLst>
                                  <p:childTnLst>
                                    <p:set>
                                      <p:cBhvr>
                                        <p:cTn id="1227" dur="1" fill="hold">
                                          <p:stCondLst>
                                            <p:cond delay="0"/>
                                          </p:stCondLst>
                                        </p:cTn>
                                        <p:tgtEl>
                                          <p:spTgt spid="1076"/>
                                        </p:tgtEl>
                                        <p:attrNameLst>
                                          <p:attrName>style.visibility</p:attrName>
                                        </p:attrNameLst>
                                      </p:cBhvr>
                                      <p:to>
                                        <p:strVal val="visible"/>
                                      </p:to>
                                    </p:set>
                                    <p:animEffect transition="in" filter="wheel(1)">
                                      <p:cBhvr>
                                        <p:cTn id="1228" dur="2000"/>
                                        <p:tgtEl>
                                          <p:spTgt spid="1076"/>
                                        </p:tgtEl>
                                      </p:cBhvr>
                                    </p:animEffect>
                                  </p:childTnLst>
                                </p:cTn>
                              </p:par>
                              <p:par>
                                <p:cTn id="1229" presetID="21" presetClass="entr" presetSubtype="1" fill="hold" grpId="0" nodeType="withEffect">
                                  <p:stCondLst>
                                    <p:cond delay="0"/>
                                  </p:stCondLst>
                                  <p:childTnLst>
                                    <p:set>
                                      <p:cBhvr>
                                        <p:cTn id="1230" dur="1" fill="hold">
                                          <p:stCondLst>
                                            <p:cond delay="0"/>
                                          </p:stCondLst>
                                        </p:cTn>
                                        <p:tgtEl>
                                          <p:spTgt spid="1077"/>
                                        </p:tgtEl>
                                        <p:attrNameLst>
                                          <p:attrName>style.visibility</p:attrName>
                                        </p:attrNameLst>
                                      </p:cBhvr>
                                      <p:to>
                                        <p:strVal val="visible"/>
                                      </p:to>
                                    </p:set>
                                    <p:animEffect transition="in" filter="wheel(1)">
                                      <p:cBhvr>
                                        <p:cTn id="1231" dur="2000"/>
                                        <p:tgtEl>
                                          <p:spTgt spid="1077"/>
                                        </p:tgtEl>
                                      </p:cBhvr>
                                    </p:animEffect>
                                  </p:childTnLst>
                                </p:cTn>
                              </p:par>
                              <p:par>
                                <p:cTn id="1232" presetID="21" presetClass="entr" presetSubtype="1" fill="hold" grpId="0" nodeType="withEffect">
                                  <p:stCondLst>
                                    <p:cond delay="0"/>
                                  </p:stCondLst>
                                  <p:childTnLst>
                                    <p:set>
                                      <p:cBhvr>
                                        <p:cTn id="1233" dur="1" fill="hold">
                                          <p:stCondLst>
                                            <p:cond delay="0"/>
                                          </p:stCondLst>
                                        </p:cTn>
                                        <p:tgtEl>
                                          <p:spTgt spid="1079"/>
                                        </p:tgtEl>
                                        <p:attrNameLst>
                                          <p:attrName>style.visibility</p:attrName>
                                        </p:attrNameLst>
                                      </p:cBhvr>
                                      <p:to>
                                        <p:strVal val="visible"/>
                                      </p:to>
                                    </p:set>
                                    <p:animEffect transition="in" filter="wheel(1)">
                                      <p:cBhvr>
                                        <p:cTn id="1234" dur="2000"/>
                                        <p:tgtEl>
                                          <p:spTgt spid="1079"/>
                                        </p:tgtEl>
                                      </p:cBhvr>
                                    </p:animEffect>
                                  </p:childTnLst>
                                </p:cTn>
                              </p:par>
                              <p:par>
                                <p:cTn id="1235" presetID="21" presetClass="entr" presetSubtype="1" fill="hold" grpId="0" nodeType="withEffect">
                                  <p:stCondLst>
                                    <p:cond delay="0"/>
                                  </p:stCondLst>
                                  <p:childTnLst>
                                    <p:set>
                                      <p:cBhvr>
                                        <p:cTn id="1236" dur="1" fill="hold">
                                          <p:stCondLst>
                                            <p:cond delay="0"/>
                                          </p:stCondLst>
                                        </p:cTn>
                                        <p:tgtEl>
                                          <p:spTgt spid="1080"/>
                                        </p:tgtEl>
                                        <p:attrNameLst>
                                          <p:attrName>style.visibility</p:attrName>
                                        </p:attrNameLst>
                                      </p:cBhvr>
                                      <p:to>
                                        <p:strVal val="visible"/>
                                      </p:to>
                                    </p:set>
                                    <p:animEffect transition="in" filter="wheel(1)">
                                      <p:cBhvr>
                                        <p:cTn id="1237" dur="2000"/>
                                        <p:tgtEl>
                                          <p:spTgt spid="1080"/>
                                        </p:tgtEl>
                                      </p:cBhvr>
                                    </p:animEffect>
                                  </p:childTnLst>
                                </p:cTn>
                              </p:par>
                              <p:par>
                                <p:cTn id="1238" presetID="21" presetClass="entr" presetSubtype="1" fill="hold" nodeType="withEffect">
                                  <p:stCondLst>
                                    <p:cond delay="0"/>
                                  </p:stCondLst>
                                  <p:childTnLst>
                                    <p:set>
                                      <p:cBhvr>
                                        <p:cTn id="1239" dur="1" fill="hold">
                                          <p:stCondLst>
                                            <p:cond delay="0"/>
                                          </p:stCondLst>
                                        </p:cTn>
                                        <p:tgtEl>
                                          <p:spTgt spid="1081"/>
                                        </p:tgtEl>
                                        <p:attrNameLst>
                                          <p:attrName>style.visibility</p:attrName>
                                        </p:attrNameLst>
                                      </p:cBhvr>
                                      <p:to>
                                        <p:strVal val="visible"/>
                                      </p:to>
                                    </p:set>
                                    <p:animEffect transition="in" filter="wheel(1)">
                                      <p:cBhvr>
                                        <p:cTn id="1240" dur="2000"/>
                                        <p:tgtEl>
                                          <p:spTgt spid="1081"/>
                                        </p:tgtEl>
                                      </p:cBhvr>
                                    </p:animEffect>
                                  </p:childTnLst>
                                </p:cTn>
                              </p:par>
                              <p:par>
                                <p:cTn id="1241" presetID="21" presetClass="entr" presetSubtype="1" fill="hold" nodeType="withEffect">
                                  <p:stCondLst>
                                    <p:cond delay="0"/>
                                  </p:stCondLst>
                                  <p:childTnLst>
                                    <p:set>
                                      <p:cBhvr>
                                        <p:cTn id="1242" dur="1" fill="hold">
                                          <p:stCondLst>
                                            <p:cond delay="0"/>
                                          </p:stCondLst>
                                        </p:cTn>
                                        <p:tgtEl>
                                          <p:spTgt spid="1124"/>
                                        </p:tgtEl>
                                        <p:attrNameLst>
                                          <p:attrName>style.visibility</p:attrName>
                                        </p:attrNameLst>
                                      </p:cBhvr>
                                      <p:to>
                                        <p:strVal val="visible"/>
                                      </p:to>
                                    </p:set>
                                    <p:animEffect transition="in" filter="wheel(1)">
                                      <p:cBhvr>
                                        <p:cTn id="1243" dur="2000"/>
                                        <p:tgtEl>
                                          <p:spTgt spid="1124"/>
                                        </p:tgtEl>
                                      </p:cBhvr>
                                    </p:animEffect>
                                  </p:childTnLst>
                                </p:cTn>
                              </p:par>
                              <p:par>
                                <p:cTn id="1244" presetID="21" presetClass="entr" presetSubtype="1" fill="hold" nodeType="withEffect">
                                  <p:stCondLst>
                                    <p:cond delay="0"/>
                                  </p:stCondLst>
                                  <p:childTnLst>
                                    <p:set>
                                      <p:cBhvr>
                                        <p:cTn id="1245" dur="1" fill="hold">
                                          <p:stCondLst>
                                            <p:cond delay="0"/>
                                          </p:stCondLst>
                                        </p:cTn>
                                        <p:tgtEl>
                                          <p:spTgt spid="1086"/>
                                        </p:tgtEl>
                                        <p:attrNameLst>
                                          <p:attrName>style.visibility</p:attrName>
                                        </p:attrNameLst>
                                      </p:cBhvr>
                                      <p:to>
                                        <p:strVal val="visible"/>
                                      </p:to>
                                    </p:set>
                                    <p:animEffect transition="in" filter="wheel(1)">
                                      <p:cBhvr>
                                        <p:cTn id="1246" dur="2000"/>
                                        <p:tgtEl>
                                          <p:spTgt spid="1086"/>
                                        </p:tgtEl>
                                      </p:cBhvr>
                                    </p:animEffect>
                                  </p:childTnLst>
                                </p:cTn>
                              </p:par>
                              <p:par>
                                <p:cTn id="1247" presetID="21" presetClass="entr" presetSubtype="1" fill="hold" nodeType="withEffect">
                                  <p:stCondLst>
                                    <p:cond delay="0"/>
                                  </p:stCondLst>
                                  <p:childTnLst>
                                    <p:set>
                                      <p:cBhvr>
                                        <p:cTn id="1248" dur="1" fill="hold">
                                          <p:stCondLst>
                                            <p:cond delay="0"/>
                                          </p:stCondLst>
                                        </p:cTn>
                                        <p:tgtEl>
                                          <p:spTgt spid="1039"/>
                                        </p:tgtEl>
                                        <p:attrNameLst>
                                          <p:attrName>style.visibility</p:attrName>
                                        </p:attrNameLst>
                                      </p:cBhvr>
                                      <p:to>
                                        <p:strVal val="visible"/>
                                      </p:to>
                                    </p:set>
                                    <p:animEffect transition="in" filter="wheel(1)">
                                      <p:cBhvr>
                                        <p:cTn id="1249" dur="2000"/>
                                        <p:tgtEl>
                                          <p:spTgt spid="1039"/>
                                        </p:tgtEl>
                                      </p:cBhvr>
                                    </p:animEffect>
                                  </p:childTnLst>
                                </p:cTn>
                              </p:par>
                              <p:par>
                                <p:cTn id="1250" presetID="21" presetClass="entr" presetSubtype="1" fill="hold" nodeType="withEffect">
                                  <p:stCondLst>
                                    <p:cond delay="0"/>
                                  </p:stCondLst>
                                  <p:childTnLst>
                                    <p:set>
                                      <p:cBhvr>
                                        <p:cTn id="1251" dur="1" fill="hold">
                                          <p:stCondLst>
                                            <p:cond delay="0"/>
                                          </p:stCondLst>
                                        </p:cTn>
                                        <p:tgtEl>
                                          <p:spTgt spid="1082"/>
                                        </p:tgtEl>
                                        <p:attrNameLst>
                                          <p:attrName>style.visibility</p:attrName>
                                        </p:attrNameLst>
                                      </p:cBhvr>
                                      <p:to>
                                        <p:strVal val="visible"/>
                                      </p:to>
                                    </p:set>
                                    <p:animEffect transition="in" filter="wheel(1)">
                                      <p:cBhvr>
                                        <p:cTn id="1252" dur="2000"/>
                                        <p:tgtEl>
                                          <p:spTgt spid="1082"/>
                                        </p:tgtEl>
                                      </p:cBhvr>
                                    </p:animEffect>
                                  </p:childTnLst>
                                </p:cTn>
                              </p:par>
                            </p:childTnLst>
                          </p:cTn>
                        </p:par>
                      </p:childTnLst>
                    </p:cTn>
                  </p:par>
                  <p:par>
                    <p:cTn id="1253" fill="hold">
                      <p:stCondLst>
                        <p:cond delay="indefinite"/>
                      </p:stCondLst>
                      <p:childTnLst>
                        <p:par>
                          <p:cTn id="1254" fill="hold">
                            <p:stCondLst>
                              <p:cond delay="0"/>
                            </p:stCondLst>
                            <p:childTnLst>
                              <p:par>
                                <p:cTn id="1255" presetID="31" presetClass="entr" presetSubtype="0" fill="hold" nodeType="clickEffect">
                                  <p:stCondLst>
                                    <p:cond delay="0"/>
                                  </p:stCondLst>
                                  <p:childTnLst>
                                    <p:set>
                                      <p:cBhvr>
                                        <p:cTn id="1256" dur="1" fill="hold">
                                          <p:stCondLst>
                                            <p:cond delay="0"/>
                                          </p:stCondLst>
                                        </p:cTn>
                                        <p:tgtEl>
                                          <p:spTgt spid="1037"/>
                                        </p:tgtEl>
                                        <p:attrNameLst>
                                          <p:attrName>style.visibility</p:attrName>
                                        </p:attrNameLst>
                                      </p:cBhvr>
                                      <p:to>
                                        <p:strVal val="visible"/>
                                      </p:to>
                                    </p:set>
                                    <p:anim calcmode="lin" valueType="num">
                                      <p:cBhvr>
                                        <p:cTn id="1257" dur="1000" fill="hold"/>
                                        <p:tgtEl>
                                          <p:spTgt spid="1037"/>
                                        </p:tgtEl>
                                        <p:attrNameLst>
                                          <p:attrName>ppt_w</p:attrName>
                                        </p:attrNameLst>
                                      </p:cBhvr>
                                      <p:tavLst>
                                        <p:tav tm="0">
                                          <p:val>
                                            <p:fltVal val="0"/>
                                          </p:val>
                                        </p:tav>
                                        <p:tav tm="100000">
                                          <p:val>
                                            <p:strVal val="#ppt_w"/>
                                          </p:val>
                                        </p:tav>
                                      </p:tavLst>
                                    </p:anim>
                                    <p:anim calcmode="lin" valueType="num">
                                      <p:cBhvr>
                                        <p:cTn id="1258" dur="1000" fill="hold"/>
                                        <p:tgtEl>
                                          <p:spTgt spid="1037"/>
                                        </p:tgtEl>
                                        <p:attrNameLst>
                                          <p:attrName>ppt_h</p:attrName>
                                        </p:attrNameLst>
                                      </p:cBhvr>
                                      <p:tavLst>
                                        <p:tav tm="0">
                                          <p:val>
                                            <p:fltVal val="0"/>
                                          </p:val>
                                        </p:tav>
                                        <p:tav tm="100000">
                                          <p:val>
                                            <p:strVal val="#ppt_h"/>
                                          </p:val>
                                        </p:tav>
                                      </p:tavLst>
                                    </p:anim>
                                    <p:anim calcmode="lin" valueType="num">
                                      <p:cBhvr>
                                        <p:cTn id="1259" dur="1000" fill="hold"/>
                                        <p:tgtEl>
                                          <p:spTgt spid="1037"/>
                                        </p:tgtEl>
                                        <p:attrNameLst>
                                          <p:attrName>style.rotation</p:attrName>
                                        </p:attrNameLst>
                                      </p:cBhvr>
                                      <p:tavLst>
                                        <p:tav tm="0">
                                          <p:val>
                                            <p:fltVal val="90"/>
                                          </p:val>
                                        </p:tav>
                                        <p:tav tm="100000">
                                          <p:val>
                                            <p:fltVal val="0"/>
                                          </p:val>
                                        </p:tav>
                                      </p:tavLst>
                                    </p:anim>
                                    <p:animEffect transition="in" filter="fade">
                                      <p:cBhvr>
                                        <p:cTn id="1260" dur="1000"/>
                                        <p:tgtEl>
                                          <p:spTgt spid="1037"/>
                                        </p:tgtEl>
                                      </p:cBhvr>
                                    </p:animEffect>
                                  </p:childTnLst>
                                </p:cTn>
                              </p:par>
                            </p:childTnLst>
                          </p:cTn>
                        </p:par>
                      </p:childTnLst>
                    </p:cTn>
                  </p:par>
                  <p:par>
                    <p:cTn id="1261" fill="hold">
                      <p:stCondLst>
                        <p:cond delay="indefinite"/>
                      </p:stCondLst>
                      <p:childTnLst>
                        <p:par>
                          <p:cTn id="1262" fill="hold">
                            <p:stCondLst>
                              <p:cond delay="0"/>
                            </p:stCondLst>
                            <p:childTnLst>
                              <p:par>
                                <p:cTn id="1263" presetID="2" presetClass="entr" presetSubtype="4" fill="hold" nodeType="clickEffect">
                                  <p:stCondLst>
                                    <p:cond delay="0"/>
                                  </p:stCondLst>
                                  <p:childTnLst>
                                    <p:set>
                                      <p:cBhvr>
                                        <p:cTn id="1264" dur="1" fill="hold">
                                          <p:stCondLst>
                                            <p:cond delay="0"/>
                                          </p:stCondLst>
                                        </p:cTn>
                                        <p:tgtEl>
                                          <p:spTgt spid="1108"/>
                                        </p:tgtEl>
                                        <p:attrNameLst>
                                          <p:attrName>style.visibility</p:attrName>
                                        </p:attrNameLst>
                                      </p:cBhvr>
                                      <p:to>
                                        <p:strVal val="visible"/>
                                      </p:to>
                                    </p:set>
                                    <p:anim calcmode="lin" valueType="num">
                                      <p:cBhvr additive="base">
                                        <p:cTn id="1265" dur="500" fill="hold"/>
                                        <p:tgtEl>
                                          <p:spTgt spid="1108"/>
                                        </p:tgtEl>
                                        <p:attrNameLst>
                                          <p:attrName>ppt_x</p:attrName>
                                        </p:attrNameLst>
                                      </p:cBhvr>
                                      <p:tavLst>
                                        <p:tav tm="0">
                                          <p:val>
                                            <p:strVal val="#ppt_x"/>
                                          </p:val>
                                        </p:tav>
                                        <p:tav tm="100000">
                                          <p:val>
                                            <p:strVal val="#ppt_x"/>
                                          </p:val>
                                        </p:tav>
                                      </p:tavLst>
                                    </p:anim>
                                    <p:anim calcmode="lin" valueType="num">
                                      <p:cBhvr additive="base">
                                        <p:cTn id="1266" dur="500" fill="hold"/>
                                        <p:tgtEl>
                                          <p:spTgt spid="1108"/>
                                        </p:tgtEl>
                                        <p:attrNameLst>
                                          <p:attrName>ppt_y</p:attrName>
                                        </p:attrNameLst>
                                      </p:cBhvr>
                                      <p:tavLst>
                                        <p:tav tm="0">
                                          <p:val>
                                            <p:strVal val="1+#ppt_h/2"/>
                                          </p:val>
                                        </p:tav>
                                        <p:tav tm="100000">
                                          <p:val>
                                            <p:strVal val="#ppt_y"/>
                                          </p:val>
                                        </p:tav>
                                      </p:tavLst>
                                    </p:anim>
                                  </p:childTnLst>
                                </p:cTn>
                              </p:par>
                              <p:par>
                                <p:cTn id="1267" presetID="2" presetClass="entr" presetSubtype="4" fill="hold" nodeType="withEffect">
                                  <p:stCondLst>
                                    <p:cond delay="0"/>
                                  </p:stCondLst>
                                  <p:childTnLst>
                                    <p:set>
                                      <p:cBhvr>
                                        <p:cTn id="1268" dur="1" fill="hold">
                                          <p:stCondLst>
                                            <p:cond delay="0"/>
                                          </p:stCondLst>
                                        </p:cTn>
                                        <p:tgtEl>
                                          <p:spTgt spid="1115"/>
                                        </p:tgtEl>
                                        <p:attrNameLst>
                                          <p:attrName>style.visibility</p:attrName>
                                        </p:attrNameLst>
                                      </p:cBhvr>
                                      <p:to>
                                        <p:strVal val="visible"/>
                                      </p:to>
                                    </p:set>
                                    <p:anim calcmode="lin" valueType="num">
                                      <p:cBhvr additive="base">
                                        <p:cTn id="1269" dur="500" fill="hold"/>
                                        <p:tgtEl>
                                          <p:spTgt spid="1115"/>
                                        </p:tgtEl>
                                        <p:attrNameLst>
                                          <p:attrName>ppt_x</p:attrName>
                                        </p:attrNameLst>
                                      </p:cBhvr>
                                      <p:tavLst>
                                        <p:tav tm="0">
                                          <p:val>
                                            <p:strVal val="#ppt_x"/>
                                          </p:val>
                                        </p:tav>
                                        <p:tav tm="100000">
                                          <p:val>
                                            <p:strVal val="#ppt_x"/>
                                          </p:val>
                                        </p:tav>
                                      </p:tavLst>
                                    </p:anim>
                                    <p:anim calcmode="lin" valueType="num">
                                      <p:cBhvr additive="base">
                                        <p:cTn id="1270" dur="500" fill="hold"/>
                                        <p:tgtEl>
                                          <p:spTgt spid="1115"/>
                                        </p:tgtEl>
                                        <p:attrNameLst>
                                          <p:attrName>ppt_y</p:attrName>
                                        </p:attrNameLst>
                                      </p:cBhvr>
                                      <p:tavLst>
                                        <p:tav tm="0">
                                          <p:val>
                                            <p:strVal val="1+#ppt_h/2"/>
                                          </p:val>
                                        </p:tav>
                                        <p:tav tm="100000">
                                          <p:val>
                                            <p:strVal val="#ppt_y"/>
                                          </p:val>
                                        </p:tav>
                                      </p:tavLst>
                                    </p:anim>
                                  </p:childTnLst>
                                </p:cTn>
                              </p:par>
                              <p:par>
                                <p:cTn id="1271" presetID="2" presetClass="entr" presetSubtype="4" fill="hold" grpId="0" nodeType="withEffect">
                                  <p:stCondLst>
                                    <p:cond delay="0"/>
                                  </p:stCondLst>
                                  <p:childTnLst>
                                    <p:set>
                                      <p:cBhvr>
                                        <p:cTn id="1272" dur="1" fill="hold">
                                          <p:stCondLst>
                                            <p:cond delay="0"/>
                                          </p:stCondLst>
                                        </p:cTn>
                                        <p:tgtEl>
                                          <p:spTgt spid="1106"/>
                                        </p:tgtEl>
                                        <p:attrNameLst>
                                          <p:attrName>style.visibility</p:attrName>
                                        </p:attrNameLst>
                                      </p:cBhvr>
                                      <p:to>
                                        <p:strVal val="visible"/>
                                      </p:to>
                                    </p:set>
                                    <p:anim calcmode="lin" valueType="num">
                                      <p:cBhvr additive="base">
                                        <p:cTn id="1273" dur="500" fill="hold"/>
                                        <p:tgtEl>
                                          <p:spTgt spid="1106"/>
                                        </p:tgtEl>
                                        <p:attrNameLst>
                                          <p:attrName>ppt_x</p:attrName>
                                        </p:attrNameLst>
                                      </p:cBhvr>
                                      <p:tavLst>
                                        <p:tav tm="0">
                                          <p:val>
                                            <p:strVal val="#ppt_x"/>
                                          </p:val>
                                        </p:tav>
                                        <p:tav tm="100000">
                                          <p:val>
                                            <p:strVal val="#ppt_x"/>
                                          </p:val>
                                        </p:tav>
                                      </p:tavLst>
                                    </p:anim>
                                    <p:anim calcmode="lin" valueType="num">
                                      <p:cBhvr additive="base">
                                        <p:cTn id="1274" dur="500" fill="hold"/>
                                        <p:tgtEl>
                                          <p:spTgt spid="1106"/>
                                        </p:tgtEl>
                                        <p:attrNameLst>
                                          <p:attrName>ppt_y</p:attrName>
                                        </p:attrNameLst>
                                      </p:cBhvr>
                                      <p:tavLst>
                                        <p:tav tm="0">
                                          <p:val>
                                            <p:strVal val="1+#ppt_h/2"/>
                                          </p:val>
                                        </p:tav>
                                        <p:tav tm="100000">
                                          <p:val>
                                            <p:strVal val="#ppt_y"/>
                                          </p:val>
                                        </p:tav>
                                      </p:tavLst>
                                    </p:anim>
                                  </p:childTnLst>
                                </p:cTn>
                              </p:par>
                              <p:par>
                                <p:cTn id="1275" presetID="2" presetClass="entr" presetSubtype="4" fill="hold" grpId="0" nodeType="withEffect">
                                  <p:stCondLst>
                                    <p:cond delay="0"/>
                                  </p:stCondLst>
                                  <p:childTnLst>
                                    <p:set>
                                      <p:cBhvr>
                                        <p:cTn id="1276" dur="1" fill="hold">
                                          <p:stCondLst>
                                            <p:cond delay="0"/>
                                          </p:stCondLst>
                                        </p:cTn>
                                        <p:tgtEl>
                                          <p:spTgt spid="1114"/>
                                        </p:tgtEl>
                                        <p:attrNameLst>
                                          <p:attrName>style.visibility</p:attrName>
                                        </p:attrNameLst>
                                      </p:cBhvr>
                                      <p:to>
                                        <p:strVal val="visible"/>
                                      </p:to>
                                    </p:set>
                                    <p:anim calcmode="lin" valueType="num">
                                      <p:cBhvr additive="base">
                                        <p:cTn id="1277" dur="500" fill="hold"/>
                                        <p:tgtEl>
                                          <p:spTgt spid="1114"/>
                                        </p:tgtEl>
                                        <p:attrNameLst>
                                          <p:attrName>ppt_x</p:attrName>
                                        </p:attrNameLst>
                                      </p:cBhvr>
                                      <p:tavLst>
                                        <p:tav tm="0">
                                          <p:val>
                                            <p:strVal val="#ppt_x"/>
                                          </p:val>
                                        </p:tav>
                                        <p:tav tm="100000">
                                          <p:val>
                                            <p:strVal val="#ppt_x"/>
                                          </p:val>
                                        </p:tav>
                                      </p:tavLst>
                                    </p:anim>
                                    <p:anim calcmode="lin" valueType="num">
                                      <p:cBhvr additive="base">
                                        <p:cTn id="1278" dur="500" fill="hold"/>
                                        <p:tgtEl>
                                          <p:spTgt spid="1114"/>
                                        </p:tgtEl>
                                        <p:attrNameLst>
                                          <p:attrName>ppt_y</p:attrName>
                                        </p:attrNameLst>
                                      </p:cBhvr>
                                      <p:tavLst>
                                        <p:tav tm="0">
                                          <p:val>
                                            <p:strVal val="1+#ppt_h/2"/>
                                          </p:val>
                                        </p:tav>
                                        <p:tav tm="100000">
                                          <p:val>
                                            <p:strVal val="#ppt_y"/>
                                          </p:val>
                                        </p:tav>
                                      </p:tavLst>
                                    </p:anim>
                                  </p:childTnLst>
                                </p:cTn>
                              </p:par>
                            </p:childTnLst>
                          </p:cTn>
                        </p:par>
                      </p:childTnLst>
                    </p:cTn>
                  </p:par>
                  <p:par>
                    <p:cTn id="1279" fill="hold">
                      <p:stCondLst>
                        <p:cond delay="indefinite"/>
                      </p:stCondLst>
                      <p:childTnLst>
                        <p:par>
                          <p:cTn id="1280" fill="hold">
                            <p:stCondLst>
                              <p:cond delay="0"/>
                            </p:stCondLst>
                            <p:childTnLst>
                              <p:par>
                                <p:cTn id="1281" presetID="26" presetClass="entr" presetSubtype="0" fill="hold" grpId="0" nodeType="clickEffect">
                                  <p:stCondLst>
                                    <p:cond delay="0"/>
                                  </p:stCondLst>
                                  <p:childTnLst>
                                    <p:set>
                                      <p:cBhvr>
                                        <p:cTn id="1282" dur="1" fill="hold">
                                          <p:stCondLst>
                                            <p:cond delay="0"/>
                                          </p:stCondLst>
                                        </p:cTn>
                                        <p:tgtEl>
                                          <p:spTgt spid="1111"/>
                                        </p:tgtEl>
                                        <p:attrNameLst>
                                          <p:attrName>style.visibility</p:attrName>
                                        </p:attrNameLst>
                                      </p:cBhvr>
                                      <p:to>
                                        <p:strVal val="visible"/>
                                      </p:to>
                                    </p:set>
                                    <p:animEffect transition="in" filter="wipe(down)">
                                      <p:cBhvr>
                                        <p:cTn id="1283" dur="580">
                                          <p:stCondLst>
                                            <p:cond delay="0"/>
                                          </p:stCondLst>
                                        </p:cTn>
                                        <p:tgtEl>
                                          <p:spTgt spid="1111"/>
                                        </p:tgtEl>
                                      </p:cBhvr>
                                    </p:animEffect>
                                    <p:anim calcmode="lin" valueType="num">
                                      <p:cBhvr>
                                        <p:cTn id="1284" dur="1822" tmFilter="0,0; 0.14,0.36; 0.43,0.73; 0.71,0.91; 1.0,1.0">
                                          <p:stCondLst>
                                            <p:cond delay="0"/>
                                          </p:stCondLst>
                                        </p:cTn>
                                        <p:tgtEl>
                                          <p:spTgt spid="1111"/>
                                        </p:tgtEl>
                                        <p:attrNameLst>
                                          <p:attrName>ppt_x</p:attrName>
                                        </p:attrNameLst>
                                      </p:cBhvr>
                                      <p:tavLst>
                                        <p:tav tm="0">
                                          <p:val>
                                            <p:strVal val="#ppt_x-0.25"/>
                                          </p:val>
                                        </p:tav>
                                        <p:tav tm="100000">
                                          <p:val>
                                            <p:strVal val="#ppt_x"/>
                                          </p:val>
                                        </p:tav>
                                      </p:tavLst>
                                    </p:anim>
                                    <p:anim calcmode="lin" valueType="num">
                                      <p:cBhvr>
                                        <p:cTn id="1285" dur="664" tmFilter="0.0,0.0; 0.25,0.07; 0.50,0.2; 0.75,0.467; 1.0,1.0">
                                          <p:stCondLst>
                                            <p:cond delay="0"/>
                                          </p:stCondLst>
                                        </p:cTn>
                                        <p:tgtEl>
                                          <p:spTgt spid="1111"/>
                                        </p:tgtEl>
                                        <p:attrNameLst>
                                          <p:attrName>ppt_y</p:attrName>
                                        </p:attrNameLst>
                                      </p:cBhvr>
                                      <p:tavLst>
                                        <p:tav tm="0" fmla="#ppt_y-sin(pi*$)/3">
                                          <p:val>
                                            <p:fltVal val="0.5"/>
                                          </p:val>
                                        </p:tav>
                                        <p:tav tm="100000">
                                          <p:val>
                                            <p:fltVal val="1"/>
                                          </p:val>
                                        </p:tav>
                                      </p:tavLst>
                                    </p:anim>
                                    <p:anim calcmode="lin" valueType="num">
                                      <p:cBhvr>
                                        <p:cTn id="1286" dur="664" tmFilter="0, 0; 0.125,0.2665; 0.25,0.4; 0.375,0.465; 0.5,0.5;  0.625,0.535; 0.75,0.6; 0.875,0.7335; 1,1">
                                          <p:stCondLst>
                                            <p:cond delay="664"/>
                                          </p:stCondLst>
                                        </p:cTn>
                                        <p:tgtEl>
                                          <p:spTgt spid="1111"/>
                                        </p:tgtEl>
                                        <p:attrNameLst>
                                          <p:attrName>ppt_y</p:attrName>
                                        </p:attrNameLst>
                                      </p:cBhvr>
                                      <p:tavLst>
                                        <p:tav tm="0" fmla="#ppt_y-sin(pi*$)/9">
                                          <p:val>
                                            <p:fltVal val="0"/>
                                          </p:val>
                                        </p:tav>
                                        <p:tav tm="100000">
                                          <p:val>
                                            <p:fltVal val="1"/>
                                          </p:val>
                                        </p:tav>
                                      </p:tavLst>
                                    </p:anim>
                                    <p:anim calcmode="lin" valueType="num">
                                      <p:cBhvr>
                                        <p:cTn id="1287" dur="332" tmFilter="0, 0; 0.125,0.2665; 0.25,0.4; 0.375,0.465; 0.5,0.5;  0.625,0.535; 0.75,0.6; 0.875,0.7335; 1,1">
                                          <p:stCondLst>
                                            <p:cond delay="1324"/>
                                          </p:stCondLst>
                                        </p:cTn>
                                        <p:tgtEl>
                                          <p:spTgt spid="1111"/>
                                        </p:tgtEl>
                                        <p:attrNameLst>
                                          <p:attrName>ppt_y</p:attrName>
                                        </p:attrNameLst>
                                      </p:cBhvr>
                                      <p:tavLst>
                                        <p:tav tm="0" fmla="#ppt_y-sin(pi*$)/27">
                                          <p:val>
                                            <p:fltVal val="0"/>
                                          </p:val>
                                        </p:tav>
                                        <p:tav tm="100000">
                                          <p:val>
                                            <p:fltVal val="1"/>
                                          </p:val>
                                        </p:tav>
                                      </p:tavLst>
                                    </p:anim>
                                    <p:anim calcmode="lin" valueType="num">
                                      <p:cBhvr>
                                        <p:cTn id="1288" dur="164" tmFilter="0, 0; 0.125,0.2665; 0.25,0.4; 0.375,0.465; 0.5,0.5;  0.625,0.535; 0.75,0.6; 0.875,0.7335; 1,1">
                                          <p:stCondLst>
                                            <p:cond delay="1656"/>
                                          </p:stCondLst>
                                        </p:cTn>
                                        <p:tgtEl>
                                          <p:spTgt spid="1111"/>
                                        </p:tgtEl>
                                        <p:attrNameLst>
                                          <p:attrName>ppt_y</p:attrName>
                                        </p:attrNameLst>
                                      </p:cBhvr>
                                      <p:tavLst>
                                        <p:tav tm="0" fmla="#ppt_y-sin(pi*$)/81">
                                          <p:val>
                                            <p:fltVal val="0"/>
                                          </p:val>
                                        </p:tav>
                                        <p:tav tm="100000">
                                          <p:val>
                                            <p:fltVal val="1"/>
                                          </p:val>
                                        </p:tav>
                                      </p:tavLst>
                                    </p:anim>
                                    <p:animScale>
                                      <p:cBhvr>
                                        <p:cTn id="1289" dur="26">
                                          <p:stCondLst>
                                            <p:cond delay="650"/>
                                          </p:stCondLst>
                                        </p:cTn>
                                        <p:tgtEl>
                                          <p:spTgt spid="1111"/>
                                        </p:tgtEl>
                                      </p:cBhvr>
                                      <p:to x="100000" y="60000"/>
                                    </p:animScale>
                                    <p:animScale>
                                      <p:cBhvr>
                                        <p:cTn id="1290" dur="166" decel="50000">
                                          <p:stCondLst>
                                            <p:cond delay="676"/>
                                          </p:stCondLst>
                                        </p:cTn>
                                        <p:tgtEl>
                                          <p:spTgt spid="1111"/>
                                        </p:tgtEl>
                                      </p:cBhvr>
                                      <p:to x="100000" y="100000"/>
                                    </p:animScale>
                                    <p:animScale>
                                      <p:cBhvr>
                                        <p:cTn id="1291" dur="26">
                                          <p:stCondLst>
                                            <p:cond delay="1312"/>
                                          </p:stCondLst>
                                        </p:cTn>
                                        <p:tgtEl>
                                          <p:spTgt spid="1111"/>
                                        </p:tgtEl>
                                      </p:cBhvr>
                                      <p:to x="100000" y="80000"/>
                                    </p:animScale>
                                    <p:animScale>
                                      <p:cBhvr>
                                        <p:cTn id="1292" dur="166" decel="50000">
                                          <p:stCondLst>
                                            <p:cond delay="1338"/>
                                          </p:stCondLst>
                                        </p:cTn>
                                        <p:tgtEl>
                                          <p:spTgt spid="1111"/>
                                        </p:tgtEl>
                                      </p:cBhvr>
                                      <p:to x="100000" y="100000"/>
                                    </p:animScale>
                                    <p:animScale>
                                      <p:cBhvr>
                                        <p:cTn id="1293" dur="26">
                                          <p:stCondLst>
                                            <p:cond delay="1642"/>
                                          </p:stCondLst>
                                        </p:cTn>
                                        <p:tgtEl>
                                          <p:spTgt spid="1111"/>
                                        </p:tgtEl>
                                      </p:cBhvr>
                                      <p:to x="100000" y="90000"/>
                                    </p:animScale>
                                    <p:animScale>
                                      <p:cBhvr>
                                        <p:cTn id="1294" dur="166" decel="50000">
                                          <p:stCondLst>
                                            <p:cond delay="1668"/>
                                          </p:stCondLst>
                                        </p:cTn>
                                        <p:tgtEl>
                                          <p:spTgt spid="1111"/>
                                        </p:tgtEl>
                                      </p:cBhvr>
                                      <p:to x="100000" y="100000"/>
                                    </p:animScale>
                                    <p:animScale>
                                      <p:cBhvr>
                                        <p:cTn id="1295" dur="26">
                                          <p:stCondLst>
                                            <p:cond delay="1808"/>
                                          </p:stCondLst>
                                        </p:cTn>
                                        <p:tgtEl>
                                          <p:spTgt spid="1111"/>
                                        </p:tgtEl>
                                      </p:cBhvr>
                                      <p:to x="100000" y="95000"/>
                                    </p:animScale>
                                    <p:animScale>
                                      <p:cBhvr>
                                        <p:cTn id="1296" dur="166" decel="50000">
                                          <p:stCondLst>
                                            <p:cond delay="1834"/>
                                          </p:stCondLst>
                                        </p:cTn>
                                        <p:tgtEl>
                                          <p:spTgt spid="1111"/>
                                        </p:tgtEl>
                                      </p:cBhvr>
                                      <p:to x="100000" y="100000"/>
                                    </p:animScale>
                                  </p:childTnLst>
                                </p:cTn>
                              </p:par>
                              <p:par>
                                <p:cTn id="1297" presetID="26" presetClass="entr" presetSubtype="0" fill="hold" nodeType="withEffect">
                                  <p:stCondLst>
                                    <p:cond delay="0"/>
                                  </p:stCondLst>
                                  <p:childTnLst>
                                    <p:set>
                                      <p:cBhvr>
                                        <p:cTn id="1298" dur="1" fill="hold">
                                          <p:stCondLst>
                                            <p:cond delay="0"/>
                                          </p:stCondLst>
                                        </p:cTn>
                                        <p:tgtEl>
                                          <p:spTgt spid="1113"/>
                                        </p:tgtEl>
                                        <p:attrNameLst>
                                          <p:attrName>style.visibility</p:attrName>
                                        </p:attrNameLst>
                                      </p:cBhvr>
                                      <p:to>
                                        <p:strVal val="visible"/>
                                      </p:to>
                                    </p:set>
                                    <p:animEffect transition="in" filter="wipe(down)">
                                      <p:cBhvr>
                                        <p:cTn id="1299" dur="580">
                                          <p:stCondLst>
                                            <p:cond delay="0"/>
                                          </p:stCondLst>
                                        </p:cTn>
                                        <p:tgtEl>
                                          <p:spTgt spid="1113"/>
                                        </p:tgtEl>
                                      </p:cBhvr>
                                    </p:animEffect>
                                    <p:anim calcmode="lin" valueType="num">
                                      <p:cBhvr>
                                        <p:cTn id="1300" dur="1822" tmFilter="0,0; 0.14,0.36; 0.43,0.73; 0.71,0.91; 1.0,1.0">
                                          <p:stCondLst>
                                            <p:cond delay="0"/>
                                          </p:stCondLst>
                                        </p:cTn>
                                        <p:tgtEl>
                                          <p:spTgt spid="1113"/>
                                        </p:tgtEl>
                                        <p:attrNameLst>
                                          <p:attrName>ppt_x</p:attrName>
                                        </p:attrNameLst>
                                      </p:cBhvr>
                                      <p:tavLst>
                                        <p:tav tm="0">
                                          <p:val>
                                            <p:strVal val="#ppt_x-0.25"/>
                                          </p:val>
                                        </p:tav>
                                        <p:tav tm="100000">
                                          <p:val>
                                            <p:strVal val="#ppt_x"/>
                                          </p:val>
                                        </p:tav>
                                      </p:tavLst>
                                    </p:anim>
                                    <p:anim calcmode="lin" valueType="num">
                                      <p:cBhvr>
                                        <p:cTn id="1301" dur="664" tmFilter="0.0,0.0; 0.25,0.07; 0.50,0.2; 0.75,0.467; 1.0,1.0">
                                          <p:stCondLst>
                                            <p:cond delay="0"/>
                                          </p:stCondLst>
                                        </p:cTn>
                                        <p:tgtEl>
                                          <p:spTgt spid="1113"/>
                                        </p:tgtEl>
                                        <p:attrNameLst>
                                          <p:attrName>ppt_y</p:attrName>
                                        </p:attrNameLst>
                                      </p:cBhvr>
                                      <p:tavLst>
                                        <p:tav tm="0" fmla="#ppt_y-sin(pi*$)/3">
                                          <p:val>
                                            <p:fltVal val="0.5"/>
                                          </p:val>
                                        </p:tav>
                                        <p:tav tm="100000">
                                          <p:val>
                                            <p:fltVal val="1"/>
                                          </p:val>
                                        </p:tav>
                                      </p:tavLst>
                                    </p:anim>
                                    <p:anim calcmode="lin" valueType="num">
                                      <p:cBhvr>
                                        <p:cTn id="1302" dur="664" tmFilter="0, 0; 0.125,0.2665; 0.25,0.4; 0.375,0.465; 0.5,0.5;  0.625,0.535; 0.75,0.6; 0.875,0.7335; 1,1">
                                          <p:stCondLst>
                                            <p:cond delay="664"/>
                                          </p:stCondLst>
                                        </p:cTn>
                                        <p:tgtEl>
                                          <p:spTgt spid="1113"/>
                                        </p:tgtEl>
                                        <p:attrNameLst>
                                          <p:attrName>ppt_y</p:attrName>
                                        </p:attrNameLst>
                                      </p:cBhvr>
                                      <p:tavLst>
                                        <p:tav tm="0" fmla="#ppt_y-sin(pi*$)/9">
                                          <p:val>
                                            <p:fltVal val="0"/>
                                          </p:val>
                                        </p:tav>
                                        <p:tav tm="100000">
                                          <p:val>
                                            <p:fltVal val="1"/>
                                          </p:val>
                                        </p:tav>
                                      </p:tavLst>
                                    </p:anim>
                                    <p:anim calcmode="lin" valueType="num">
                                      <p:cBhvr>
                                        <p:cTn id="1303" dur="332" tmFilter="0, 0; 0.125,0.2665; 0.25,0.4; 0.375,0.465; 0.5,0.5;  0.625,0.535; 0.75,0.6; 0.875,0.7335; 1,1">
                                          <p:stCondLst>
                                            <p:cond delay="1324"/>
                                          </p:stCondLst>
                                        </p:cTn>
                                        <p:tgtEl>
                                          <p:spTgt spid="1113"/>
                                        </p:tgtEl>
                                        <p:attrNameLst>
                                          <p:attrName>ppt_y</p:attrName>
                                        </p:attrNameLst>
                                      </p:cBhvr>
                                      <p:tavLst>
                                        <p:tav tm="0" fmla="#ppt_y-sin(pi*$)/27">
                                          <p:val>
                                            <p:fltVal val="0"/>
                                          </p:val>
                                        </p:tav>
                                        <p:tav tm="100000">
                                          <p:val>
                                            <p:fltVal val="1"/>
                                          </p:val>
                                        </p:tav>
                                      </p:tavLst>
                                    </p:anim>
                                    <p:anim calcmode="lin" valueType="num">
                                      <p:cBhvr>
                                        <p:cTn id="1304" dur="164" tmFilter="0, 0; 0.125,0.2665; 0.25,0.4; 0.375,0.465; 0.5,0.5;  0.625,0.535; 0.75,0.6; 0.875,0.7335; 1,1">
                                          <p:stCondLst>
                                            <p:cond delay="1656"/>
                                          </p:stCondLst>
                                        </p:cTn>
                                        <p:tgtEl>
                                          <p:spTgt spid="1113"/>
                                        </p:tgtEl>
                                        <p:attrNameLst>
                                          <p:attrName>ppt_y</p:attrName>
                                        </p:attrNameLst>
                                      </p:cBhvr>
                                      <p:tavLst>
                                        <p:tav tm="0" fmla="#ppt_y-sin(pi*$)/81">
                                          <p:val>
                                            <p:fltVal val="0"/>
                                          </p:val>
                                        </p:tav>
                                        <p:tav tm="100000">
                                          <p:val>
                                            <p:fltVal val="1"/>
                                          </p:val>
                                        </p:tav>
                                      </p:tavLst>
                                    </p:anim>
                                    <p:animScale>
                                      <p:cBhvr>
                                        <p:cTn id="1305" dur="26">
                                          <p:stCondLst>
                                            <p:cond delay="650"/>
                                          </p:stCondLst>
                                        </p:cTn>
                                        <p:tgtEl>
                                          <p:spTgt spid="1113"/>
                                        </p:tgtEl>
                                      </p:cBhvr>
                                      <p:to x="100000" y="60000"/>
                                    </p:animScale>
                                    <p:animScale>
                                      <p:cBhvr>
                                        <p:cTn id="1306" dur="166" decel="50000">
                                          <p:stCondLst>
                                            <p:cond delay="676"/>
                                          </p:stCondLst>
                                        </p:cTn>
                                        <p:tgtEl>
                                          <p:spTgt spid="1113"/>
                                        </p:tgtEl>
                                      </p:cBhvr>
                                      <p:to x="100000" y="100000"/>
                                    </p:animScale>
                                    <p:animScale>
                                      <p:cBhvr>
                                        <p:cTn id="1307" dur="26">
                                          <p:stCondLst>
                                            <p:cond delay="1312"/>
                                          </p:stCondLst>
                                        </p:cTn>
                                        <p:tgtEl>
                                          <p:spTgt spid="1113"/>
                                        </p:tgtEl>
                                      </p:cBhvr>
                                      <p:to x="100000" y="80000"/>
                                    </p:animScale>
                                    <p:animScale>
                                      <p:cBhvr>
                                        <p:cTn id="1308" dur="166" decel="50000">
                                          <p:stCondLst>
                                            <p:cond delay="1338"/>
                                          </p:stCondLst>
                                        </p:cTn>
                                        <p:tgtEl>
                                          <p:spTgt spid="1113"/>
                                        </p:tgtEl>
                                      </p:cBhvr>
                                      <p:to x="100000" y="100000"/>
                                    </p:animScale>
                                    <p:animScale>
                                      <p:cBhvr>
                                        <p:cTn id="1309" dur="26">
                                          <p:stCondLst>
                                            <p:cond delay="1642"/>
                                          </p:stCondLst>
                                        </p:cTn>
                                        <p:tgtEl>
                                          <p:spTgt spid="1113"/>
                                        </p:tgtEl>
                                      </p:cBhvr>
                                      <p:to x="100000" y="90000"/>
                                    </p:animScale>
                                    <p:animScale>
                                      <p:cBhvr>
                                        <p:cTn id="1310" dur="166" decel="50000">
                                          <p:stCondLst>
                                            <p:cond delay="1668"/>
                                          </p:stCondLst>
                                        </p:cTn>
                                        <p:tgtEl>
                                          <p:spTgt spid="1113"/>
                                        </p:tgtEl>
                                      </p:cBhvr>
                                      <p:to x="100000" y="100000"/>
                                    </p:animScale>
                                    <p:animScale>
                                      <p:cBhvr>
                                        <p:cTn id="1311" dur="26">
                                          <p:stCondLst>
                                            <p:cond delay="1808"/>
                                          </p:stCondLst>
                                        </p:cTn>
                                        <p:tgtEl>
                                          <p:spTgt spid="1113"/>
                                        </p:tgtEl>
                                      </p:cBhvr>
                                      <p:to x="100000" y="95000"/>
                                    </p:animScale>
                                    <p:animScale>
                                      <p:cBhvr>
                                        <p:cTn id="1312" dur="166" decel="50000">
                                          <p:stCondLst>
                                            <p:cond delay="1834"/>
                                          </p:stCondLst>
                                        </p:cTn>
                                        <p:tgtEl>
                                          <p:spTgt spid="11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4" grpId="0" animBg="1"/>
      <p:bldP spid="76" grpId="0" animBg="1"/>
      <p:bldP spid="77" grpId="0" animBg="1"/>
      <p:bldP spid="78" grpId="0" animBg="1"/>
      <p:bldP spid="79" grpId="0" animBg="1"/>
      <p:bldP spid="273" grpId="0" animBg="1"/>
      <p:bldP spid="274" grpId="0" animBg="1"/>
      <p:bldP spid="286" grpId="0" animBg="1"/>
      <p:bldP spid="287" grpId="0" animBg="1"/>
      <p:bldP spid="292" grpId="0" animBg="1"/>
      <p:bldP spid="293" grpId="0" animBg="1"/>
      <p:bldP spid="618" grpId="0" animBg="1"/>
      <p:bldP spid="643" grpId="0" animBg="1"/>
      <p:bldP spid="644" grpId="0" animBg="1"/>
      <p:bldP spid="762" grpId="0" animBg="1"/>
      <p:bldP spid="763" grpId="0" animBg="1"/>
      <p:bldP spid="764" grpId="0" animBg="1"/>
      <p:bldP spid="765" grpId="0" animBg="1"/>
      <p:bldP spid="766" grpId="0" animBg="1"/>
      <p:bldP spid="774" grpId="0" animBg="1"/>
      <p:bldP spid="783" grpId="0" animBg="1"/>
      <p:bldP spid="784" grpId="0" animBg="1"/>
      <p:bldP spid="785" grpId="0" animBg="1"/>
      <p:bldP spid="786" grpId="0" animBg="1"/>
      <p:bldP spid="787" grpId="0" animBg="1"/>
      <p:bldP spid="788" grpId="0" animBg="1"/>
      <p:bldP spid="794" grpId="0" animBg="1"/>
      <p:bldP spid="795" grpId="0" animBg="1"/>
      <p:bldP spid="799" grpId="0" animBg="1"/>
      <p:bldP spid="800" grpId="0" animBg="1"/>
      <p:bldP spid="801" grpId="0" animBg="1"/>
      <p:bldP spid="802" grpId="0" animBg="1"/>
      <p:bldP spid="803" grpId="0" animBg="1"/>
      <p:bldP spid="809" grpId="0" animBg="1"/>
      <p:bldP spid="826" grpId="0" animBg="1"/>
      <p:bldP spid="827" grpId="0" animBg="1"/>
      <p:bldP spid="828" grpId="0" animBg="1"/>
      <p:bldP spid="829" grpId="0" animBg="1"/>
      <p:bldP spid="830" grpId="0" animBg="1"/>
      <p:bldP spid="831" grpId="0" animBg="1"/>
      <p:bldP spid="837" grpId="0" animBg="1"/>
      <p:bldP spid="838" grpId="0" animBg="1"/>
      <p:bldP spid="840" grpId="0" animBg="1"/>
      <p:bldP spid="841" grpId="0" animBg="1"/>
      <p:bldP spid="847" grpId="0" animBg="1"/>
      <p:bldP spid="848" grpId="0" animBg="1"/>
      <p:bldP spid="849" grpId="0" animBg="1"/>
      <p:bldP spid="850" grpId="0" animBg="1"/>
      <p:bldP spid="851" grpId="0" animBg="1"/>
      <p:bldP spid="857" grpId="0" animBg="1"/>
      <p:bldP spid="858" grpId="0" animBg="1"/>
      <p:bldP spid="859" grpId="0" animBg="1"/>
      <p:bldP spid="860" grpId="0" animBg="1"/>
      <p:bldP spid="861" grpId="0" animBg="1"/>
      <p:bldP spid="862" grpId="0" animBg="1"/>
      <p:bldP spid="863" grpId="0" animBg="1"/>
      <p:bldP spid="869" grpId="0" animBg="1"/>
      <p:bldP spid="870" grpId="0" animBg="1"/>
      <p:bldP spid="874" grpId="0" animBg="1"/>
      <p:bldP spid="875" grpId="0" animBg="1"/>
      <p:bldP spid="876" grpId="0" animBg="1"/>
      <p:bldP spid="877" grpId="0" animBg="1"/>
      <p:bldP spid="878" grpId="0" animBg="1"/>
      <p:bldP spid="884" grpId="0" animBg="1"/>
      <p:bldP spid="887" grpId="0" animBg="1"/>
      <p:bldP spid="888" grpId="0" animBg="1"/>
      <p:bldP spid="889" grpId="0" animBg="1"/>
      <p:bldP spid="890" grpId="0" animBg="1"/>
      <p:bldP spid="891" grpId="0" animBg="1"/>
      <p:bldP spid="892" grpId="0" animBg="1"/>
      <p:bldP spid="898" grpId="0" animBg="1"/>
      <p:bldP spid="899" grpId="0" animBg="1"/>
      <p:bldP spid="901" grpId="0" animBg="1"/>
      <p:bldP spid="902" grpId="0" animBg="1"/>
      <p:bldP spid="908" grpId="0" animBg="1"/>
      <p:bldP spid="909" grpId="0" animBg="1"/>
      <p:bldP spid="910" grpId="0" animBg="1"/>
      <p:bldP spid="911" grpId="0" animBg="1"/>
      <p:bldP spid="912" grpId="0" animBg="1"/>
      <p:bldP spid="918" grpId="0" animBg="1"/>
      <p:bldP spid="919" grpId="0" animBg="1"/>
      <p:bldP spid="920" grpId="0" animBg="1"/>
      <p:bldP spid="921" grpId="0" animBg="1"/>
      <p:bldP spid="922" grpId="0" animBg="1"/>
      <p:bldP spid="923" grpId="0" animBg="1"/>
      <p:bldP spid="924" grpId="0" animBg="1"/>
      <p:bldP spid="930" grpId="0" animBg="1"/>
      <p:bldP spid="931" grpId="0" animBg="1"/>
      <p:bldP spid="935" grpId="0" animBg="1"/>
      <p:bldP spid="936" grpId="0" animBg="1"/>
      <p:bldP spid="937" grpId="0" animBg="1"/>
      <p:bldP spid="938" grpId="0" animBg="1"/>
      <p:bldP spid="939" grpId="0" animBg="1"/>
      <p:bldP spid="945" grpId="0" animBg="1"/>
      <p:bldP spid="946" grpId="0" animBg="1"/>
      <p:bldP spid="947" grpId="0" animBg="1"/>
      <p:bldP spid="950" grpId="0" animBg="1"/>
      <p:bldP spid="951" grpId="0" animBg="1"/>
      <p:bldP spid="957" grpId="0" animBg="1"/>
      <p:bldP spid="958" grpId="0" animBg="1"/>
      <p:bldP spid="960" grpId="0" animBg="1"/>
      <p:bldP spid="961" grpId="0" animBg="1"/>
      <p:bldP spid="967" grpId="0" animBg="1"/>
      <p:bldP spid="968" grpId="0" animBg="1"/>
      <p:bldP spid="969" grpId="0" animBg="1"/>
      <p:bldP spid="970" grpId="0" animBg="1"/>
      <p:bldP spid="971" grpId="0" animBg="1"/>
      <p:bldP spid="977" grpId="0" animBg="1"/>
      <p:bldP spid="978" grpId="0" animBg="1"/>
      <p:bldP spid="979" grpId="0" animBg="1"/>
      <p:bldP spid="980" grpId="0" animBg="1"/>
      <p:bldP spid="981" grpId="0" animBg="1"/>
      <p:bldP spid="989" grpId="0" animBg="1"/>
      <p:bldP spid="990" grpId="0" animBg="1"/>
      <p:bldP spid="994" grpId="0" animBg="1"/>
      <p:bldP spid="995" grpId="0" animBg="1"/>
      <p:bldP spid="996" grpId="0" animBg="1"/>
      <p:bldP spid="997" grpId="0" animBg="1"/>
      <p:bldP spid="998" grpId="0" animBg="1"/>
      <p:bldP spid="1004" grpId="0" animBg="1"/>
      <p:bldP spid="1009" grpId="0" animBg="1"/>
      <p:bldP spid="1011" grpId="0" animBg="1"/>
      <p:bldP spid="1024" grpId="0" animBg="1"/>
      <p:bldP spid="1025" grpId="0" animBg="1"/>
      <p:bldP spid="1028" grpId="0" animBg="1"/>
      <p:bldP spid="1029" grpId="0" animBg="1"/>
      <p:bldP spid="1033" grpId="0" animBg="1"/>
      <p:bldP spid="1034" grpId="0" animBg="1"/>
      <p:bldP spid="1035" grpId="0" animBg="1"/>
      <p:bldP spid="1055" grpId="0" animBg="1"/>
      <p:bldP spid="1056" grpId="0" animBg="1"/>
      <p:bldP spid="1058" grpId="0" animBg="1"/>
      <p:bldP spid="1059" grpId="0" animBg="1"/>
      <p:bldP spid="1076" grpId="0" animBg="1"/>
      <p:bldP spid="1077" grpId="0" animBg="1"/>
      <p:bldP spid="1079" grpId="0" animBg="1"/>
      <p:bldP spid="1080" grpId="0" animBg="1"/>
      <p:bldP spid="1090" grpId="0" animBg="1"/>
      <p:bldP spid="1091" grpId="0" animBg="1"/>
      <p:bldP spid="1092" grpId="0" animBg="1"/>
      <p:bldP spid="1093" grpId="0"/>
      <p:bldP spid="1106" grpId="0" animBg="1"/>
      <p:bldP spid="1111" grpId="0" animBg="1"/>
      <p:bldP spid="1114" grpId="0" animBg="1"/>
      <p:bldP spid="1121" grpId="0"/>
      <p:bldP spid="1123" grpId="0"/>
      <p:bldP spid="1130" grpId="0" animBg="1"/>
      <p:bldP spid="1131" grpId="0" animBg="1"/>
      <p:bldP spid="1133" grpId="0" animBg="1"/>
      <p:bldP spid="1134" grpId="0" animBg="1"/>
      <p:bldP spid="1136" grpId="0" animBg="1"/>
      <p:bldP spid="1137" grpId="0" animBg="1"/>
      <p:bldP spid="1285" grpId="0" animBg="1"/>
      <p:bldP spid="1287" grpId="0" animBg="1"/>
      <p:bldP spid="1288" grpId="0" animBg="1"/>
      <p:bldP spid="1291" grpId="0" animBg="1"/>
      <p:bldP spid="1293" grpId="0" animBg="1"/>
      <p:bldP spid="1302" grpId="0"/>
      <p:bldP spid="1309" grpId="0"/>
      <p:bldP spid="1310" grpId="0"/>
      <p:bldP spid="1311" grpId="0"/>
      <p:bldP spid="1313" grpId="0" animBg="1"/>
      <p:bldP spid="131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C53A3-6B29-4F56-9BBD-43C04B4B1301}"/>
              </a:ext>
            </a:extLst>
          </p:cNvPr>
          <p:cNvSpPr>
            <a:spLocks noGrp="1"/>
          </p:cNvSpPr>
          <p:nvPr>
            <p:ph type="title"/>
          </p:nvPr>
        </p:nvSpPr>
        <p:spPr/>
        <p:txBody>
          <a:bodyPr/>
          <a:lstStyle/>
          <a:p>
            <a:r>
              <a:rPr lang="en-US" dirty="0"/>
              <a:t>Finding Common Ancestors – New Theory	</a:t>
            </a:r>
          </a:p>
        </p:txBody>
      </p:sp>
      <p:sp>
        <p:nvSpPr>
          <p:cNvPr id="3" name="Content Placeholder 2">
            <a:extLst>
              <a:ext uri="{FF2B5EF4-FFF2-40B4-BE49-F238E27FC236}">
                <a16:creationId xmlns:a16="http://schemas.microsoft.com/office/drawing/2014/main" id="{B4FBFD1C-7472-493F-863E-AE4530A2C3FD}"/>
              </a:ext>
            </a:extLst>
          </p:cNvPr>
          <p:cNvSpPr>
            <a:spLocks noGrp="1"/>
          </p:cNvSpPr>
          <p:nvPr>
            <p:ph idx="1"/>
          </p:nvPr>
        </p:nvSpPr>
        <p:spPr/>
        <p:txBody>
          <a:bodyPr/>
          <a:lstStyle/>
          <a:p>
            <a:r>
              <a:rPr lang="en-US" dirty="0"/>
              <a:t>Find Cluster of Matches and their common ancestor</a:t>
            </a:r>
          </a:p>
          <a:p>
            <a:r>
              <a:rPr lang="en-US" dirty="0"/>
              <a:t>Use these as “Hooks” and use Probabilities to identify other potential lines</a:t>
            </a:r>
          </a:p>
          <a:p>
            <a:endParaRPr lang="en-US" dirty="0"/>
          </a:p>
          <a:p>
            <a:endParaRPr lang="en-US" dirty="0"/>
          </a:p>
        </p:txBody>
      </p:sp>
    </p:spTree>
    <p:extLst>
      <p:ext uri="{BB962C8B-B14F-4D97-AF65-F5344CB8AC3E}">
        <p14:creationId xmlns:p14="http://schemas.microsoft.com/office/powerpoint/2010/main" val="31144470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D38B5-54DC-476A-9A83-DB7DF1E38A1D}"/>
              </a:ext>
            </a:extLst>
          </p:cNvPr>
          <p:cNvSpPr>
            <a:spLocks noGrp="1"/>
          </p:cNvSpPr>
          <p:nvPr>
            <p:ph type="title"/>
          </p:nvPr>
        </p:nvSpPr>
        <p:spPr/>
        <p:txBody>
          <a:bodyPr/>
          <a:lstStyle/>
          <a:p>
            <a:r>
              <a:rPr lang="en-US"/>
              <a:t>DNAGedcom</a:t>
            </a:r>
          </a:p>
        </p:txBody>
      </p:sp>
      <p:sp>
        <p:nvSpPr>
          <p:cNvPr id="3" name="Content Placeholder 2">
            <a:extLst>
              <a:ext uri="{FF2B5EF4-FFF2-40B4-BE49-F238E27FC236}">
                <a16:creationId xmlns:a16="http://schemas.microsoft.com/office/drawing/2014/main" id="{BC0EDCF5-4388-4F43-A29C-14E05E93F670}"/>
              </a:ext>
            </a:extLst>
          </p:cNvPr>
          <p:cNvSpPr>
            <a:spLocks noGrp="1"/>
          </p:cNvSpPr>
          <p:nvPr>
            <p:ph idx="1"/>
          </p:nvPr>
        </p:nvSpPr>
        <p:spPr/>
        <p:txBody>
          <a:bodyPr/>
          <a:lstStyle/>
          <a:p>
            <a:r>
              <a:rPr lang="en-US" dirty="0"/>
              <a:t>Allows you to Gather data from Ancestry, FTDNA, GEDmatch, My Heritage and 23andMe</a:t>
            </a:r>
          </a:p>
          <a:p>
            <a:r>
              <a:rPr lang="en-US" dirty="0"/>
              <a:t>Compare common ancestors from your matches with the DNAGedcom Client</a:t>
            </a:r>
          </a:p>
          <a:p>
            <a:r>
              <a:rPr lang="en-US" dirty="0"/>
              <a:t>View common ancestors of your matches through the Collins Leeds Methodology</a:t>
            </a:r>
          </a:p>
          <a:p>
            <a:r>
              <a:rPr lang="en-US" dirty="0"/>
              <a:t>View common Ancestors at the Chromosome Level through the Chromosome Matrix</a:t>
            </a:r>
          </a:p>
        </p:txBody>
      </p:sp>
    </p:spTree>
    <p:extLst>
      <p:ext uri="{BB962C8B-B14F-4D97-AF65-F5344CB8AC3E}">
        <p14:creationId xmlns:p14="http://schemas.microsoft.com/office/powerpoint/2010/main" val="38997935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1056F-2867-4E35-9DA1-3AD4B89C4940}"/>
              </a:ext>
            </a:extLst>
          </p:cNvPr>
          <p:cNvSpPr>
            <a:spLocks noGrp="1"/>
          </p:cNvSpPr>
          <p:nvPr>
            <p:ph type="title"/>
          </p:nvPr>
        </p:nvSpPr>
        <p:spPr/>
        <p:txBody>
          <a:bodyPr/>
          <a:lstStyle/>
          <a:p>
            <a:r>
              <a:rPr lang="en-US" dirty="0"/>
              <a:t>DNAGedcom Collins Leeds Method</a:t>
            </a:r>
          </a:p>
        </p:txBody>
      </p:sp>
      <p:pic>
        <p:nvPicPr>
          <p:cNvPr id="5" name="Content Placeholder 4" descr="A screenshot of text&#10;&#10;Description automatically generated">
            <a:extLst>
              <a:ext uri="{FF2B5EF4-FFF2-40B4-BE49-F238E27FC236}">
                <a16:creationId xmlns:a16="http://schemas.microsoft.com/office/drawing/2014/main" id="{9BEB824F-81B9-489A-BEB6-7D62C2FAFF46}"/>
              </a:ext>
            </a:extLst>
          </p:cNvPr>
          <p:cNvPicPr>
            <a:picLocks noGrp="1" noChangeAspect="1"/>
          </p:cNvPicPr>
          <p:nvPr>
            <p:ph idx="1"/>
          </p:nvPr>
        </p:nvPicPr>
        <p:blipFill>
          <a:blip r:embed="rId2"/>
          <a:stretch>
            <a:fillRect/>
          </a:stretch>
        </p:blipFill>
        <p:spPr>
          <a:xfrm>
            <a:off x="609600" y="1518138"/>
            <a:ext cx="7107854" cy="4525963"/>
          </a:xfrm>
        </p:spPr>
      </p:pic>
      <p:sp>
        <p:nvSpPr>
          <p:cNvPr id="6" name="TextBox 5">
            <a:extLst>
              <a:ext uri="{FF2B5EF4-FFF2-40B4-BE49-F238E27FC236}">
                <a16:creationId xmlns:a16="http://schemas.microsoft.com/office/drawing/2014/main" id="{C37BC1D9-A31A-4BC1-8E47-50445B4B74EA}"/>
              </a:ext>
            </a:extLst>
          </p:cNvPr>
          <p:cNvSpPr txBox="1"/>
          <p:nvPr/>
        </p:nvSpPr>
        <p:spPr>
          <a:xfrm>
            <a:off x="8159262" y="1582615"/>
            <a:ext cx="3810000" cy="3046988"/>
          </a:xfrm>
          <a:prstGeom prst="rect">
            <a:avLst/>
          </a:prstGeom>
          <a:noFill/>
        </p:spPr>
        <p:txBody>
          <a:bodyPr wrap="square" rtlCol="0">
            <a:spAutoFit/>
          </a:bodyPr>
          <a:lstStyle/>
          <a:p>
            <a:pPr marL="285750" indent="-285750">
              <a:buFont typeface="Arial" panose="020B0604020202020204" pitchFamily="34" charset="0"/>
              <a:buChar char="•"/>
            </a:pPr>
            <a:r>
              <a:rPr lang="en-US" sz="3200" dirty="0"/>
              <a:t>Clusters of Matches </a:t>
            </a:r>
          </a:p>
          <a:p>
            <a:pPr marL="285750" indent="-285750">
              <a:buFont typeface="Arial" panose="020B0604020202020204" pitchFamily="34" charset="0"/>
              <a:buChar char="•"/>
            </a:pPr>
            <a:r>
              <a:rPr lang="en-US" sz="3200" dirty="0"/>
              <a:t>Shows Leaf when two matches have a common Ancestor</a:t>
            </a:r>
          </a:p>
          <a:p>
            <a:pPr marL="285750" indent="-285750">
              <a:buFont typeface="Arial" panose="020B0604020202020204" pitchFamily="34" charset="0"/>
              <a:buChar char="•"/>
            </a:pPr>
            <a:r>
              <a:rPr lang="en-US" sz="3200" dirty="0"/>
              <a:t>Go to Tree directly from Cluster page</a:t>
            </a:r>
          </a:p>
        </p:txBody>
      </p:sp>
    </p:spTree>
    <p:extLst>
      <p:ext uri="{BB962C8B-B14F-4D97-AF65-F5344CB8AC3E}">
        <p14:creationId xmlns:p14="http://schemas.microsoft.com/office/powerpoint/2010/main" val="1188425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054E9-1110-4C50-98A3-003FDC98DC58}"/>
              </a:ext>
            </a:extLst>
          </p:cNvPr>
          <p:cNvSpPr>
            <a:spLocks noGrp="1"/>
          </p:cNvSpPr>
          <p:nvPr>
            <p:ph type="title"/>
          </p:nvPr>
        </p:nvSpPr>
        <p:spPr/>
        <p:txBody>
          <a:bodyPr/>
          <a:lstStyle/>
          <a:p>
            <a:r>
              <a:rPr lang="en-US">
                <a:cs typeface="Calibri"/>
              </a:rPr>
              <a:t>Why I do this</a:t>
            </a:r>
            <a:endParaRPr lang="en-US"/>
          </a:p>
        </p:txBody>
      </p:sp>
      <p:sp>
        <p:nvSpPr>
          <p:cNvPr id="3" name="Content Placeholder 2">
            <a:extLst>
              <a:ext uri="{FF2B5EF4-FFF2-40B4-BE49-F238E27FC236}">
                <a16:creationId xmlns:a16="http://schemas.microsoft.com/office/drawing/2014/main" id="{A859FD8C-2D40-4B57-9478-714B820938E5}"/>
              </a:ext>
            </a:extLst>
          </p:cNvPr>
          <p:cNvSpPr>
            <a:spLocks noGrp="1"/>
          </p:cNvSpPr>
          <p:nvPr>
            <p:ph idx="1"/>
          </p:nvPr>
        </p:nvSpPr>
        <p:spPr/>
        <p:txBody>
          <a:bodyPr vert="horz" lIns="91440" tIns="45720" rIns="91440" bIns="45720" rtlCol="0" anchor="t">
            <a:normAutofit/>
          </a:bodyPr>
          <a:lstStyle/>
          <a:p>
            <a:r>
              <a:rPr lang="en-US">
                <a:ea typeface="+mn-lt"/>
                <a:cs typeface="+mn-lt"/>
              </a:rPr>
              <a:t>My wife is an adoptee</a:t>
            </a:r>
            <a:endParaRPr lang="en-US">
              <a:cs typeface="Calibri"/>
            </a:endParaRPr>
          </a:p>
          <a:p>
            <a:r>
              <a:rPr lang="en-US">
                <a:ea typeface="+mn-lt"/>
                <a:cs typeface="+mn-lt"/>
              </a:rPr>
              <a:t>Her mom asked me to help her find her birth family</a:t>
            </a:r>
            <a:endParaRPr lang="en-US"/>
          </a:p>
          <a:p>
            <a:r>
              <a:rPr lang="en-US">
                <a:ea typeface="+mn-lt"/>
                <a:cs typeface="+mn-lt"/>
              </a:rPr>
              <a:t>I saw the need to make getting data easy</a:t>
            </a:r>
            <a:endParaRPr lang="en-US"/>
          </a:p>
          <a:p>
            <a:r>
              <a:rPr lang="en-US">
                <a:ea typeface="+mn-lt"/>
                <a:cs typeface="+mn-lt"/>
              </a:rPr>
              <a:t>I believe your data is your data</a:t>
            </a:r>
            <a:endParaRPr lang="en-US"/>
          </a:p>
          <a:p>
            <a:r>
              <a:rPr lang="en-US">
                <a:ea typeface="+mn-lt"/>
                <a:cs typeface="+mn-lt"/>
              </a:rPr>
              <a:t>I believe that you don’t need to share your data if you don’t want to, but if you do, you should be able to do so in a secure way</a:t>
            </a:r>
            <a:endParaRPr lang="en-US"/>
          </a:p>
          <a:p>
            <a:endParaRPr lang="en-US">
              <a:cs typeface="Calibri"/>
            </a:endParaRPr>
          </a:p>
        </p:txBody>
      </p:sp>
    </p:spTree>
    <p:extLst>
      <p:ext uri="{BB962C8B-B14F-4D97-AF65-F5344CB8AC3E}">
        <p14:creationId xmlns:p14="http://schemas.microsoft.com/office/powerpoint/2010/main" val="29733248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86B95-3613-4218-8CB4-B108418772DC}"/>
              </a:ext>
            </a:extLst>
          </p:cNvPr>
          <p:cNvSpPr>
            <a:spLocks noGrp="1"/>
          </p:cNvSpPr>
          <p:nvPr>
            <p:ph type="title"/>
          </p:nvPr>
        </p:nvSpPr>
        <p:spPr/>
        <p:txBody>
          <a:bodyPr/>
          <a:lstStyle/>
          <a:p>
            <a:r>
              <a:rPr lang="en-US" dirty="0"/>
              <a:t>DNAGedcom </a:t>
            </a:r>
            <a:r>
              <a:rPr lang="en-US" dirty="0" err="1"/>
              <a:t>CLM</a:t>
            </a:r>
            <a:endParaRPr lang="en-US" dirty="0"/>
          </a:p>
        </p:txBody>
      </p:sp>
      <p:pic>
        <p:nvPicPr>
          <p:cNvPr id="5" name="Content Placeholder 4" descr="A screenshot of a social media post&#10;&#10;Description automatically generated">
            <a:extLst>
              <a:ext uri="{FF2B5EF4-FFF2-40B4-BE49-F238E27FC236}">
                <a16:creationId xmlns:a16="http://schemas.microsoft.com/office/drawing/2014/main" id="{2584AE1A-FD0E-4017-96A7-0848F83E6BEB}"/>
              </a:ext>
            </a:extLst>
          </p:cNvPr>
          <p:cNvPicPr>
            <a:picLocks noGrp="1" noChangeAspect="1"/>
          </p:cNvPicPr>
          <p:nvPr>
            <p:ph idx="1"/>
          </p:nvPr>
        </p:nvPicPr>
        <p:blipFill>
          <a:blip r:embed="rId2"/>
          <a:stretch>
            <a:fillRect/>
          </a:stretch>
        </p:blipFill>
        <p:spPr>
          <a:xfrm>
            <a:off x="609600" y="1846838"/>
            <a:ext cx="10972800" cy="4032686"/>
          </a:xfrm>
        </p:spPr>
      </p:pic>
    </p:spTree>
    <p:extLst>
      <p:ext uri="{BB962C8B-B14F-4D97-AF65-F5344CB8AC3E}">
        <p14:creationId xmlns:p14="http://schemas.microsoft.com/office/powerpoint/2010/main" val="26659789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5DA36-A0CA-4F26-A85E-31262072C2D4}"/>
              </a:ext>
            </a:extLst>
          </p:cNvPr>
          <p:cNvSpPr>
            <a:spLocks noGrp="1"/>
          </p:cNvSpPr>
          <p:nvPr>
            <p:ph type="title"/>
          </p:nvPr>
        </p:nvSpPr>
        <p:spPr/>
        <p:txBody>
          <a:bodyPr/>
          <a:lstStyle/>
          <a:p>
            <a:r>
              <a:rPr lang="en-US"/>
              <a:t>DNAGedcom CLM</a:t>
            </a:r>
          </a:p>
        </p:txBody>
      </p:sp>
      <p:pic>
        <p:nvPicPr>
          <p:cNvPr id="5" name="Content Placeholder 4" descr="A screenshot of a computer&#10;&#10;Description automatically generated">
            <a:extLst>
              <a:ext uri="{FF2B5EF4-FFF2-40B4-BE49-F238E27FC236}">
                <a16:creationId xmlns:a16="http://schemas.microsoft.com/office/drawing/2014/main" id="{71BF5F5C-B522-4A54-81AD-F359147F0D68}"/>
              </a:ext>
            </a:extLst>
          </p:cNvPr>
          <p:cNvPicPr>
            <a:picLocks noGrp="1" noChangeAspect="1"/>
          </p:cNvPicPr>
          <p:nvPr>
            <p:ph idx="1"/>
          </p:nvPr>
        </p:nvPicPr>
        <p:blipFill>
          <a:blip r:embed="rId2"/>
          <a:stretch>
            <a:fillRect/>
          </a:stretch>
        </p:blipFill>
        <p:spPr>
          <a:xfrm>
            <a:off x="609600" y="1805010"/>
            <a:ext cx="10972800" cy="4116342"/>
          </a:xfrm>
        </p:spPr>
      </p:pic>
    </p:spTree>
    <p:extLst>
      <p:ext uri="{BB962C8B-B14F-4D97-AF65-F5344CB8AC3E}">
        <p14:creationId xmlns:p14="http://schemas.microsoft.com/office/powerpoint/2010/main" val="7663612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1E01A-88D0-4F36-83E5-986AE4F192A6}"/>
              </a:ext>
            </a:extLst>
          </p:cNvPr>
          <p:cNvSpPr>
            <a:spLocks noGrp="1"/>
          </p:cNvSpPr>
          <p:nvPr>
            <p:ph type="title"/>
          </p:nvPr>
        </p:nvSpPr>
        <p:spPr/>
        <p:txBody>
          <a:bodyPr/>
          <a:lstStyle/>
          <a:p>
            <a:r>
              <a:rPr lang="en-US" dirty="0"/>
              <a:t>DNAGedcom Chromosome Matrix App (CMA)</a:t>
            </a:r>
          </a:p>
        </p:txBody>
      </p:sp>
      <p:sp>
        <p:nvSpPr>
          <p:cNvPr id="3" name="Content Placeholder 2">
            <a:extLst>
              <a:ext uri="{FF2B5EF4-FFF2-40B4-BE49-F238E27FC236}">
                <a16:creationId xmlns:a16="http://schemas.microsoft.com/office/drawing/2014/main" id="{6882929A-1371-49E4-9E1F-379C9F809F7C}"/>
              </a:ext>
            </a:extLst>
          </p:cNvPr>
          <p:cNvSpPr>
            <a:spLocks noGrp="1"/>
          </p:cNvSpPr>
          <p:nvPr>
            <p:ph idx="1"/>
          </p:nvPr>
        </p:nvSpPr>
        <p:spPr>
          <a:xfrm>
            <a:off x="7629524" y="1600206"/>
            <a:ext cx="3952875" cy="4525963"/>
          </a:xfrm>
        </p:spPr>
        <p:txBody>
          <a:bodyPr>
            <a:normAutofit fontScale="92500" lnSpcReduction="20000"/>
          </a:bodyPr>
          <a:lstStyle/>
          <a:p>
            <a:r>
              <a:rPr lang="en-US" dirty="0"/>
              <a:t>Shows ICW and Segments in one seamless tool</a:t>
            </a:r>
          </a:p>
          <a:p>
            <a:r>
              <a:rPr lang="en-US" dirty="0"/>
              <a:t>Includes Common Ancestors between the two matches ON the chromosome browser</a:t>
            </a:r>
          </a:p>
          <a:p>
            <a:r>
              <a:rPr lang="en-US" dirty="0"/>
              <a:t>You can see matches that overlap but don’t match</a:t>
            </a:r>
          </a:p>
          <a:p>
            <a:endParaRPr lang="en-US" dirty="0"/>
          </a:p>
        </p:txBody>
      </p:sp>
      <p:pic>
        <p:nvPicPr>
          <p:cNvPr id="5" name="Content Placeholder 3">
            <a:extLst>
              <a:ext uri="{FF2B5EF4-FFF2-40B4-BE49-F238E27FC236}">
                <a16:creationId xmlns:a16="http://schemas.microsoft.com/office/drawing/2014/main" id="{6E42A01F-8BBE-42B5-9948-56E0822FE71E}"/>
              </a:ext>
            </a:extLst>
          </p:cNvPr>
          <p:cNvPicPr>
            <a:picLocks noChangeAspect="1"/>
          </p:cNvPicPr>
          <p:nvPr/>
        </p:nvPicPr>
        <p:blipFill>
          <a:blip r:embed="rId2"/>
          <a:stretch>
            <a:fillRect/>
          </a:stretch>
        </p:blipFill>
        <p:spPr>
          <a:xfrm>
            <a:off x="3024187" y="1967928"/>
            <a:ext cx="4605338" cy="3111491"/>
          </a:xfrm>
          <a:prstGeom prst="rect">
            <a:avLst/>
          </a:prstGeom>
          <a:noFill/>
        </p:spPr>
      </p:pic>
      <p:pic>
        <p:nvPicPr>
          <p:cNvPr id="6" name="Picture 5">
            <a:extLst>
              <a:ext uri="{FF2B5EF4-FFF2-40B4-BE49-F238E27FC236}">
                <a16:creationId xmlns:a16="http://schemas.microsoft.com/office/drawing/2014/main" id="{4FDE20D2-29C7-47B4-B82C-7CBCD30B6D29}"/>
              </a:ext>
            </a:extLst>
          </p:cNvPr>
          <p:cNvPicPr>
            <a:picLocks noChangeAspect="1"/>
          </p:cNvPicPr>
          <p:nvPr/>
        </p:nvPicPr>
        <p:blipFill>
          <a:blip r:embed="rId3"/>
          <a:stretch>
            <a:fillRect/>
          </a:stretch>
        </p:blipFill>
        <p:spPr>
          <a:xfrm>
            <a:off x="58840" y="1967928"/>
            <a:ext cx="2965347" cy="2765996"/>
          </a:xfrm>
          <a:prstGeom prst="rect">
            <a:avLst/>
          </a:prstGeom>
        </p:spPr>
      </p:pic>
      <p:pic>
        <p:nvPicPr>
          <p:cNvPr id="7" name="Picture 6">
            <a:extLst>
              <a:ext uri="{FF2B5EF4-FFF2-40B4-BE49-F238E27FC236}">
                <a16:creationId xmlns:a16="http://schemas.microsoft.com/office/drawing/2014/main" id="{4A0D9145-21E6-4BEA-8ECF-A24076721847}"/>
              </a:ext>
            </a:extLst>
          </p:cNvPr>
          <p:cNvPicPr>
            <a:picLocks noChangeAspect="1"/>
          </p:cNvPicPr>
          <p:nvPr/>
        </p:nvPicPr>
        <p:blipFill>
          <a:blip r:embed="rId4"/>
          <a:stretch>
            <a:fillRect/>
          </a:stretch>
        </p:blipFill>
        <p:spPr>
          <a:xfrm>
            <a:off x="147637" y="1535620"/>
            <a:ext cx="1304925" cy="314325"/>
          </a:xfrm>
          <a:prstGeom prst="rect">
            <a:avLst/>
          </a:prstGeom>
        </p:spPr>
      </p:pic>
    </p:spTree>
    <p:extLst>
      <p:ext uri="{BB962C8B-B14F-4D97-AF65-F5344CB8AC3E}">
        <p14:creationId xmlns:p14="http://schemas.microsoft.com/office/powerpoint/2010/main" val="23097146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5EE29-642B-4A48-8D5D-D97E203FDD6D}"/>
              </a:ext>
            </a:extLst>
          </p:cNvPr>
          <p:cNvSpPr>
            <a:spLocks noGrp="1"/>
          </p:cNvSpPr>
          <p:nvPr>
            <p:ph type="title"/>
          </p:nvPr>
        </p:nvSpPr>
        <p:spPr/>
        <p:txBody>
          <a:bodyPr/>
          <a:lstStyle/>
          <a:p>
            <a:r>
              <a:rPr lang="en-US" dirty="0"/>
              <a:t>DNAGedcom Kits</a:t>
            </a:r>
          </a:p>
        </p:txBody>
      </p:sp>
      <p:pic>
        <p:nvPicPr>
          <p:cNvPr id="6" name="Picture 5">
            <a:extLst>
              <a:ext uri="{FF2B5EF4-FFF2-40B4-BE49-F238E27FC236}">
                <a16:creationId xmlns:a16="http://schemas.microsoft.com/office/drawing/2014/main" id="{50564CCB-0F5E-4B15-B112-E483E98D4F40}"/>
              </a:ext>
            </a:extLst>
          </p:cNvPr>
          <p:cNvPicPr>
            <a:picLocks noChangeAspect="1"/>
          </p:cNvPicPr>
          <p:nvPr/>
        </p:nvPicPr>
        <p:blipFill>
          <a:blip r:embed="rId2"/>
          <a:stretch>
            <a:fillRect/>
          </a:stretch>
        </p:blipFill>
        <p:spPr>
          <a:xfrm>
            <a:off x="609600" y="1916269"/>
            <a:ext cx="10993970" cy="2855024"/>
          </a:xfrm>
          <a:prstGeom prst="rect">
            <a:avLst/>
          </a:prstGeom>
        </p:spPr>
      </p:pic>
    </p:spTree>
    <p:extLst>
      <p:ext uri="{BB962C8B-B14F-4D97-AF65-F5344CB8AC3E}">
        <p14:creationId xmlns:p14="http://schemas.microsoft.com/office/powerpoint/2010/main" val="4831647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03379-AB4A-4D07-9246-25FEB86AE3AE}"/>
              </a:ext>
            </a:extLst>
          </p:cNvPr>
          <p:cNvSpPr>
            <a:spLocks noGrp="1"/>
          </p:cNvSpPr>
          <p:nvPr>
            <p:ph type="title"/>
          </p:nvPr>
        </p:nvSpPr>
        <p:spPr/>
        <p:txBody>
          <a:bodyPr/>
          <a:lstStyle/>
          <a:p>
            <a:r>
              <a:rPr lang="en-US" dirty="0"/>
              <a:t>DNAGedcom Matches</a:t>
            </a:r>
          </a:p>
        </p:txBody>
      </p:sp>
      <p:pic>
        <p:nvPicPr>
          <p:cNvPr id="4" name="Content Placeholder 3">
            <a:extLst>
              <a:ext uri="{FF2B5EF4-FFF2-40B4-BE49-F238E27FC236}">
                <a16:creationId xmlns:a16="http://schemas.microsoft.com/office/drawing/2014/main" id="{57C56A51-9DEC-4473-802D-671F85BC487C}"/>
              </a:ext>
            </a:extLst>
          </p:cNvPr>
          <p:cNvPicPr>
            <a:picLocks noGrp="1" noChangeAspect="1"/>
          </p:cNvPicPr>
          <p:nvPr>
            <p:ph idx="1"/>
          </p:nvPr>
        </p:nvPicPr>
        <p:blipFill>
          <a:blip r:embed="rId2"/>
          <a:stretch>
            <a:fillRect/>
          </a:stretch>
        </p:blipFill>
        <p:spPr>
          <a:xfrm>
            <a:off x="609600" y="1417638"/>
            <a:ext cx="10972800" cy="3364992"/>
          </a:xfrm>
          <a:prstGeom prst="rect">
            <a:avLst/>
          </a:prstGeom>
        </p:spPr>
      </p:pic>
    </p:spTree>
    <p:extLst>
      <p:ext uri="{BB962C8B-B14F-4D97-AF65-F5344CB8AC3E}">
        <p14:creationId xmlns:p14="http://schemas.microsoft.com/office/powerpoint/2010/main" val="42301865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C2886-214B-441F-A29C-7119EB787220}"/>
              </a:ext>
            </a:extLst>
          </p:cNvPr>
          <p:cNvSpPr>
            <a:spLocks noGrp="1"/>
          </p:cNvSpPr>
          <p:nvPr>
            <p:ph type="title"/>
          </p:nvPr>
        </p:nvSpPr>
        <p:spPr/>
        <p:txBody>
          <a:bodyPr/>
          <a:lstStyle/>
          <a:p>
            <a:r>
              <a:rPr lang="en-US" dirty="0"/>
              <a:t>DNAGedcom Match / Chromosome Browser</a:t>
            </a:r>
          </a:p>
        </p:txBody>
      </p:sp>
      <p:pic>
        <p:nvPicPr>
          <p:cNvPr id="4" name="Content Placeholder 3">
            <a:extLst>
              <a:ext uri="{FF2B5EF4-FFF2-40B4-BE49-F238E27FC236}">
                <a16:creationId xmlns:a16="http://schemas.microsoft.com/office/drawing/2014/main" id="{E301980C-E23F-4037-BAE1-B93645D84249}"/>
              </a:ext>
            </a:extLst>
          </p:cNvPr>
          <p:cNvPicPr>
            <a:picLocks noGrp="1" noChangeAspect="1"/>
          </p:cNvPicPr>
          <p:nvPr>
            <p:ph idx="1"/>
          </p:nvPr>
        </p:nvPicPr>
        <p:blipFill>
          <a:blip r:embed="rId2"/>
          <a:stretch>
            <a:fillRect/>
          </a:stretch>
        </p:blipFill>
        <p:spPr>
          <a:xfrm>
            <a:off x="609600" y="1613793"/>
            <a:ext cx="10972800" cy="4498777"/>
          </a:xfrm>
          <a:prstGeom prst="rect">
            <a:avLst/>
          </a:prstGeom>
        </p:spPr>
      </p:pic>
    </p:spTree>
    <p:extLst>
      <p:ext uri="{BB962C8B-B14F-4D97-AF65-F5344CB8AC3E}">
        <p14:creationId xmlns:p14="http://schemas.microsoft.com/office/powerpoint/2010/main" val="40617004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46D21-B488-4C98-9BDD-D5A6C40F4496}"/>
              </a:ext>
            </a:extLst>
          </p:cNvPr>
          <p:cNvSpPr>
            <a:spLocks noGrp="1"/>
          </p:cNvSpPr>
          <p:nvPr>
            <p:ph type="title"/>
          </p:nvPr>
        </p:nvSpPr>
        <p:spPr/>
        <p:txBody>
          <a:bodyPr/>
          <a:lstStyle/>
          <a:p>
            <a:r>
              <a:rPr lang="en-US"/>
              <a:t>DNAGedcom People</a:t>
            </a:r>
          </a:p>
        </p:txBody>
      </p:sp>
      <p:pic>
        <p:nvPicPr>
          <p:cNvPr id="8" name="Content Placeholder 7">
            <a:extLst>
              <a:ext uri="{FF2B5EF4-FFF2-40B4-BE49-F238E27FC236}">
                <a16:creationId xmlns:a16="http://schemas.microsoft.com/office/drawing/2014/main" id="{DBBA4BF6-F571-4983-8D71-62D0B134B585}"/>
              </a:ext>
            </a:extLst>
          </p:cNvPr>
          <p:cNvPicPr>
            <a:picLocks noGrp="1" noChangeAspect="1"/>
          </p:cNvPicPr>
          <p:nvPr>
            <p:ph idx="1"/>
          </p:nvPr>
        </p:nvPicPr>
        <p:blipFill>
          <a:blip r:embed="rId2"/>
          <a:stretch>
            <a:fillRect/>
          </a:stretch>
        </p:blipFill>
        <p:spPr>
          <a:xfrm>
            <a:off x="681037" y="1958181"/>
            <a:ext cx="10829925" cy="3810000"/>
          </a:xfrm>
          <a:prstGeom prst="rect">
            <a:avLst/>
          </a:prstGeom>
        </p:spPr>
      </p:pic>
      <p:pic>
        <p:nvPicPr>
          <p:cNvPr id="3" name="Picture 2">
            <a:extLst>
              <a:ext uri="{FF2B5EF4-FFF2-40B4-BE49-F238E27FC236}">
                <a16:creationId xmlns:a16="http://schemas.microsoft.com/office/drawing/2014/main" id="{6CA9C5EF-CA81-49A3-BD91-0061D6D6945B}"/>
              </a:ext>
            </a:extLst>
          </p:cNvPr>
          <p:cNvPicPr>
            <a:picLocks noChangeAspect="1"/>
          </p:cNvPicPr>
          <p:nvPr/>
        </p:nvPicPr>
        <p:blipFill>
          <a:blip r:embed="rId3"/>
          <a:stretch>
            <a:fillRect/>
          </a:stretch>
        </p:blipFill>
        <p:spPr>
          <a:xfrm>
            <a:off x="8710246" y="4512778"/>
            <a:ext cx="3337780" cy="2070583"/>
          </a:xfrm>
          <a:prstGeom prst="rect">
            <a:avLst/>
          </a:prstGeom>
        </p:spPr>
      </p:pic>
    </p:spTree>
    <p:extLst>
      <p:ext uri="{BB962C8B-B14F-4D97-AF65-F5344CB8AC3E}">
        <p14:creationId xmlns:p14="http://schemas.microsoft.com/office/powerpoint/2010/main" val="30986366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5B548-7B9C-4CDA-9396-F78DA72A9C06}"/>
              </a:ext>
            </a:extLst>
          </p:cNvPr>
          <p:cNvSpPr>
            <a:spLocks noGrp="1"/>
          </p:cNvSpPr>
          <p:nvPr>
            <p:ph type="title"/>
          </p:nvPr>
        </p:nvSpPr>
        <p:spPr/>
        <p:txBody>
          <a:bodyPr/>
          <a:lstStyle/>
          <a:p>
            <a:r>
              <a:rPr lang="en-US"/>
              <a:t>Genetic.Family</a:t>
            </a:r>
          </a:p>
        </p:txBody>
      </p:sp>
      <p:sp>
        <p:nvSpPr>
          <p:cNvPr id="3" name="Content Placeholder 2">
            <a:extLst>
              <a:ext uri="{FF2B5EF4-FFF2-40B4-BE49-F238E27FC236}">
                <a16:creationId xmlns:a16="http://schemas.microsoft.com/office/drawing/2014/main" id="{E2FC3CBB-B7E0-4B83-82CA-C269D3971272}"/>
              </a:ext>
            </a:extLst>
          </p:cNvPr>
          <p:cNvSpPr>
            <a:spLocks noGrp="1"/>
          </p:cNvSpPr>
          <p:nvPr>
            <p:ph idx="1"/>
          </p:nvPr>
        </p:nvSpPr>
        <p:spPr/>
        <p:txBody>
          <a:bodyPr/>
          <a:lstStyle/>
          <a:p>
            <a:r>
              <a:rPr lang="en-US"/>
              <a:t>Chrome Extension that adds Tags to every DNA company Web site</a:t>
            </a:r>
          </a:p>
          <a:p>
            <a:r>
              <a:rPr lang="en-US"/>
              <a:t>Allows you to see data from other companies together</a:t>
            </a:r>
          </a:p>
          <a:p>
            <a:r>
              <a:rPr lang="en-US"/>
              <a:t>Tag matches at a Tree level and rollup to DNA Painter</a:t>
            </a:r>
          </a:p>
          <a:p>
            <a:r>
              <a:rPr lang="en-US"/>
              <a:t>Share DNA data in a Project with other matches</a:t>
            </a:r>
          </a:p>
          <a:p>
            <a:endParaRPr lang="en-US"/>
          </a:p>
        </p:txBody>
      </p:sp>
    </p:spTree>
    <p:extLst>
      <p:ext uri="{BB962C8B-B14F-4D97-AF65-F5344CB8AC3E}">
        <p14:creationId xmlns:p14="http://schemas.microsoft.com/office/powerpoint/2010/main" val="37999310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EB3DA-2973-4892-8A9F-BC9E4EC27CB7}"/>
              </a:ext>
            </a:extLst>
          </p:cNvPr>
          <p:cNvSpPr>
            <a:spLocks noGrp="1"/>
          </p:cNvSpPr>
          <p:nvPr>
            <p:ph type="title"/>
          </p:nvPr>
        </p:nvSpPr>
        <p:spPr/>
        <p:txBody>
          <a:bodyPr/>
          <a:lstStyle/>
          <a:p>
            <a:r>
              <a:rPr lang="en-US"/>
              <a:t>Genetic.Family</a:t>
            </a:r>
          </a:p>
        </p:txBody>
      </p:sp>
      <p:pic>
        <p:nvPicPr>
          <p:cNvPr id="4" name="Content Placeholder 3">
            <a:extLst>
              <a:ext uri="{FF2B5EF4-FFF2-40B4-BE49-F238E27FC236}">
                <a16:creationId xmlns:a16="http://schemas.microsoft.com/office/drawing/2014/main" id="{239297D9-CEB7-45C7-8255-2F64F425C40E}"/>
              </a:ext>
            </a:extLst>
          </p:cNvPr>
          <p:cNvPicPr>
            <a:picLocks noGrp="1" noChangeAspect="1"/>
          </p:cNvPicPr>
          <p:nvPr>
            <p:ph idx="1"/>
          </p:nvPr>
        </p:nvPicPr>
        <p:blipFill>
          <a:blip r:embed="rId2"/>
          <a:stretch>
            <a:fillRect/>
          </a:stretch>
        </p:blipFill>
        <p:spPr>
          <a:xfrm>
            <a:off x="5904352" y="1314454"/>
            <a:ext cx="5916104" cy="3087688"/>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65235A23-9038-4741-9282-0E7A344891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309" y="3105149"/>
            <a:ext cx="5573043" cy="2593987"/>
          </a:xfrm>
          <a:prstGeom prst="rect">
            <a:avLst/>
          </a:prstGeom>
        </p:spPr>
      </p:pic>
    </p:spTree>
    <p:extLst>
      <p:ext uri="{BB962C8B-B14F-4D97-AF65-F5344CB8AC3E}">
        <p14:creationId xmlns:p14="http://schemas.microsoft.com/office/powerpoint/2010/main" val="30572260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E6A15-9790-44B0-8871-4F32B8BDC46D}"/>
              </a:ext>
            </a:extLst>
          </p:cNvPr>
          <p:cNvSpPr>
            <a:spLocks noGrp="1"/>
          </p:cNvSpPr>
          <p:nvPr>
            <p:ph type="title"/>
          </p:nvPr>
        </p:nvSpPr>
        <p:spPr/>
        <p:txBody>
          <a:bodyPr/>
          <a:lstStyle/>
          <a:p>
            <a:r>
              <a:rPr lang="en-US" err="1">
                <a:cs typeface="Calibri"/>
              </a:rPr>
              <a:t>Genetic.Family</a:t>
            </a:r>
            <a:r>
              <a:rPr lang="en-US">
                <a:cs typeface="Calibri"/>
              </a:rPr>
              <a:t> Tag Tree Export to </a:t>
            </a:r>
            <a:r>
              <a:rPr lang="en-US" err="1">
                <a:cs typeface="Calibri"/>
              </a:rPr>
              <a:t>DNAPainter</a:t>
            </a:r>
            <a:endParaRPr lang="en-US" err="1"/>
          </a:p>
        </p:txBody>
      </p:sp>
      <p:pic>
        <p:nvPicPr>
          <p:cNvPr id="4" name="Picture 4" descr="A screenshot of a cell phone&#10;&#10;Description generated with very high confidence">
            <a:extLst>
              <a:ext uri="{FF2B5EF4-FFF2-40B4-BE49-F238E27FC236}">
                <a16:creationId xmlns:a16="http://schemas.microsoft.com/office/drawing/2014/main" id="{9B9625BD-F7E7-4E1C-AA49-8DB86ADD4563}"/>
              </a:ext>
            </a:extLst>
          </p:cNvPr>
          <p:cNvPicPr>
            <a:picLocks noGrp="1" noChangeAspect="1"/>
          </p:cNvPicPr>
          <p:nvPr>
            <p:ph idx="1"/>
          </p:nvPr>
        </p:nvPicPr>
        <p:blipFill>
          <a:blip r:embed="rId2"/>
          <a:stretch>
            <a:fillRect/>
          </a:stretch>
        </p:blipFill>
        <p:spPr>
          <a:xfrm>
            <a:off x="991066" y="1492972"/>
            <a:ext cx="10219162" cy="4508112"/>
          </a:xfrm>
        </p:spPr>
      </p:pic>
    </p:spTree>
    <p:extLst>
      <p:ext uri="{BB962C8B-B14F-4D97-AF65-F5344CB8AC3E}">
        <p14:creationId xmlns:p14="http://schemas.microsoft.com/office/powerpoint/2010/main" val="8665772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3F7E8-0D7A-43EE-A6FC-31C3308D17A2}"/>
              </a:ext>
            </a:extLst>
          </p:cNvPr>
          <p:cNvSpPr>
            <a:spLocks noGrp="1"/>
          </p:cNvSpPr>
          <p:nvPr>
            <p:ph type="title"/>
          </p:nvPr>
        </p:nvSpPr>
        <p:spPr/>
        <p:txBody>
          <a:bodyPr/>
          <a:lstStyle/>
          <a:p>
            <a:r>
              <a:rPr lang="en-US" dirty="0"/>
              <a:t>Back to Basics</a:t>
            </a:r>
          </a:p>
        </p:txBody>
      </p:sp>
      <p:pic>
        <p:nvPicPr>
          <p:cNvPr id="1028" name="Picture 4" descr="Image result for back to basic">
            <a:extLst>
              <a:ext uri="{FF2B5EF4-FFF2-40B4-BE49-F238E27FC236}">
                <a16:creationId xmlns:a16="http://schemas.microsoft.com/office/drawing/2014/main" id="{687F4B24-CDA7-4A28-8117-21D65AE326F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19200" y="1743675"/>
            <a:ext cx="9753600" cy="4257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07425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35FDB-A7F2-4AB8-8334-09AB4FF3C177}"/>
              </a:ext>
            </a:extLst>
          </p:cNvPr>
          <p:cNvSpPr>
            <a:spLocks noGrp="1"/>
          </p:cNvSpPr>
          <p:nvPr>
            <p:ph type="title"/>
          </p:nvPr>
        </p:nvSpPr>
        <p:spPr/>
        <p:txBody>
          <a:bodyPr/>
          <a:lstStyle/>
          <a:p>
            <a:r>
              <a:rPr lang="en-US" dirty="0"/>
              <a:t>DNAPainter Cluster </a:t>
            </a:r>
            <a:r>
              <a:rPr lang="en-US" dirty="0" err="1"/>
              <a:t>AutoPainter</a:t>
            </a:r>
            <a:endParaRPr lang="en-US" dirty="0"/>
          </a:p>
        </p:txBody>
      </p:sp>
      <p:sp>
        <p:nvSpPr>
          <p:cNvPr id="7" name="Content Placeholder 6">
            <a:extLst>
              <a:ext uri="{FF2B5EF4-FFF2-40B4-BE49-F238E27FC236}">
                <a16:creationId xmlns:a16="http://schemas.microsoft.com/office/drawing/2014/main" id="{88D284DA-7EF2-41C0-9C99-2FE3C11E152F}"/>
              </a:ext>
            </a:extLst>
          </p:cNvPr>
          <p:cNvSpPr>
            <a:spLocks noGrp="1"/>
          </p:cNvSpPr>
          <p:nvPr>
            <p:ph idx="1"/>
          </p:nvPr>
        </p:nvSpPr>
        <p:spPr>
          <a:xfrm>
            <a:off x="7819052" y="1600206"/>
            <a:ext cx="3694923" cy="4525963"/>
          </a:xfrm>
        </p:spPr>
        <p:txBody>
          <a:bodyPr/>
          <a:lstStyle/>
          <a:p>
            <a:r>
              <a:rPr lang="en-US" dirty="0"/>
              <a:t>Generate a chromosome Map with the segments grouped by cluster</a:t>
            </a:r>
          </a:p>
          <a:p>
            <a:r>
              <a:rPr lang="en-US" dirty="0"/>
              <a:t>Annotate your clusters of interrelated matches</a:t>
            </a:r>
          </a:p>
        </p:txBody>
      </p:sp>
      <p:pic>
        <p:nvPicPr>
          <p:cNvPr id="9" name="Picture 8">
            <a:extLst>
              <a:ext uri="{FF2B5EF4-FFF2-40B4-BE49-F238E27FC236}">
                <a16:creationId xmlns:a16="http://schemas.microsoft.com/office/drawing/2014/main" id="{EC9848B7-85AB-413F-A0E4-732554610F5E}"/>
              </a:ext>
            </a:extLst>
          </p:cNvPr>
          <p:cNvPicPr>
            <a:picLocks noChangeAspect="1"/>
          </p:cNvPicPr>
          <p:nvPr/>
        </p:nvPicPr>
        <p:blipFill>
          <a:blip r:embed="rId2"/>
          <a:stretch>
            <a:fillRect/>
          </a:stretch>
        </p:blipFill>
        <p:spPr>
          <a:xfrm>
            <a:off x="609600" y="1600206"/>
            <a:ext cx="6551420" cy="3863489"/>
          </a:xfrm>
          <a:prstGeom prst="rect">
            <a:avLst/>
          </a:prstGeom>
        </p:spPr>
      </p:pic>
    </p:spTree>
    <p:extLst>
      <p:ext uri="{BB962C8B-B14F-4D97-AF65-F5344CB8AC3E}">
        <p14:creationId xmlns:p14="http://schemas.microsoft.com/office/powerpoint/2010/main" val="10382827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F9A6E-C5D7-43A0-8AC4-65FA5CC8B419}"/>
              </a:ext>
            </a:extLst>
          </p:cNvPr>
          <p:cNvSpPr>
            <a:spLocks noGrp="1"/>
          </p:cNvSpPr>
          <p:nvPr>
            <p:ph type="title"/>
          </p:nvPr>
        </p:nvSpPr>
        <p:spPr/>
        <p:txBody>
          <a:bodyPr/>
          <a:lstStyle/>
          <a:p>
            <a:r>
              <a:rPr lang="en-US" dirty="0"/>
              <a:t>DNAPainter Shared </a:t>
            </a:r>
            <a:r>
              <a:rPr lang="en-US" dirty="0" err="1"/>
              <a:t>cM</a:t>
            </a:r>
            <a:r>
              <a:rPr lang="en-US" dirty="0"/>
              <a:t> Tool</a:t>
            </a:r>
          </a:p>
        </p:txBody>
      </p:sp>
      <p:sp>
        <p:nvSpPr>
          <p:cNvPr id="3" name="Content Placeholder 2">
            <a:extLst>
              <a:ext uri="{FF2B5EF4-FFF2-40B4-BE49-F238E27FC236}">
                <a16:creationId xmlns:a16="http://schemas.microsoft.com/office/drawing/2014/main" id="{AD009F30-0445-4985-85BA-642FA3BA4F00}"/>
              </a:ext>
            </a:extLst>
          </p:cNvPr>
          <p:cNvSpPr>
            <a:spLocks noGrp="1"/>
          </p:cNvSpPr>
          <p:nvPr>
            <p:ph idx="1"/>
          </p:nvPr>
        </p:nvSpPr>
        <p:spPr/>
        <p:txBody>
          <a:bodyPr/>
          <a:lstStyle/>
          <a:p>
            <a:r>
              <a:rPr lang="en-US" dirty="0" err="1"/>
              <a:t>WATO</a:t>
            </a:r>
            <a:endParaRPr lang="en-US" dirty="0"/>
          </a:p>
        </p:txBody>
      </p:sp>
      <p:pic>
        <p:nvPicPr>
          <p:cNvPr id="5" name="Picture 4">
            <a:extLst>
              <a:ext uri="{FF2B5EF4-FFF2-40B4-BE49-F238E27FC236}">
                <a16:creationId xmlns:a16="http://schemas.microsoft.com/office/drawing/2014/main" id="{E4FBC503-6865-444D-ADCD-BC5AA74FA9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7683" y="2094108"/>
            <a:ext cx="6134717" cy="3957407"/>
          </a:xfrm>
          <a:prstGeom prst="rect">
            <a:avLst/>
          </a:prstGeom>
        </p:spPr>
      </p:pic>
      <p:pic>
        <p:nvPicPr>
          <p:cNvPr id="4" name="Picture 3">
            <a:extLst>
              <a:ext uri="{FF2B5EF4-FFF2-40B4-BE49-F238E27FC236}">
                <a16:creationId xmlns:a16="http://schemas.microsoft.com/office/drawing/2014/main" id="{11E6636A-579A-4660-95E5-365F60BFB7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022" y="1309865"/>
            <a:ext cx="5909478" cy="3605223"/>
          </a:xfrm>
          <a:prstGeom prst="rect">
            <a:avLst/>
          </a:prstGeom>
        </p:spPr>
      </p:pic>
    </p:spTree>
    <p:extLst>
      <p:ext uri="{BB962C8B-B14F-4D97-AF65-F5344CB8AC3E}">
        <p14:creationId xmlns:p14="http://schemas.microsoft.com/office/powerpoint/2010/main" val="32001805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EB3DA-2973-4892-8A9F-BC9E4EC27CB7}"/>
              </a:ext>
            </a:extLst>
          </p:cNvPr>
          <p:cNvSpPr>
            <a:spLocks noGrp="1"/>
          </p:cNvSpPr>
          <p:nvPr>
            <p:ph type="title"/>
          </p:nvPr>
        </p:nvSpPr>
        <p:spPr/>
        <p:txBody>
          <a:bodyPr/>
          <a:lstStyle/>
          <a:p>
            <a:r>
              <a:rPr lang="en-US"/>
              <a:t>Charting Companion</a:t>
            </a:r>
          </a:p>
        </p:txBody>
      </p:sp>
      <p:sp>
        <p:nvSpPr>
          <p:cNvPr id="3" name="Content Placeholder 2">
            <a:extLst>
              <a:ext uri="{FF2B5EF4-FFF2-40B4-BE49-F238E27FC236}">
                <a16:creationId xmlns:a16="http://schemas.microsoft.com/office/drawing/2014/main" id="{7D9DEE94-0FFE-4BCD-B34F-7B93FCCA33EC}"/>
              </a:ext>
            </a:extLst>
          </p:cNvPr>
          <p:cNvSpPr>
            <a:spLocks noGrp="1"/>
          </p:cNvSpPr>
          <p:nvPr>
            <p:ph idx="1"/>
          </p:nvPr>
        </p:nvSpPr>
        <p:spPr>
          <a:xfrm>
            <a:off x="609600" y="1606062"/>
            <a:ext cx="10972800" cy="4520107"/>
          </a:xfrm>
        </p:spPr>
        <p:txBody>
          <a:bodyPr>
            <a:normAutofit lnSpcReduction="10000"/>
          </a:bodyPr>
          <a:lstStyle/>
          <a:p>
            <a:r>
              <a:rPr lang="en-US" dirty="0"/>
              <a:t>Charting Companion allows you to look at your family trees in many unique ways</a:t>
            </a:r>
          </a:p>
          <a:p>
            <a:r>
              <a:rPr lang="en-US" dirty="0"/>
              <a:t>Charting Companion has a DNA Simulation that allows you to simulate how an unknown match might fit into the tree.</a:t>
            </a:r>
          </a:p>
          <a:p>
            <a:r>
              <a:rPr lang="en-US" dirty="0"/>
              <a:t>DNAGedcom Client will soon allow a direct Export in Charting Companion</a:t>
            </a:r>
          </a:p>
          <a:p>
            <a:r>
              <a:rPr lang="en-US" dirty="0"/>
              <a:t>For now, check out “How to integrate genetic tree and FamilySearch tree” at 6:30 Today at the DNA Basics Booth in the Expo Hall</a:t>
            </a:r>
          </a:p>
        </p:txBody>
      </p:sp>
    </p:spTree>
    <p:extLst>
      <p:ext uri="{BB962C8B-B14F-4D97-AF65-F5344CB8AC3E}">
        <p14:creationId xmlns:p14="http://schemas.microsoft.com/office/powerpoint/2010/main" val="21668210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B3DE48-DE54-4AA1-9C33-6DE4EBDEDB56}"/>
              </a:ext>
            </a:extLst>
          </p:cNvPr>
          <p:cNvSpPr/>
          <p:nvPr/>
        </p:nvSpPr>
        <p:spPr>
          <a:xfrm>
            <a:off x="11160448" y="3636727"/>
            <a:ext cx="1001429" cy="24686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7B773DC-796C-40FF-B6AF-1AB04FA4CEA2}"/>
              </a:ext>
            </a:extLst>
          </p:cNvPr>
          <p:cNvSpPr/>
          <p:nvPr/>
        </p:nvSpPr>
        <p:spPr>
          <a:xfrm>
            <a:off x="7312769" y="4362957"/>
            <a:ext cx="3633355" cy="21631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2C8371A-90A3-4AEA-8CDC-CDDF2EF09F5D}"/>
              </a:ext>
            </a:extLst>
          </p:cNvPr>
          <p:cNvSpPr/>
          <p:nvPr/>
        </p:nvSpPr>
        <p:spPr>
          <a:xfrm>
            <a:off x="1267139" y="5344148"/>
            <a:ext cx="9741105" cy="1966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6">
            <a:extLst>
              <a:ext uri="{FF2B5EF4-FFF2-40B4-BE49-F238E27FC236}">
                <a16:creationId xmlns:a16="http://schemas.microsoft.com/office/drawing/2014/main" id="{4D859840-50D7-404A-84B0-7BDBA19FB937}"/>
              </a:ext>
            </a:extLst>
          </p:cNvPr>
          <p:cNvSpPr>
            <a:spLocks noGrp="1"/>
          </p:cNvSpPr>
          <p:nvPr>
            <p:ph type="title"/>
          </p:nvPr>
        </p:nvSpPr>
        <p:spPr>
          <a:xfrm>
            <a:off x="838200" y="175180"/>
            <a:ext cx="10515600" cy="383020"/>
          </a:xfrm>
        </p:spPr>
        <p:txBody>
          <a:bodyPr>
            <a:noAutofit/>
          </a:bodyPr>
          <a:lstStyle/>
          <a:p>
            <a:pPr algn="ctr"/>
            <a:r>
              <a:rPr lang="en-US" sz="3600" dirty="0"/>
              <a:t>Charting Companion: Descendant Chart DNA Matrix</a:t>
            </a:r>
          </a:p>
        </p:txBody>
      </p:sp>
      <p:sp>
        <p:nvSpPr>
          <p:cNvPr id="15" name="object 3">
            <a:extLst>
              <a:ext uri="{FF2B5EF4-FFF2-40B4-BE49-F238E27FC236}">
                <a16:creationId xmlns:a16="http://schemas.microsoft.com/office/drawing/2014/main" id="{FDF3A98E-4E8E-48D5-8850-51A5AE6CC45B}"/>
              </a:ext>
            </a:extLst>
          </p:cNvPr>
          <p:cNvSpPr/>
          <p:nvPr/>
        </p:nvSpPr>
        <p:spPr>
          <a:xfrm>
            <a:off x="1277216" y="1612295"/>
            <a:ext cx="0" cy="249389"/>
          </a:xfrm>
          <a:custGeom>
            <a:avLst/>
            <a:gdLst/>
            <a:ahLst/>
            <a:cxnLst/>
            <a:rect l="l" t="t" r="r" b="b"/>
            <a:pathLst>
              <a:path h="314325">
                <a:moveTo>
                  <a:pt x="0" y="0"/>
                </a:moveTo>
                <a:lnTo>
                  <a:pt x="0" y="313944"/>
                </a:lnTo>
              </a:path>
            </a:pathLst>
          </a:custGeom>
          <a:ln w="11429">
            <a:solidFill>
              <a:srgbClr val="00A1E7"/>
            </a:solidFill>
          </a:ln>
        </p:spPr>
        <p:txBody>
          <a:bodyPr wrap="square" lIns="0" tIns="0" rIns="0" bIns="0" rtlCol="0"/>
          <a:lstStyle/>
          <a:p>
            <a:endParaRPr/>
          </a:p>
        </p:txBody>
      </p:sp>
      <p:sp>
        <p:nvSpPr>
          <p:cNvPr id="16" name="object 4">
            <a:extLst>
              <a:ext uri="{FF2B5EF4-FFF2-40B4-BE49-F238E27FC236}">
                <a16:creationId xmlns:a16="http://schemas.microsoft.com/office/drawing/2014/main" id="{8E74802D-98C7-4155-8C0D-07828FF22BFF}"/>
              </a:ext>
            </a:extLst>
          </p:cNvPr>
          <p:cNvSpPr/>
          <p:nvPr/>
        </p:nvSpPr>
        <p:spPr>
          <a:xfrm>
            <a:off x="1277216" y="2277333"/>
            <a:ext cx="0" cy="249389"/>
          </a:xfrm>
          <a:custGeom>
            <a:avLst/>
            <a:gdLst/>
            <a:ahLst/>
            <a:cxnLst/>
            <a:rect l="l" t="t" r="r" b="b"/>
            <a:pathLst>
              <a:path h="314325">
                <a:moveTo>
                  <a:pt x="0" y="0"/>
                </a:moveTo>
                <a:lnTo>
                  <a:pt x="0" y="313943"/>
                </a:lnTo>
              </a:path>
            </a:pathLst>
          </a:custGeom>
          <a:ln w="11429">
            <a:solidFill>
              <a:srgbClr val="00A1E7"/>
            </a:solidFill>
          </a:ln>
        </p:spPr>
        <p:txBody>
          <a:bodyPr wrap="square" lIns="0" tIns="0" rIns="0" bIns="0" rtlCol="0"/>
          <a:lstStyle/>
          <a:p>
            <a:endParaRPr/>
          </a:p>
        </p:txBody>
      </p:sp>
      <p:sp>
        <p:nvSpPr>
          <p:cNvPr id="17" name="object 5">
            <a:extLst>
              <a:ext uri="{FF2B5EF4-FFF2-40B4-BE49-F238E27FC236}">
                <a16:creationId xmlns:a16="http://schemas.microsoft.com/office/drawing/2014/main" id="{3A5D3BB8-66C4-465D-BCAD-0CFD3973B414}"/>
              </a:ext>
            </a:extLst>
          </p:cNvPr>
          <p:cNvSpPr/>
          <p:nvPr/>
        </p:nvSpPr>
        <p:spPr>
          <a:xfrm>
            <a:off x="1277216" y="2812990"/>
            <a:ext cx="0" cy="378870"/>
          </a:xfrm>
          <a:custGeom>
            <a:avLst/>
            <a:gdLst/>
            <a:ahLst/>
            <a:cxnLst/>
            <a:rect l="l" t="t" r="r" b="b"/>
            <a:pathLst>
              <a:path h="477519">
                <a:moveTo>
                  <a:pt x="0" y="0"/>
                </a:moveTo>
                <a:lnTo>
                  <a:pt x="0" y="477012"/>
                </a:lnTo>
              </a:path>
            </a:pathLst>
          </a:custGeom>
          <a:ln w="11429">
            <a:solidFill>
              <a:srgbClr val="00A1E7"/>
            </a:solidFill>
          </a:ln>
        </p:spPr>
        <p:txBody>
          <a:bodyPr wrap="square" lIns="0" tIns="0" rIns="0" bIns="0" rtlCol="0"/>
          <a:lstStyle/>
          <a:p>
            <a:endParaRPr/>
          </a:p>
        </p:txBody>
      </p:sp>
      <p:sp>
        <p:nvSpPr>
          <p:cNvPr id="18" name="object 6">
            <a:extLst>
              <a:ext uri="{FF2B5EF4-FFF2-40B4-BE49-F238E27FC236}">
                <a16:creationId xmlns:a16="http://schemas.microsoft.com/office/drawing/2014/main" id="{E9090D3B-EFC0-4A66-855E-276D6B54F13B}"/>
              </a:ext>
            </a:extLst>
          </p:cNvPr>
          <p:cNvSpPr/>
          <p:nvPr/>
        </p:nvSpPr>
        <p:spPr>
          <a:xfrm>
            <a:off x="1277216" y="3607409"/>
            <a:ext cx="0" cy="1898381"/>
          </a:xfrm>
          <a:custGeom>
            <a:avLst/>
            <a:gdLst/>
            <a:ahLst/>
            <a:cxnLst/>
            <a:rect l="l" t="t" r="r" b="b"/>
            <a:pathLst>
              <a:path h="2392679">
                <a:moveTo>
                  <a:pt x="0" y="0"/>
                </a:moveTo>
                <a:lnTo>
                  <a:pt x="0" y="2392680"/>
                </a:lnTo>
              </a:path>
            </a:pathLst>
          </a:custGeom>
          <a:ln w="11429">
            <a:solidFill>
              <a:srgbClr val="00A1E7"/>
            </a:solidFill>
          </a:ln>
        </p:spPr>
        <p:txBody>
          <a:bodyPr wrap="square" lIns="0" tIns="0" rIns="0" bIns="0" rtlCol="0"/>
          <a:lstStyle/>
          <a:p>
            <a:endParaRPr/>
          </a:p>
        </p:txBody>
      </p:sp>
      <p:sp>
        <p:nvSpPr>
          <p:cNvPr id="19" name="object 7">
            <a:extLst>
              <a:ext uri="{FF2B5EF4-FFF2-40B4-BE49-F238E27FC236}">
                <a16:creationId xmlns:a16="http://schemas.microsoft.com/office/drawing/2014/main" id="{3A7CDAD1-9309-4E40-AFC7-941A8EA07C4D}"/>
              </a:ext>
            </a:extLst>
          </p:cNvPr>
          <p:cNvSpPr/>
          <p:nvPr/>
        </p:nvSpPr>
        <p:spPr>
          <a:xfrm>
            <a:off x="1277216" y="5505789"/>
            <a:ext cx="10848683" cy="0"/>
          </a:xfrm>
          <a:custGeom>
            <a:avLst/>
            <a:gdLst/>
            <a:ahLst/>
            <a:cxnLst/>
            <a:rect l="l" t="t" r="r" b="b"/>
            <a:pathLst>
              <a:path w="13673455">
                <a:moveTo>
                  <a:pt x="0" y="0"/>
                </a:moveTo>
                <a:lnTo>
                  <a:pt x="13673327" y="0"/>
                </a:lnTo>
              </a:path>
            </a:pathLst>
          </a:custGeom>
          <a:ln w="11430">
            <a:solidFill>
              <a:srgbClr val="00A1E7"/>
            </a:solidFill>
          </a:ln>
        </p:spPr>
        <p:txBody>
          <a:bodyPr wrap="square" lIns="0" tIns="0" rIns="0" bIns="0" rtlCol="0"/>
          <a:lstStyle/>
          <a:p>
            <a:endParaRPr/>
          </a:p>
        </p:txBody>
      </p:sp>
      <p:sp>
        <p:nvSpPr>
          <p:cNvPr id="20" name="object 8">
            <a:extLst>
              <a:ext uri="{FF2B5EF4-FFF2-40B4-BE49-F238E27FC236}">
                <a16:creationId xmlns:a16="http://schemas.microsoft.com/office/drawing/2014/main" id="{EE20B89F-893C-4F9F-85E3-12FBA11EB9EE}"/>
              </a:ext>
            </a:extLst>
          </p:cNvPr>
          <p:cNvSpPr/>
          <p:nvPr/>
        </p:nvSpPr>
        <p:spPr>
          <a:xfrm>
            <a:off x="1277216" y="1612295"/>
            <a:ext cx="0" cy="249389"/>
          </a:xfrm>
          <a:custGeom>
            <a:avLst/>
            <a:gdLst/>
            <a:ahLst/>
            <a:cxnLst/>
            <a:rect l="l" t="t" r="r" b="b"/>
            <a:pathLst>
              <a:path h="314325">
                <a:moveTo>
                  <a:pt x="0" y="0"/>
                </a:moveTo>
                <a:lnTo>
                  <a:pt x="0" y="313944"/>
                </a:lnTo>
              </a:path>
            </a:pathLst>
          </a:custGeom>
          <a:ln w="11429">
            <a:solidFill>
              <a:srgbClr val="00A1E7"/>
            </a:solidFill>
          </a:ln>
        </p:spPr>
        <p:txBody>
          <a:bodyPr wrap="square" lIns="0" tIns="0" rIns="0" bIns="0" rtlCol="0"/>
          <a:lstStyle/>
          <a:p>
            <a:endParaRPr/>
          </a:p>
        </p:txBody>
      </p:sp>
      <p:sp>
        <p:nvSpPr>
          <p:cNvPr id="21" name="object 9">
            <a:extLst>
              <a:ext uri="{FF2B5EF4-FFF2-40B4-BE49-F238E27FC236}">
                <a16:creationId xmlns:a16="http://schemas.microsoft.com/office/drawing/2014/main" id="{4D502E90-8C67-4E8C-9138-FF83F98773DE}"/>
              </a:ext>
            </a:extLst>
          </p:cNvPr>
          <p:cNvSpPr/>
          <p:nvPr/>
        </p:nvSpPr>
        <p:spPr>
          <a:xfrm>
            <a:off x="1277216" y="2277333"/>
            <a:ext cx="0" cy="249389"/>
          </a:xfrm>
          <a:custGeom>
            <a:avLst/>
            <a:gdLst/>
            <a:ahLst/>
            <a:cxnLst/>
            <a:rect l="l" t="t" r="r" b="b"/>
            <a:pathLst>
              <a:path h="314325">
                <a:moveTo>
                  <a:pt x="0" y="0"/>
                </a:moveTo>
                <a:lnTo>
                  <a:pt x="0" y="313943"/>
                </a:lnTo>
              </a:path>
            </a:pathLst>
          </a:custGeom>
          <a:ln w="11429">
            <a:solidFill>
              <a:srgbClr val="00A1E7"/>
            </a:solidFill>
          </a:ln>
        </p:spPr>
        <p:txBody>
          <a:bodyPr wrap="square" lIns="0" tIns="0" rIns="0" bIns="0" rtlCol="0"/>
          <a:lstStyle/>
          <a:p>
            <a:endParaRPr/>
          </a:p>
        </p:txBody>
      </p:sp>
      <p:sp>
        <p:nvSpPr>
          <p:cNvPr id="22" name="object 10">
            <a:extLst>
              <a:ext uri="{FF2B5EF4-FFF2-40B4-BE49-F238E27FC236}">
                <a16:creationId xmlns:a16="http://schemas.microsoft.com/office/drawing/2014/main" id="{E10A04D9-B4ED-444F-86D6-A5E7E1093D66}"/>
              </a:ext>
            </a:extLst>
          </p:cNvPr>
          <p:cNvSpPr/>
          <p:nvPr/>
        </p:nvSpPr>
        <p:spPr>
          <a:xfrm>
            <a:off x="1277216" y="2812990"/>
            <a:ext cx="0" cy="378870"/>
          </a:xfrm>
          <a:custGeom>
            <a:avLst/>
            <a:gdLst/>
            <a:ahLst/>
            <a:cxnLst/>
            <a:rect l="l" t="t" r="r" b="b"/>
            <a:pathLst>
              <a:path h="477519">
                <a:moveTo>
                  <a:pt x="0" y="0"/>
                </a:moveTo>
                <a:lnTo>
                  <a:pt x="0" y="477012"/>
                </a:lnTo>
              </a:path>
            </a:pathLst>
          </a:custGeom>
          <a:ln w="11429">
            <a:solidFill>
              <a:srgbClr val="00A1E7"/>
            </a:solidFill>
          </a:ln>
        </p:spPr>
        <p:txBody>
          <a:bodyPr wrap="square" lIns="0" tIns="0" rIns="0" bIns="0" rtlCol="0"/>
          <a:lstStyle/>
          <a:p>
            <a:endParaRPr/>
          </a:p>
        </p:txBody>
      </p:sp>
      <p:sp>
        <p:nvSpPr>
          <p:cNvPr id="23" name="object 11">
            <a:extLst>
              <a:ext uri="{FF2B5EF4-FFF2-40B4-BE49-F238E27FC236}">
                <a16:creationId xmlns:a16="http://schemas.microsoft.com/office/drawing/2014/main" id="{B0B5264C-3CB6-48A5-8D47-E3BF665666B8}"/>
              </a:ext>
            </a:extLst>
          </p:cNvPr>
          <p:cNvSpPr/>
          <p:nvPr/>
        </p:nvSpPr>
        <p:spPr>
          <a:xfrm>
            <a:off x="1277216" y="3607409"/>
            <a:ext cx="0" cy="1898381"/>
          </a:xfrm>
          <a:custGeom>
            <a:avLst/>
            <a:gdLst/>
            <a:ahLst/>
            <a:cxnLst/>
            <a:rect l="l" t="t" r="r" b="b"/>
            <a:pathLst>
              <a:path h="2392679">
                <a:moveTo>
                  <a:pt x="0" y="0"/>
                </a:moveTo>
                <a:lnTo>
                  <a:pt x="0" y="2392680"/>
                </a:lnTo>
              </a:path>
            </a:pathLst>
          </a:custGeom>
          <a:ln w="11429">
            <a:solidFill>
              <a:srgbClr val="00A1E7"/>
            </a:solidFill>
          </a:ln>
        </p:spPr>
        <p:txBody>
          <a:bodyPr wrap="square" lIns="0" tIns="0" rIns="0" bIns="0" rtlCol="0"/>
          <a:lstStyle/>
          <a:p>
            <a:endParaRPr/>
          </a:p>
        </p:txBody>
      </p:sp>
      <p:sp>
        <p:nvSpPr>
          <p:cNvPr id="24" name="object 12">
            <a:extLst>
              <a:ext uri="{FF2B5EF4-FFF2-40B4-BE49-F238E27FC236}">
                <a16:creationId xmlns:a16="http://schemas.microsoft.com/office/drawing/2014/main" id="{2BC3F31A-BE59-4546-AD80-91302FD12BAE}"/>
              </a:ext>
            </a:extLst>
          </p:cNvPr>
          <p:cNvSpPr/>
          <p:nvPr/>
        </p:nvSpPr>
        <p:spPr>
          <a:xfrm>
            <a:off x="1277216" y="5505789"/>
            <a:ext cx="10848683" cy="0"/>
          </a:xfrm>
          <a:custGeom>
            <a:avLst/>
            <a:gdLst/>
            <a:ahLst/>
            <a:cxnLst/>
            <a:rect l="l" t="t" r="r" b="b"/>
            <a:pathLst>
              <a:path w="13673455">
                <a:moveTo>
                  <a:pt x="0" y="0"/>
                </a:moveTo>
                <a:lnTo>
                  <a:pt x="13673327" y="0"/>
                </a:lnTo>
              </a:path>
            </a:pathLst>
          </a:custGeom>
          <a:ln w="11430">
            <a:solidFill>
              <a:srgbClr val="00A1E7"/>
            </a:solidFill>
          </a:ln>
        </p:spPr>
        <p:txBody>
          <a:bodyPr wrap="square" lIns="0" tIns="0" rIns="0" bIns="0" rtlCol="0"/>
          <a:lstStyle/>
          <a:p>
            <a:endParaRPr/>
          </a:p>
        </p:txBody>
      </p:sp>
      <p:sp>
        <p:nvSpPr>
          <p:cNvPr id="25" name="object 13">
            <a:extLst>
              <a:ext uri="{FF2B5EF4-FFF2-40B4-BE49-F238E27FC236}">
                <a16:creationId xmlns:a16="http://schemas.microsoft.com/office/drawing/2014/main" id="{922B40E1-1D68-4B90-8217-6A8E5EABA578}"/>
              </a:ext>
            </a:extLst>
          </p:cNvPr>
          <p:cNvSpPr/>
          <p:nvPr/>
        </p:nvSpPr>
        <p:spPr>
          <a:xfrm>
            <a:off x="1277216" y="1612295"/>
            <a:ext cx="0" cy="249389"/>
          </a:xfrm>
          <a:custGeom>
            <a:avLst/>
            <a:gdLst/>
            <a:ahLst/>
            <a:cxnLst/>
            <a:rect l="l" t="t" r="r" b="b"/>
            <a:pathLst>
              <a:path h="314325">
                <a:moveTo>
                  <a:pt x="0" y="0"/>
                </a:moveTo>
                <a:lnTo>
                  <a:pt x="0" y="313944"/>
                </a:lnTo>
              </a:path>
            </a:pathLst>
          </a:custGeom>
          <a:ln w="11429">
            <a:solidFill>
              <a:srgbClr val="00A1E7"/>
            </a:solidFill>
          </a:ln>
        </p:spPr>
        <p:txBody>
          <a:bodyPr wrap="square" lIns="0" tIns="0" rIns="0" bIns="0" rtlCol="0"/>
          <a:lstStyle/>
          <a:p>
            <a:endParaRPr/>
          </a:p>
        </p:txBody>
      </p:sp>
      <p:sp>
        <p:nvSpPr>
          <p:cNvPr id="26" name="object 14">
            <a:extLst>
              <a:ext uri="{FF2B5EF4-FFF2-40B4-BE49-F238E27FC236}">
                <a16:creationId xmlns:a16="http://schemas.microsoft.com/office/drawing/2014/main" id="{DE8007A7-73F2-4259-A669-7CD579DDDD5D}"/>
              </a:ext>
            </a:extLst>
          </p:cNvPr>
          <p:cNvSpPr/>
          <p:nvPr/>
        </p:nvSpPr>
        <p:spPr>
          <a:xfrm>
            <a:off x="1277216" y="2277333"/>
            <a:ext cx="0" cy="249389"/>
          </a:xfrm>
          <a:custGeom>
            <a:avLst/>
            <a:gdLst/>
            <a:ahLst/>
            <a:cxnLst/>
            <a:rect l="l" t="t" r="r" b="b"/>
            <a:pathLst>
              <a:path h="314325">
                <a:moveTo>
                  <a:pt x="0" y="0"/>
                </a:moveTo>
                <a:lnTo>
                  <a:pt x="0" y="313943"/>
                </a:lnTo>
              </a:path>
            </a:pathLst>
          </a:custGeom>
          <a:ln w="11429">
            <a:solidFill>
              <a:srgbClr val="00A1E7"/>
            </a:solidFill>
          </a:ln>
        </p:spPr>
        <p:txBody>
          <a:bodyPr wrap="square" lIns="0" tIns="0" rIns="0" bIns="0" rtlCol="0"/>
          <a:lstStyle/>
          <a:p>
            <a:endParaRPr/>
          </a:p>
        </p:txBody>
      </p:sp>
      <p:sp>
        <p:nvSpPr>
          <p:cNvPr id="27" name="object 15">
            <a:extLst>
              <a:ext uri="{FF2B5EF4-FFF2-40B4-BE49-F238E27FC236}">
                <a16:creationId xmlns:a16="http://schemas.microsoft.com/office/drawing/2014/main" id="{F36745C1-A3F8-4C80-8C8B-E2EE672C2DFE}"/>
              </a:ext>
            </a:extLst>
          </p:cNvPr>
          <p:cNvSpPr/>
          <p:nvPr/>
        </p:nvSpPr>
        <p:spPr>
          <a:xfrm>
            <a:off x="1277216" y="2812990"/>
            <a:ext cx="0" cy="378870"/>
          </a:xfrm>
          <a:custGeom>
            <a:avLst/>
            <a:gdLst/>
            <a:ahLst/>
            <a:cxnLst/>
            <a:rect l="l" t="t" r="r" b="b"/>
            <a:pathLst>
              <a:path h="477519">
                <a:moveTo>
                  <a:pt x="0" y="0"/>
                </a:moveTo>
                <a:lnTo>
                  <a:pt x="0" y="477012"/>
                </a:lnTo>
              </a:path>
            </a:pathLst>
          </a:custGeom>
          <a:ln w="11429">
            <a:solidFill>
              <a:srgbClr val="00A1E7"/>
            </a:solidFill>
          </a:ln>
        </p:spPr>
        <p:txBody>
          <a:bodyPr wrap="square" lIns="0" tIns="0" rIns="0" bIns="0" rtlCol="0"/>
          <a:lstStyle/>
          <a:p>
            <a:endParaRPr/>
          </a:p>
        </p:txBody>
      </p:sp>
      <p:sp>
        <p:nvSpPr>
          <p:cNvPr id="28" name="object 16">
            <a:extLst>
              <a:ext uri="{FF2B5EF4-FFF2-40B4-BE49-F238E27FC236}">
                <a16:creationId xmlns:a16="http://schemas.microsoft.com/office/drawing/2014/main" id="{FD5CF19F-BDD7-4F0C-9888-9378026C8D29}"/>
              </a:ext>
            </a:extLst>
          </p:cNvPr>
          <p:cNvSpPr/>
          <p:nvPr/>
        </p:nvSpPr>
        <p:spPr>
          <a:xfrm>
            <a:off x="1277216" y="3607409"/>
            <a:ext cx="0" cy="1898381"/>
          </a:xfrm>
          <a:custGeom>
            <a:avLst/>
            <a:gdLst/>
            <a:ahLst/>
            <a:cxnLst/>
            <a:rect l="l" t="t" r="r" b="b"/>
            <a:pathLst>
              <a:path h="2392679">
                <a:moveTo>
                  <a:pt x="0" y="0"/>
                </a:moveTo>
                <a:lnTo>
                  <a:pt x="0" y="2392680"/>
                </a:lnTo>
              </a:path>
            </a:pathLst>
          </a:custGeom>
          <a:ln w="11429">
            <a:solidFill>
              <a:srgbClr val="00A1E7"/>
            </a:solidFill>
          </a:ln>
        </p:spPr>
        <p:txBody>
          <a:bodyPr wrap="square" lIns="0" tIns="0" rIns="0" bIns="0" rtlCol="0"/>
          <a:lstStyle/>
          <a:p>
            <a:endParaRPr/>
          </a:p>
        </p:txBody>
      </p:sp>
      <p:sp>
        <p:nvSpPr>
          <p:cNvPr id="29" name="object 17">
            <a:extLst>
              <a:ext uri="{FF2B5EF4-FFF2-40B4-BE49-F238E27FC236}">
                <a16:creationId xmlns:a16="http://schemas.microsoft.com/office/drawing/2014/main" id="{88C0DDBE-09F4-4ABE-8DC4-538C6F4750E8}"/>
              </a:ext>
            </a:extLst>
          </p:cNvPr>
          <p:cNvSpPr/>
          <p:nvPr/>
        </p:nvSpPr>
        <p:spPr>
          <a:xfrm>
            <a:off x="1277216" y="5505789"/>
            <a:ext cx="10848683" cy="0"/>
          </a:xfrm>
          <a:custGeom>
            <a:avLst/>
            <a:gdLst/>
            <a:ahLst/>
            <a:cxnLst/>
            <a:rect l="l" t="t" r="r" b="b"/>
            <a:pathLst>
              <a:path w="13673455">
                <a:moveTo>
                  <a:pt x="0" y="0"/>
                </a:moveTo>
                <a:lnTo>
                  <a:pt x="13673327" y="0"/>
                </a:lnTo>
              </a:path>
            </a:pathLst>
          </a:custGeom>
          <a:ln w="11430">
            <a:solidFill>
              <a:srgbClr val="00A1E7"/>
            </a:solidFill>
          </a:ln>
        </p:spPr>
        <p:txBody>
          <a:bodyPr wrap="square" lIns="0" tIns="0" rIns="0" bIns="0" rtlCol="0"/>
          <a:lstStyle/>
          <a:p>
            <a:endParaRPr/>
          </a:p>
        </p:txBody>
      </p:sp>
      <p:sp>
        <p:nvSpPr>
          <p:cNvPr id="30" name="object 18">
            <a:extLst>
              <a:ext uri="{FF2B5EF4-FFF2-40B4-BE49-F238E27FC236}">
                <a16:creationId xmlns:a16="http://schemas.microsoft.com/office/drawing/2014/main" id="{62E91F9F-8A0A-4FEF-8B15-EB264D6B09DD}"/>
              </a:ext>
            </a:extLst>
          </p:cNvPr>
          <p:cNvSpPr/>
          <p:nvPr/>
        </p:nvSpPr>
        <p:spPr>
          <a:xfrm>
            <a:off x="1277216" y="1612295"/>
            <a:ext cx="0" cy="249389"/>
          </a:xfrm>
          <a:custGeom>
            <a:avLst/>
            <a:gdLst/>
            <a:ahLst/>
            <a:cxnLst/>
            <a:rect l="l" t="t" r="r" b="b"/>
            <a:pathLst>
              <a:path h="314325">
                <a:moveTo>
                  <a:pt x="0" y="0"/>
                </a:moveTo>
                <a:lnTo>
                  <a:pt x="0" y="313944"/>
                </a:lnTo>
              </a:path>
            </a:pathLst>
          </a:custGeom>
          <a:ln w="11429">
            <a:solidFill>
              <a:srgbClr val="00A1E7"/>
            </a:solidFill>
          </a:ln>
        </p:spPr>
        <p:txBody>
          <a:bodyPr wrap="square" lIns="0" tIns="0" rIns="0" bIns="0" rtlCol="0"/>
          <a:lstStyle/>
          <a:p>
            <a:endParaRPr/>
          </a:p>
        </p:txBody>
      </p:sp>
      <p:sp>
        <p:nvSpPr>
          <p:cNvPr id="31" name="object 19">
            <a:extLst>
              <a:ext uri="{FF2B5EF4-FFF2-40B4-BE49-F238E27FC236}">
                <a16:creationId xmlns:a16="http://schemas.microsoft.com/office/drawing/2014/main" id="{5E98F457-BF4F-42E0-8BAB-BF06391724E9}"/>
              </a:ext>
            </a:extLst>
          </p:cNvPr>
          <p:cNvSpPr/>
          <p:nvPr/>
        </p:nvSpPr>
        <p:spPr>
          <a:xfrm>
            <a:off x="1277216" y="2277333"/>
            <a:ext cx="0" cy="249389"/>
          </a:xfrm>
          <a:custGeom>
            <a:avLst/>
            <a:gdLst/>
            <a:ahLst/>
            <a:cxnLst/>
            <a:rect l="l" t="t" r="r" b="b"/>
            <a:pathLst>
              <a:path h="314325">
                <a:moveTo>
                  <a:pt x="0" y="0"/>
                </a:moveTo>
                <a:lnTo>
                  <a:pt x="0" y="313943"/>
                </a:lnTo>
              </a:path>
            </a:pathLst>
          </a:custGeom>
          <a:ln w="11429">
            <a:solidFill>
              <a:srgbClr val="00A1E7"/>
            </a:solidFill>
          </a:ln>
        </p:spPr>
        <p:txBody>
          <a:bodyPr wrap="square" lIns="0" tIns="0" rIns="0" bIns="0" rtlCol="0"/>
          <a:lstStyle/>
          <a:p>
            <a:endParaRPr/>
          </a:p>
        </p:txBody>
      </p:sp>
      <p:sp>
        <p:nvSpPr>
          <p:cNvPr id="32" name="object 20">
            <a:extLst>
              <a:ext uri="{FF2B5EF4-FFF2-40B4-BE49-F238E27FC236}">
                <a16:creationId xmlns:a16="http://schemas.microsoft.com/office/drawing/2014/main" id="{567AB5CD-F25E-45E7-80B6-570F3295D2A9}"/>
              </a:ext>
            </a:extLst>
          </p:cNvPr>
          <p:cNvSpPr/>
          <p:nvPr/>
        </p:nvSpPr>
        <p:spPr>
          <a:xfrm>
            <a:off x="1277216" y="2812990"/>
            <a:ext cx="0" cy="378870"/>
          </a:xfrm>
          <a:custGeom>
            <a:avLst/>
            <a:gdLst/>
            <a:ahLst/>
            <a:cxnLst/>
            <a:rect l="l" t="t" r="r" b="b"/>
            <a:pathLst>
              <a:path h="477519">
                <a:moveTo>
                  <a:pt x="0" y="0"/>
                </a:moveTo>
                <a:lnTo>
                  <a:pt x="0" y="477012"/>
                </a:lnTo>
              </a:path>
            </a:pathLst>
          </a:custGeom>
          <a:ln w="11429">
            <a:solidFill>
              <a:srgbClr val="00A1E7"/>
            </a:solidFill>
          </a:ln>
        </p:spPr>
        <p:txBody>
          <a:bodyPr wrap="square" lIns="0" tIns="0" rIns="0" bIns="0" rtlCol="0"/>
          <a:lstStyle/>
          <a:p>
            <a:endParaRPr/>
          </a:p>
        </p:txBody>
      </p:sp>
      <p:sp>
        <p:nvSpPr>
          <p:cNvPr id="33" name="object 21">
            <a:extLst>
              <a:ext uri="{FF2B5EF4-FFF2-40B4-BE49-F238E27FC236}">
                <a16:creationId xmlns:a16="http://schemas.microsoft.com/office/drawing/2014/main" id="{7296F6AF-150C-4335-9A44-3AF1824A8FD5}"/>
              </a:ext>
            </a:extLst>
          </p:cNvPr>
          <p:cNvSpPr/>
          <p:nvPr/>
        </p:nvSpPr>
        <p:spPr>
          <a:xfrm>
            <a:off x="1277216" y="3607409"/>
            <a:ext cx="0" cy="1898381"/>
          </a:xfrm>
          <a:custGeom>
            <a:avLst/>
            <a:gdLst/>
            <a:ahLst/>
            <a:cxnLst/>
            <a:rect l="l" t="t" r="r" b="b"/>
            <a:pathLst>
              <a:path h="2392679">
                <a:moveTo>
                  <a:pt x="0" y="0"/>
                </a:moveTo>
                <a:lnTo>
                  <a:pt x="0" y="2392680"/>
                </a:lnTo>
              </a:path>
            </a:pathLst>
          </a:custGeom>
          <a:ln w="11429">
            <a:solidFill>
              <a:srgbClr val="00A1E7"/>
            </a:solidFill>
          </a:ln>
        </p:spPr>
        <p:txBody>
          <a:bodyPr wrap="square" lIns="0" tIns="0" rIns="0" bIns="0" rtlCol="0"/>
          <a:lstStyle/>
          <a:p>
            <a:endParaRPr/>
          </a:p>
        </p:txBody>
      </p:sp>
      <p:sp>
        <p:nvSpPr>
          <p:cNvPr id="34" name="object 22">
            <a:extLst>
              <a:ext uri="{FF2B5EF4-FFF2-40B4-BE49-F238E27FC236}">
                <a16:creationId xmlns:a16="http://schemas.microsoft.com/office/drawing/2014/main" id="{0B04D535-3B90-47D5-8C68-C24E9678EF1D}"/>
              </a:ext>
            </a:extLst>
          </p:cNvPr>
          <p:cNvSpPr/>
          <p:nvPr/>
        </p:nvSpPr>
        <p:spPr>
          <a:xfrm>
            <a:off x="1277216" y="5505789"/>
            <a:ext cx="10848683" cy="0"/>
          </a:xfrm>
          <a:custGeom>
            <a:avLst/>
            <a:gdLst/>
            <a:ahLst/>
            <a:cxnLst/>
            <a:rect l="l" t="t" r="r" b="b"/>
            <a:pathLst>
              <a:path w="13673455">
                <a:moveTo>
                  <a:pt x="0" y="0"/>
                </a:moveTo>
                <a:lnTo>
                  <a:pt x="13673327" y="0"/>
                </a:lnTo>
              </a:path>
            </a:pathLst>
          </a:custGeom>
          <a:ln w="11430">
            <a:solidFill>
              <a:srgbClr val="00A1E7"/>
            </a:solidFill>
          </a:ln>
        </p:spPr>
        <p:txBody>
          <a:bodyPr wrap="square" lIns="0" tIns="0" rIns="0" bIns="0" rtlCol="0"/>
          <a:lstStyle/>
          <a:p>
            <a:endParaRPr/>
          </a:p>
        </p:txBody>
      </p:sp>
      <p:sp>
        <p:nvSpPr>
          <p:cNvPr id="35" name="object 23">
            <a:extLst>
              <a:ext uri="{FF2B5EF4-FFF2-40B4-BE49-F238E27FC236}">
                <a16:creationId xmlns:a16="http://schemas.microsoft.com/office/drawing/2014/main" id="{A3C5C2C6-00FA-4067-81F2-D478DE431FEC}"/>
              </a:ext>
            </a:extLst>
          </p:cNvPr>
          <p:cNvSpPr/>
          <p:nvPr/>
        </p:nvSpPr>
        <p:spPr>
          <a:xfrm>
            <a:off x="1277216" y="1612295"/>
            <a:ext cx="0" cy="249389"/>
          </a:xfrm>
          <a:custGeom>
            <a:avLst/>
            <a:gdLst/>
            <a:ahLst/>
            <a:cxnLst/>
            <a:rect l="l" t="t" r="r" b="b"/>
            <a:pathLst>
              <a:path h="314325">
                <a:moveTo>
                  <a:pt x="0" y="0"/>
                </a:moveTo>
                <a:lnTo>
                  <a:pt x="0" y="313944"/>
                </a:lnTo>
              </a:path>
            </a:pathLst>
          </a:custGeom>
          <a:ln w="11429">
            <a:solidFill>
              <a:srgbClr val="00A1E7"/>
            </a:solidFill>
          </a:ln>
        </p:spPr>
        <p:txBody>
          <a:bodyPr wrap="square" lIns="0" tIns="0" rIns="0" bIns="0" rtlCol="0"/>
          <a:lstStyle/>
          <a:p>
            <a:endParaRPr/>
          </a:p>
        </p:txBody>
      </p:sp>
      <p:sp>
        <p:nvSpPr>
          <p:cNvPr id="36" name="object 24">
            <a:extLst>
              <a:ext uri="{FF2B5EF4-FFF2-40B4-BE49-F238E27FC236}">
                <a16:creationId xmlns:a16="http://schemas.microsoft.com/office/drawing/2014/main" id="{55D2E3AA-C664-4213-9A58-3990FFE12A29}"/>
              </a:ext>
            </a:extLst>
          </p:cNvPr>
          <p:cNvSpPr/>
          <p:nvPr/>
        </p:nvSpPr>
        <p:spPr>
          <a:xfrm>
            <a:off x="1277216" y="2277333"/>
            <a:ext cx="0" cy="249389"/>
          </a:xfrm>
          <a:custGeom>
            <a:avLst/>
            <a:gdLst/>
            <a:ahLst/>
            <a:cxnLst/>
            <a:rect l="l" t="t" r="r" b="b"/>
            <a:pathLst>
              <a:path h="314325">
                <a:moveTo>
                  <a:pt x="0" y="0"/>
                </a:moveTo>
                <a:lnTo>
                  <a:pt x="0" y="313943"/>
                </a:lnTo>
              </a:path>
            </a:pathLst>
          </a:custGeom>
          <a:ln w="11429">
            <a:solidFill>
              <a:srgbClr val="00A1E7"/>
            </a:solidFill>
          </a:ln>
        </p:spPr>
        <p:txBody>
          <a:bodyPr wrap="square" lIns="0" tIns="0" rIns="0" bIns="0" rtlCol="0"/>
          <a:lstStyle/>
          <a:p>
            <a:endParaRPr/>
          </a:p>
        </p:txBody>
      </p:sp>
      <p:sp>
        <p:nvSpPr>
          <p:cNvPr id="37" name="object 25">
            <a:extLst>
              <a:ext uri="{FF2B5EF4-FFF2-40B4-BE49-F238E27FC236}">
                <a16:creationId xmlns:a16="http://schemas.microsoft.com/office/drawing/2014/main" id="{2562CECB-862D-4BB5-8911-62ECDD76D428}"/>
              </a:ext>
            </a:extLst>
          </p:cNvPr>
          <p:cNvSpPr/>
          <p:nvPr/>
        </p:nvSpPr>
        <p:spPr>
          <a:xfrm>
            <a:off x="1277216" y="2812990"/>
            <a:ext cx="0" cy="378870"/>
          </a:xfrm>
          <a:custGeom>
            <a:avLst/>
            <a:gdLst/>
            <a:ahLst/>
            <a:cxnLst/>
            <a:rect l="l" t="t" r="r" b="b"/>
            <a:pathLst>
              <a:path h="477519">
                <a:moveTo>
                  <a:pt x="0" y="0"/>
                </a:moveTo>
                <a:lnTo>
                  <a:pt x="0" y="477012"/>
                </a:lnTo>
              </a:path>
            </a:pathLst>
          </a:custGeom>
          <a:ln w="11429">
            <a:solidFill>
              <a:srgbClr val="00A1E7"/>
            </a:solidFill>
          </a:ln>
        </p:spPr>
        <p:txBody>
          <a:bodyPr wrap="square" lIns="0" tIns="0" rIns="0" bIns="0" rtlCol="0"/>
          <a:lstStyle/>
          <a:p>
            <a:endParaRPr/>
          </a:p>
        </p:txBody>
      </p:sp>
      <p:sp>
        <p:nvSpPr>
          <p:cNvPr id="38" name="object 26">
            <a:extLst>
              <a:ext uri="{FF2B5EF4-FFF2-40B4-BE49-F238E27FC236}">
                <a16:creationId xmlns:a16="http://schemas.microsoft.com/office/drawing/2014/main" id="{EC8724A3-8362-43BB-AF49-314BD4AF9F2D}"/>
              </a:ext>
            </a:extLst>
          </p:cNvPr>
          <p:cNvSpPr/>
          <p:nvPr/>
        </p:nvSpPr>
        <p:spPr>
          <a:xfrm>
            <a:off x="1277216" y="3607409"/>
            <a:ext cx="0" cy="1898381"/>
          </a:xfrm>
          <a:custGeom>
            <a:avLst/>
            <a:gdLst/>
            <a:ahLst/>
            <a:cxnLst/>
            <a:rect l="l" t="t" r="r" b="b"/>
            <a:pathLst>
              <a:path h="2392679">
                <a:moveTo>
                  <a:pt x="0" y="0"/>
                </a:moveTo>
                <a:lnTo>
                  <a:pt x="0" y="2392680"/>
                </a:lnTo>
              </a:path>
            </a:pathLst>
          </a:custGeom>
          <a:ln w="11429">
            <a:solidFill>
              <a:srgbClr val="00A1E7"/>
            </a:solidFill>
          </a:ln>
        </p:spPr>
        <p:txBody>
          <a:bodyPr wrap="square" lIns="0" tIns="0" rIns="0" bIns="0" rtlCol="0"/>
          <a:lstStyle/>
          <a:p>
            <a:endParaRPr/>
          </a:p>
        </p:txBody>
      </p:sp>
      <p:sp>
        <p:nvSpPr>
          <p:cNvPr id="39" name="object 27">
            <a:extLst>
              <a:ext uri="{FF2B5EF4-FFF2-40B4-BE49-F238E27FC236}">
                <a16:creationId xmlns:a16="http://schemas.microsoft.com/office/drawing/2014/main" id="{4BFCBF1E-56FB-4C55-933A-B69ECAF2CD32}"/>
              </a:ext>
            </a:extLst>
          </p:cNvPr>
          <p:cNvSpPr/>
          <p:nvPr/>
        </p:nvSpPr>
        <p:spPr>
          <a:xfrm>
            <a:off x="1277216" y="5505789"/>
            <a:ext cx="10848683" cy="0"/>
          </a:xfrm>
          <a:custGeom>
            <a:avLst/>
            <a:gdLst/>
            <a:ahLst/>
            <a:cxnLst/>
            <a:rect l="l" t="t" r="r" b="b"/>
            <a:pathLst>
              <a:path w="13673455">
                <a:moveTo>
                  <a:pt x="0" y="0"/>
                </a:moveTo>
                <a:lnTo>
                  <a:pt x="13673327" y="0"/>
                </a:lnTo>
              </a:path>
            </a:pathLst>
          </a:custGeom>
          <a:ln w="11430">
            <a:solidFill>
              <a:srgbClr val="00A1E7"/>
            </a:solidFill>
          </a:ln>
        </p:spPr>
        <p:txBody>
          <a:bodyPr wrap="square" lIns="0" tIns="0" rIns="0" bIns="0" rtlCol="0"/>
          <a:lstStyle/>
          <a:p>
            <a:endParaRPr/>
          </a:p>
        </p:txBody>
      </p:sp>
      <p:sp>
        <p:nvSpPr>
          <p:cNvPr id="40" name="object 28">
            <a:extLst>
              <a:ext uri="{FF2B5EF4-FFF2-40B4-BE49-F238E27FC236}">
                <a16:creationId xmlns:a16="http://schemas.microsoft.com/office/drawing/2014/main" id="{A955DF91-685E-4377-8C0B-B61A7B0663C6}"/>
              </a:ext>
            </a:extLst>
          </p:cNvPr>
          <p:cNvSpPr/>
          <p:nvPr/>
        </p:nvSpPr>
        <p:spPr>
          <a:xfrm>
            <a:off x="1277216" y="1612295"/>
            <a:ext cx="0" cy="249389"/>
          </a:xfrm>
          <a:custGeom>
            <a:avLst/>
            <a:gdLst/>
            <a:ahLst/>
            <a:cxnLst/>
            <a:rect l="l" t="t" r="r" b="b"/>
            <a:pathLst>
              <a:path h="314325">
                <a:moveTo>
                  <a:pt x="0" y="0"/>
                </a:moveTo>
                <a:lnTo>
                  <a:pt x="0" y="313944"/>
                </a:lnTo>
              </a:path>
            </a:pathLst>
          </a:custGeom>
          <a:ln w="11429">
            <a:solidFill>
              <a:srgbClr val="00A1E7"/>
            </a:solidFill>
          </a:ln>
        </p:spPr>
        <p:txBody>
          <a:bodyPr wrap="square" lIns="0" tIns="0" rIns="0" bIns="0" rtlCol="0"/>
          <a:lstStyle/>
          <a:p>
            <a:endParaRPr/>
          </a:p>
        </p:txBody>
      </p:sp>
      <p:sp>
        <p:nvSpPr>
          <p:cNvPr id="41" name="object 29">
            <a:extLst>
              <a:ext uri="{FF2B5EF4-FFF2-40B4-BE49-F238E27FC236}">
                <a16:creationId xmlns:a16="http://schemas.microsoft.com/office/drawing/2014/main" id="{9DA65D95-4DA7-4990-9357-30D4CF0BB0D4}"/>
              </a:ext>
            </a:extLst>
          </p:cNvPr>
          <p:cNvSpPr/>
          <p:nvPr/>
        </p:nvSpPr>
        <p:spPr>
          <a:xfrm>
            <a:off x="1277216" y="2277333"/>
            <a:ext cx="0" cy="249389"/>
          </a:xfrm>
          <a:custGeom>
            <a:avLst/>
            <a:gdLst/>
            <a:ahLst/>
            <a:cxnLst/>
            <a:rect l="l" t="t" r="r" b="b"/>
            <a:pathLst>
              <a:path h="314325">
                <a:moveTo>
                  <a:pt x="0" y="0"/>
                </a:moveTo>
                <a:lnTo>
                  <a:pt x="0" y="313943"/>
                </a:lnTo>
              </a:path>
            </a:pathLst>
          </a:custGeom>
          <a:ln w="11429">
            <a:solidFill>
              <a:srgbClr val="00A1E7"/>
            </a:solidFill>
          </a:ln>
        </p:spPr>
        <p:txBody>
          <a:bodyPr wrap="square" lIns="0" tIns="0" rIns="0" bIns="0" rtlCol="0"/>
          <a:lstStyle/>
          <a:p>
            <a:endParaRPr/>
          </a:p>
        </p:txBody>
      </p:sp>
      <p:sp>
        <p:nvSpPr>
          <p:cNvPr id="42" name="object 30">
            <a:extLst>
              <a:ext uri="{FF2B5EF4-FFF2-40B4-BE49-F238E27FC236}">
                <a16:creationId xmlns:a16="http://schemas.microsoft.com/office/drawing/2014/main" id="{A1B0F6C9-892E-4C6F-B5FE-A184205AC309}"/>
              </a:ext>
            </a:extLst>
          </p:cNvPr>
          <p:cNvSpPr/>
          <p:nvPr/>
        </p:nvSpPr>
        <p:spPr>
          <a:xfrm>
            <a:off x="1277216" y="2812990"/>
            <a:ext cx="0" cy="378870"/>
          </a:xfrm>
          <a:custGeom>
            <a:avLst/>
            <a:gdLst/>
            <a:ahLst/>
            <a:cxnLst/>
            <a:rect l="l" t="t" r="r" b="b"/>
            <a:pathLst>
              <a:path h="477519">
                <a:moveTo>
                  <a:pt x="0" y="0"/>
                </a:moveTo>
                <a:lnTo>
                  <a:pt x="0" y="477012"/>
                </a:lnTo>
              </a:path>
            </a:pathLst>
          </a:custGeom>
          <a:ln w="11429">
            <a:solidFill>
              <a:srgbClr val="00A1E7"/>
            </a:solidFill>
          </a:ln>
        </p:spPr>
        <p:txBody>
          <a:bodyPr wrap="square" lIns="0" tIns="0" rIns="0" bIns="0" rtlCol="0"/>
          <a:lstStyle/>
          <a:p>
            <a:endParaRPr/>
          </a:p>
        </p:txBody>
      </p:sp>
      <p:sp>
        <p:nvSpPr>
          <p:cNvPr id="43" name="object 31">
            <a:extLst>
              <a:ext uri="{FF2B5EF4-FFF2-40B4-BE49-F238E27FC236}">
                <a16:creationId xmlns:a16="http://schemas.microsoft.com/office/drawing/2014/main" id="{7D3A65D5-D2D6-49D3-BFC5-4B95AEACADA5}"/>
              </a:ext>
            </a:extLst>
          </p:cNvPr>
          <p:cNvSpPr/>
          <p:nvPr/>
        </p:nvSpPr>
        <p:spPr>
          <a:xfrm>
            <a:off x="1277216" y="3607409"/>
            <a:ext cx="0" cy="1898381"/>
          </a:xfrm>
          <a:custGeom>
            <a:avLst/>
            <a:gdLst/>
            <a:ahLst/>
            <a:cxnLst/>
            <a:rect l="l" t="t" r="r" b="b"/>
            <a:pathLst>
              <a:path h="2392679">
                <a:moveTo>
                  <a:pt x="0" y="0"/>
                </a:moveTo>
                <a:lnTo>
                  <a:pt x="0" y="2392680"/>
                </a:lnTo>
              </a:path>
            </a:pathLst>
          </a:custGeom>
          <a:ln w="11429">
            <a:solidFill>
              <a:srgbClr val="00A1E7"/>
            </a:solidFill>
          </a:ln>
        </p:spPr>
        <p:txBody>
          <a:bodyPr wrap="square" lIns="0" tIns="0" rIns="0" bIns="0" rtlCol="0"/>
          <a:lstStyle/>
          <a:p>
            <a:endParaRPr/>
          </a:p>
        </p:txBody>
      </p:sp>
      <p:sp>
        <p:nvSpPr>
          <p:cNvPr id="44" name="object 32">
            <a:extLst>
              <a:ext uri="{FF2B5EF4-FFF2-40B4-BE49-F238E27FC236}">
                <a16:creationId xmlns:a16="http://schemas.microsoft.com/office/drawing/2014/main" id="{025B589F-2C15-4803-B8B8-752B85FA2469}"/>
              </a:ext>
            </a:extLst>
          </p:cNvPr>
          <p:cNvSpPr/>
          <p:nvPr/>
        </p:nvSpPr>
        <p:spPr>
          <a:xfrm>
            <a:off x="1277216" y="5505789"/>
            <a:ext cx="10848683" cy="0"/>
          </a:xfrm>
          <a:custGeom>
            <a:avLst/>
            <a:gdLst/>
            <a:ahLst/>
            <a:cxnLst/>
            <a:rect l="l" t="t" r="r" b="b"/>
            <a:pathLst>
              <a:path w="13673455">
                <a:moveTo>
                  <a:pt x="0" y="0"/>
                </a:moveTo>
                <a:lnTo>
                  <a:pt x="13673327" y="0"/>
                </a:lnTo>
              </a:path>
            </a:pathLst>
          </a:custGeom>
          <a:ln w="11430">
            <a:solidFill>
              <a:srgbClr val="00A1E7"/>
            </a:solidFill>
          </a:ln>
        </p:spPr>
        <p:txBody>
          <a:bodyPr wrap="square" lIns="0" tIns="0" rIns="0" bIns="0" rtlCol="0"/>
          <a:lstStyle/>
          <a:p>
            <a:endParaRPr/>
          </a:p>
        </p:txBody>
      </p:sp>
      <p:sp>
        <p:nvSpPr>
          <p:cNvPr id="45" name="object 33">
            <a:extLst>
              <a:ext uri="{FF2B5EF4-FFF2-40B4-BE49-F238E27FC236}">
                <a16:creationId xmlns:a16="http://schemas.microsoft.com/office/drawing/2014/main" id="{745F3983-92B4-454A-AE2E-03F5EB435335}"/>
              </a:ext>
            </a:extLst>
          </p:cNvPr>
          <p:cNvSpPr/>
          <p:nvPr/>
        </p:nvSpPr>
        <p:spPr>
          <a:xfrm>
            <a:off x="1277216" y="1612295"/>
            <a:ext cx="0" cy="249389"/>
          </a:xfrm>
          <a:custGeom>
            <a:avLst/>
            <a:gdLst/>
            <a:ahLst/>
            <a:cxnLst/>
            <a:rect l="l" t="t" r="r" b="b"/>
            <a:pathLst>
              <a:path h="314325">
                <a:moveTo>
                  <a:pt x="0" y="0"/>
                </a:moveTo>
                <a:lnTo>
                  <a:pt x="0" y="313944"/>
                </a:lnTo>
              </a:path>
            </a:pathLst>
          </a:custGeom>
          <a:ln w="11429">
            <a:solidFill>
              <a:srgbClr val="00A1E7"/>
            </a:solidFill>
          </a:ln>
        </p:spPr>
        <p:txBody>
          <a:bodyPr wrap="square" lIns="0" tIns="0" rIns="0" bIns="0" rtlCol="0"/>
          <a:lstStyle/>
          <a:p>
            <a:endParaRPr/>
          </a:p>
        </p:txBody>
      </p:sp>
      <p:sp>
        <p:nvSpPr>
          <p:cNvPr id="46" name="object 34">
            <a:extLst>
              <a:ext uri="{FF2B5EF4-FFF2-40B4-BE49-F238E27FC236}">
                <a16:creationId xmlns:a16="http://schemas.microsoft.com/office/drawing/2014/main" id="{D153D381-6A17-47FF-90F7-55A3AE2BB964}"/>
              </a:ext>
            </a:extLst>
          </p:cNvPr>
          <p:cNvSpPr/>
          <p:nvPr/>
        </p:nvSpPr>
        <p:spPr>
          <a:xfrm>
            <a:off x="1277216" y="2277333"/>
            <a:ext cx="0" cy="249389"/>
          </a:xfrm>
          <a:custGeom>
            <a:avLst/>
            <a:gdLst/>
            <a:ahLst/>
            <a:cxnLst/>
            <a:rect l="l" t="t" r="r" b="b"/>
            <a:pathLst>
              <a:path h="314325">
                <a:moveTo>
                  <a:pt x="0" y="0"/>
                </a:moveTo>
                <a:lnTo>
                  <a:pt x="0" y="313943"/>
                </a:lnTo>
              </a:path>
            </a:pathLst>
          </a:custGeom>
          <a:ln w="11429">
            <a:solidFill>
              <a:srgbClr val="00A1E7"/>
            </a:solidFill>
          </a:ln>
        </p:spPr>
        <p:txBody>
          <a:bodyPr wrap="square" lIns="0" tIns="0" rIns="0" bIns="0" rtlCol="0"/>
          <a:lstStyle/>
          <a:p>
            <a:endParaRPr/>
          </a:p>
        </p:txBody>
      </p:sp>
      <p:sp>
        <p:nvSpPr>
          <p:cNvPr id="47" name="object 35">
            <a:extLst>
              <a:ext uri="{FF2B5EF4-FFF2-40B4-BE49-F238E27FC236}">
                <a16:creationId xmlns:a16="http://schemas.microsoft.com/office/drawing/2014/main" id="{07FB698E-80C5-41C0-A05B-8C6BA37C13DE}"/>
              </a:ext>
            </a:extLst>
          </p:cNvPr>
          <p:cNvSpPr/>
          <p:nvPr/>
        </p:nvSpPr>
        <p:spPr>
          <a:xfrm>
            <a:off x="1277216" y="2812990"/>
            <a:ext cx="0" cy="378870"/>
          </a:xfrm>
          <a:custGeom>
            <a:avLst/>
            <a:gdLst/>
            <a:ahLst/>
            <a:cxnLst/>
            <a:rect l="l" t="t" r="r" b="b"/>
            <a:pathLst>
              <a:path h="477519">
                <a:moveTo>
                  <a:pt x="0" y="0"/>
                </a:moveTo>
                <a:lnTo>
                  <a:pt x="0" y="477012"/>
                </a:lnTo>
              </a:path>
            </a:pathLst>
          </a:custGeom>
          <a:ln w="11429">
            <a:solidFill>
              <a:srgbClr val="00A1E7"/>
            </a:solidFill>
          </a:ln>
        </p:spPr>
        <p:txBody>
          <a:bodyPr wrap="square" lIns="0" tIns="0" rIns="0" bIns="0" rtlCol="0"/>
          <a:lstStyle/>
          <a:p>
            <a:endParaRPr/>
          </a:p>
        </p:txBody>
      </p:sp>
      <p:sp>
        <p:nvSpPr>
          <p:cNvPr id="48" name="object 36">
            <a:extLst>
              <a:ext uri="{FF2B5EF4-FFF2-40B4-BE49-F238E27FC236}">
                <a16:creationId xmlns:a16="http://schemas.microsoft.com/office/drawing/2014/main" id="{46C51899-83A5-4D81-9759-556BF6910CF3}"/>
              </a:ext>
            </a:extLst>
          </p:cNvPr>
          <p:cNvSpPr/>
          <p:nvPr/>
        </p:nvSpPr>
        <p:spPr>
          <a:xfrm>
            <a:off x="1277216" y="3607409"/>
            <a:ext cx="0" cy="1898381"/>
          </a:xfrm>
          <a:custGeom>
            <a:avLst/>
            <a:gdLst/>
            <a:ahLst/>
            <a:cxnLst/>
            <a:rect l="l" t="t" r="r" b="b"/>
            <a:pathLst>
              <a:path h="2392679">
                <a:moveTo>
                  <a:pt x="0" y="0"/>
                </a:moveTo>
                <a:lnTo>
                  <a:pt x="0" y="2392680"/>
                </a:lnTo>
              </a:path>
            </a:pathLst>
          </a:custGeom>
          <a:ln w="11429">
            <a:solidFill>
              <a:srgbClr val="00A1E7"/>
            </a:solidFill>
          </a:ln>
        </p:spPr>
        <p:txBody>
          <a:bodyPr wrap="square" lIns="0" tIns="0" rIns="0" bIns="0" rtlCol="0"/>
          <a:lstStyle/>
          <a:p>
            <a:endParaRPr/>
          </a:p>
        </p:txBody>
      </p:sp>
      <p:sp>
        <p:nvSpPr>
          <p:cNvPr id="49" name="object 37">
            <a:extLst>
              <a:ext uri="{FF2B5EF4-FFF2-40B4-BE49-F238E27FC236}">
                <a16:creationId xmlns:a16="http://schemas.microsoft.com/office/drawing/2014/main" id="{744505DD-C701-4523-BE34-C80D094A0E9D}"/>
              </a:ext>
            </a:extLst>
          </p:cNvPr>
          <p:cNvSpPr/>
          <p:nvPr/>
        </p:nvSpPr>
        <p:spPr>
          <a:xfrm>
            <a:off x="1277216" y="5505789"/>
            <a:ext cx="10848683" cy="0"/>
          </a:xfrm>
          <a:custGeom>
            <a:avLst/>
            <a:gdLst/>
            <a:ahLst/>
            <a:cxnLst/>
            <a:rect l="l" t="t" r="r" b="b"/>
            <a:pathLst>
              <a:path w="13673455">
                <a:moveTo>
                  <a:pt x="0" y="0"/>
                </a:moveTo>
                <a:lnTo>
                  <a:pt x="13673327" y="0"/>
                </a:lnTo>
              </a:path>
            </a:pathLst>
          </a:custGeom>
          <a:ln w="11430">
            <a:solidFill>
              <a:srgbClr val="00A1E7"/>
            </a:solidFill>
          </a:ln>
        </p:spPr>
        <p:txBody>
          <a:bodyPr wrap="square" lIns="0" tIns="0" rIns="0" bIns="0" rtlCol="0"/>
          <a:lstStyle/>
          <a:p>
            <a:endParaRPr/>
          </a:p>
        </p:txBody>
      </p:sp>
      <p:sp>
        <p:nvSpPr>
          <p:cNvPr id="50" name="object 38">
            <a:extLst>
              <a:ext uri="{FF2B5EF4-FFF2-40B4-BE49-F238E27FC236}">
                <a16:creationId xmlns:a16="http://schemas.microsoft.com/office/drawing/2014/main" id="{6AD695B7-4CED-4885-87EC-E650ABF18F32}"/>
              </a:ext>
            </a:extLst>
          </p:cNvPr>
          <p:cNvSpPr/>
          <p:nvPr/>
        </p:nvSpPr>
        <p:spPr>
          <a:xfrm>
            <a:off x="1277216" y="1612295"/>
            <a:ext cx="0" cy="249389"/>
          </a:xfrm>
          <a:custGeom>
            <a:avLst/>
            <a:gdLst/>
            <a:ahLst/>
            <a:cxnLst/>
            <a:rect l="l" t="t" r="r" b="b"/>
            <a:pathLst>
              <a:path h="314325">
                <a:moveTo>
                  <a:pt x="0" y="0"/>
                </a:moveTo>
                <a:lnTo>
                  <a:pt x="0" y="313944"/>
                </a:lnTo>
              </a:path>
            </a:pathLst>
          </a:custGeom>
          <a:ln w="11429">
            <a:solidFill>
              <a:srgbClr val="00A1E7"/>
            </a:solidFill>
          </a:ln>
        </p:spPr>
        <p:txBody>
          <a:bodyPr wrap="square" lIns="0" tIns="0" rIns="0" bIns="0" rtlCol="0"/>
          <a:lstStyle/>
          <a:p>
            <a:endParaRPr/>
          </a:p>
        </p:txBody>
      </p:sp>
      <p:sp>
        <p:nvSpPr>
          <p:cNvPr id="51" name="object 39">
            <a:extLst>
              <a:ext uri="{FF2B5EF4-FFF2-40B4-BE49-F238E27FC236}">
                <a16:creationId xmlns:a16="http://schemas.microsoft.com/office/drawing/2014/main" id="{DDC3F195-DD9E-4EC5-ABD7-85955694711A}"/>
              </a:ext>
            </a:extLst>
          </p:cNvPr>
          <p:cNvSpPr/>
          <p:nvPr/>
        </p:nvSpPr>
        <p:spPr>
          <a:xfrm>
            <a:off x="1277216" y="2277333"/>
            <a:ext cx="0" cy="249389"/>
          </a:xfrm>
          <a:custGeom>
            <a:avLst/>
            <a:gdLst/>
            <a:ahLst/>
            <a:cxnLst/>
            <a:rect l="l" t="t" r="r" b="b"/>
            <a:pathLst>
              <a:path h="314325">
                <a:moveTo>
                  <a:pt x="0" y="0"/>
                </a:moveTo>
                <a:lnTo>
                  <a:pt x="0" y="313943"/>
                </a:lnTo>
              </a:path>
            </a:pathLst>
          </a:custGeom>
          <a:ln w="11429">
            <a:solidFill>
              <a:srgbClr val="00A1E7"/>
            </a:solidFill>
          </a:ln>
        </p:spPr>
        <p:txBody>
          <a:bodyPr wrap="square" lIns="0" tIns="0" rIns="0" bIns="0" rtlCol="0"/>
          <a:lstStyle/>
          <a:p>
            <a:endParaRPr/>
          </a:p>
        </p:txBody>
      </p:sp>
      <p:sp>
        <p:nvSpPr>
          <p:cNvPr id="52" name="object 40">
            <a:extLst>
              <a:ext uri="{FF2B5EF4-FFF2-40B4-BE49-F238E27FC236}">
                <a16:creationId xmlns:a16="http://schemas.microsoft.com/office/drawing/2014/main" id="{930D5844-8B11-4834-BCC1-A2B3CBCBEDAE}"/>
              </a:ext>
            </a:extLst>
          </p:cNvPr>
          <p:cNvSpPr/>
          <p:nvPr/>
        </p:nvSpPr>
        <p:spPr>
          <a:xfrm>
            <a:off x="1277216" y="2812990"/>
            <a:ext cx="0" cy="378870"/>
          </a:xfrm>
          <a:custGeom>
            <a:avLst/>
            <a:gdLst/>
            <a:ahLst/>
            <a:cxnLst/>
            <a:rect l="l" t="t" r="r" b="b"/>
            <a:pathLst>
              <a:path h="477519">
                <a:moveTo>
                  <a:pt x="0" y="0"/>
                </a:moveTo>
                <a:lnTo>
                  <a:pt x="0" y="477012"/>
                </a:lnTo>
              </a:path>
            </a:pathLst>
          </a:custGeom>
          <a:ln w="11429">
            <a:solidFill>
              <a:srgbClr val="00A1E7"/>
            </a:solidFill>
          </a:ln>
        </p:spPr>
        <p:txBody>
          <a:bodyPr wrap="square" lIns="0" tIns="0" rIns="0" bIns="0" rtlCol="0"/>
          <a:lstStyle/>
          <a:p>
            <a:endParaRPr/>
          </a:p>
        </p:txBody>
      </p:sp>
      <p:sp>
        <p:nvSpPr>
          <p:cNvPr id="53" name="object 41">
            <a:extLst>
              <a:ext uri="{FF2B5EF4-FFF2-40B4-BE49-F238E27FC236}">
                <a16:creationId xmlns:a16="http://schemas.microsoft.com/office/drawing/2014/main" id="{84D5AE3E-4BD4-4B92-990F-1EA2A8612AEF}"/>
              </a:ext>
            </a:extLst>
          </p:cNvPr>
          <p:cNvSpPr/>
          <p:nvPr/>
        </p:nvSpPr>
        <p:spPr>
          <a:xfrm>
            <a:off x="1277216" y="3607409"/>
            <a:ext cx="0" cy="1898381"/>
          </a:xfrm>
          <a:custGeom>
            <a:avLst/>
            <a:gdLst/>
            <a:ahLst/>
            <a:cxnLst/>
            <a:rect l="l" t="t" r="r" b="b"/>
            <a:pathLst>
              <a:path h="2392679">
                <a:moveTo>
                  <a:pt x="0" y="0"/>
                </a:moveTo>
                <a:lnTo>
                  <a:pt x="0" y="2392680"/>
                </a:lnTo>
              </a:path>
            </a:pathLst>
          </a:custGeom>
          <a:ln w="11429">
            <a:solidFill>
              <a:srgbClr val="00A1E7"/>
            </a:solidFill>
          </a:ln>
        </p:spPr>
        <p:txBody>
          <a:bodyPr wrap="square" lIns="0" tIns="0" rIns="0" bIns="0" rtlCol="0"/>
          <a:lstStyle/>
          <a:p>
            <a:endParaRPr/>
          </a:p>
        </p:txBody>
      </p:sp>
      <p:sp>
        <p:nvSpPr>
          <p:cNvPr id="54" name="object 42">
            <a:extLst>
              <a:ext uri="{FF2B5EF4-FFF2-40B4-BE49-F238E27FC236}">
                <a16:creationId xmlns:a16="http://schemas.microsoft.com/office/drawing/2014/main" id="{EAB9AD45-EE02-4C23-912B-FA9FBE624179}"/>
              </a:ext>
            </a:extLst>
          </p:cNvPr>
          <p:cNvSpPr/>
          <p:nvPr/>
        </p:nvSpPr>
        <p:spPr>
          <a:xfrm>
            <a:off x="1277216" y="5505789"/>
            <a:ext cx="10848683" cy="0"/>
          </a:xfrm>
          <a:custGeom>
            <a:avLst/>
            <a:gdLst/>
            <a:ahLst/>
            <a:cxnLst/>
            <a:rect l="l" t="t" r="r" b="b"/>
            <a:pathLst>
              <a:path w="13673455">
                <a:moveTo>
                  <a:pt x="0" y="0"/>
                </a:moveTo>
                <a:lnTo>
                  <a:pt x="13673327" y="0"/>
                </a:lnTo>
              </a:path>
            </a:pathLst>
          </a:custGeom>
          <a:ln w="11430">
            <a:solidFill>
              <a:srgbClr val="00A1E7"/>
            </a:solidFill>
          </a:ln>
        </p:spPr>
        <p:txBody>
          <a:bodyPr wrap="square" lIns="0" tIns="0" rIns="0" bIns="0" rtlCol="0"/>
          <a:lstStyle/>
          <a:p>
            <a:endParaRPr/>
          </a:p>
        </p:txBody>
      </p:sp>
      <p:sp>
        <p:nvSpPr>
          <p:cNvPr id="55" name="object 43">
            <a:extLst>
              <a:ext uri="{FF2B5EF4-FFF2-40B4-BE49-F238E27FC236}">
                <a16:creationId xmlns:a16="http://schemas.microsoft.com/office/drawing/2014/main" id="{B22F8B59-D0FB-4CDE-BB56-CB32A10EB344}"/>
              </a:ext>
            </a:extLst>
          </p:cNvPr>
          <p:cNvSpPr/>
          <p:nvPr/>
        </p:nvSpPr>
        <p:spPr>
          <a:xfrm>
            <a:off x="1277216" y="1612295"/>
            <a:ext cx="0" cy="249389"/>
          </a:xfrm>
          <a:custGeom>
            <a:avLst/>
            <a:gdLst/>
            <a:ahLst/>
            <a:cxnLst/>
            <a:rect l="l" t="t" r="r" b="b"/>
            <a:pathLst>
              <a:path h="314325">
                <a:moveTo>
                  <a:pt x="0" y="0"/>
                </a:moveTo>
                <a:lnTo>
                  <a:pt x="0" y="313944"/>
                </a:lnTo>
              </a:path>
            </a:pathLst>
          </a:custGeom>
          <a:ln w="11429">
            <a:solidFill>
              <a:srgbClr val="00A1E7"/>
            </a:solidFill>
          </a:ln>
        </p:spPr>
        <p:txBody>
          <a:bodyPr wrap="square" lIns="0" tIns="0" rIns="0" bIns="0" rtlCol="0"/>
          <a:lstStyle/>
          <a:p>
            <a:endParaRPr/>
          </a:p>
        </p:txBody>
      </p:sp>
      <p:sp>
        <p:nvSpPr>
          <p:cNvPr id="56" name="object 44">
            <a:extLst>
              <a:ext uri="{FF2B5EF4-FFF2-40B4-BE49-F238E27FC236}">
                <a16:creationId xmlns:a16="http://schemas.microsoft.com/office/drawing/2014/main" id="{19873F3E-B143-41CF-93E4-EBB447497F27}"/>
              </a:ext>
            </a:extLst>
          </p:cNvPr>
          <p:cNvSpPr/>
          <p:nvPr/>
        </p:nvSpPr>
        <p:spPr>
          <a:xfrm>
            <a:off x="1277216" y="2277333"/>
            <a:ext cx="0" cy="249389"/>
          </a:xfrm>
          <a:custGeom>
            <a:avLst/>
            <a:gdLst/>
            <a:ahLst/>
            <a:cxnLst/>
            <a:rect l="l" t="t" r="r" b="b"/>
            <a:pathLst>
              <a:path h="314325">
                <a:moveTo>
                  <a:pt x="0" y="0"/>
                </a:moveTo>
                <a:lnTo>
                  <a:pt x="0" y="313943"/>
                </a:lnTo>
              </a:path>
            </a:pathLst>
          </a:custGeom>
          <a:ln w="11429">
            <a:solidFill>
              <a:srgbClr val="00A1E7"/>
            </a:solidFill>
          </a:ln>
        </p:spPr>
        <p:txBody>
          <a:bodyPr wrap="square" lIns="0" tIns="0" rIns="0" bIns="0" rtlCol="0"/>
          <a:lstStyle/>
          <a:p>
            <a:endParaRPr/>
          </a:p>
        </p:txBody>
      </p:sp>
      <p:sp>
        <p:nvSpPr>
          <p:cNvPr id="57" name="object 45">
            <a:extLst>
              <a:ext uri="{FF2B5EF4-FFF2-40B4-BE49-F238E27FC236}">
                <a16:creationId xmlns:a16="http://schemas.microsoft.com/office/drawing/2014/main" id="{93D03C1C-BFD0-4FBD-8CF9-FDCEF98E5971}"/>
              </a:ext>
            </a:extLst>
          </p:cNvPr>
          <p:cNvSpPr/>
          <p:nvPr/>
        </p:nvSpPr>
        <p:spPr>
          <a:xfrm>
            <a:off x="1277216" y="2812990"/>
            <a:ext cx="0" cy="378870"/>
          </a:xfrm>
          <a:custGeom>
            <a:avLst/>
            <a:gdLst/>
            <a:ahLst/>
            <a:cxnLst/>
            <a:rect l="l" t="t" r="r" b="b"/>
            <a:pathLst>
              <a:path h="477519">
                <a:moveTo>
                  <a:pt x="0" y="0"/>
                </a:moveTo>
                <a:lnTo>
                  <a:pt x="0" y="477012"/>
                </a:lnTo>
              </a:path>
            </a:pathLst>
          </a:custGeom>
          <a:ln w="11429">
            <a:solidFill>
              <a:srgbClr val="00A1E7"/>
            </a:solidFill>
          </a:ln>
        </p:spPr>
        <p:txBody>
          <a:bodyPr wrap="square" lIns="0" tIns="0" rIns="0" bIns="0" rtlCol="0"/>
          <a:lstStyle/>
          <a:p>
            <a:endParaRPr/>
          </a:p>
        </p:txBody>
      </p:sp>
      <p:sp>
        <p:nvSpPr>
          <p:cNvPr id="58" name="object 46">
            <a:extLst>
              <a:ext uri="{FF2B5EF4-FFF2-40B4-BE49-F238E27FC236}">
                <a16:creationId xmlns:a16="http://schemas.microsoft.com/office/drawing/2014/main" id="{C99F308E-9772-4C81-BF81-FEEE80C54562}"/>
              </a:ext>
            </a:extLst>
          </p:cNvPr>
          <p:cNvSpPr/>
          <p:nvPr/>
        </p:nvSpPr>
        <p:spPr>
          <a:xfrm>
            <a:off x="1277216" y="3607409"/>
            <a:ext cx="0" cy="1898381"/>
          </a:xfrm>
          <a:custGeom>
            <a:avLst/>
            <a:gdLst/>
            <a:ahLst/>
            <a:cxnLst/>
            <a:rect l="l" t="t" r="r" b="b"/>
            <a:pathLst>
              <a:path h="2392679">
                <a:moveTo>
                  <a:pt x="0" y="0"/>
                </a:moveTo>
                <a:lnTo>
                  <a:pt x="0" y="2392680"/>
                </a:lnTo>
              </a:path>
            </a:pathLst>
          </a:custGeom>
          <a:ln w="11429">
            <a:solidFill>
              <a:srgbClr val="00A1E7"/>
            </a:solidFill>
          </a:ln>
        </p:spPr>
        <p:txBody>
          <a:bodyPr wrap="square" lIns="0" tIns="0" rIns="0" bIns="0" rtlCol="0"/>
          <a:lstStyle/>
          <a:p>
            <a:endParaRPr/>
          </a:p>
        </p:txBody>
      </p:sp>
      <p:sp>
        <p:nvSpPr>
          <p:cNvPr id="59" name="object 47">
            <a:extLst>
              <a:ext uri="{FF2B5EF4-FFF2-40B4-BE49-F238E27FC236}">
                <a16:creationId xmlns:a16="http://schemas.microsoft.com/office/drawing/2014/main" id="{7DBA068A-8993-4D7F-933A-9D7E53F66E51}"/>
              </a:ext>
            </a:extLst>
          </p:cNvPr>
          <p:cNvSpPr/>
          <p:nvPr/>
        </p:nvSpPr>
        <p:spPr>
          <a:xfrm>
            <a:off x="1277216" y="5505789"/>
            <a:ext cx="10848683" cy="0"/>
          </a:xfrm>
          <a:custGeom>
            <a:avLst/>
            <a:gdLst/>
            <a:ahLst/>
            <a:cxnLst/>
            <a:rect l="l" t="t" r="r" b="b"/>
            <a:pathLst>
              <a:path w="13673455">
                <a:moveTo>
                  <a:pt x="0" y="0"/>
                </a:moveTo>
                <a:lnTo>
                  <a:pt x="13673327" y="0"/>
                </a:lnTo>
              </a:path>
            </a:pathLst>
          </a:custGeom>
          <a:ln w="11430">
            <a:solidFill>
              <a:srgbClr val="00A1E7"/>
            </a:solidFill>
          </a:ln>
        </p:spPr>
        <p:txBody>
          <a:bodyPr wrap="square" lIns="0" tIns="0" rIns="0" bIns="0" rtlCol="0"/>
          <a:lstStyle/>
          <a:p>
            <a:endParaRPr/>
          </a:p>
        </p:txBody>
      </p:sp>
      <p:sp>
        <p:nvSpPr>
          <p:cNvPr id="60" name="object 48">
            <a:extLst>
              <a:ext uri="{FF2B5EF4-FFF2-40B4-BE49-F238E27FC236}">
                <a16:creationId xmlns:a16="http://schemas.microsoft.com/office/drawing/2014/main" id="{90540CD7-FBBC-45AA-8730-B8935E7ACC5A}"/>
              </a:ext>
            </a:extLst>
          </p:cNvPr>
          <p:cNvSpPr/>
          <p:nvPr/>
        </p:nvSpPr>
        <p:spPr>
          <a:xfrm>
            <a:off x="1277216" y="1612295"/>
            <a:ext cx="0" cy="249389"/>
          </a:xfrm>
          <a:custGeom>
            <a:avLst/>
            <a:gdLst/>
            <a:ahLst/>
            <a:cxnLst/>
            <a:rect l="l" t="t" r="r" b="b"/>
            <a:pathLst>
              <a:path h="314325">
                <a:moveTo>
                  <a:pt x="0" y="0"/>
                </a:moveTo>
                <a:lnTo>
                  <a:pt x="0" y="313944"/>
                </a:lnTo>
              </a:path>
            </a:pathLst>
          </a:custGeom>
          <a:ln w="11429">
            <a:solidFill>
              <a:srgbClr val="00A1E7"/>
            </a:solidFill>
          </a:ln>
        </p:spPr>
        <p:txBody>
          <a:bodyPr wrap="square" lIns="0" tIns="0" rIns="0" bIns="0" rtlCol="0"/>
          <a:lstStyle/>
          <a:p>
            <a:endParaRPr/>
          </a:p>
        </p:txBody>
      </p:sp>
      <p:sp>
        <p:nvSpPr>
          <p:cNvPr id="61" name="object 49">
            <a:extLst>
              <a:ext uri="{FF2B5EF4-FFF2-40B4-BE49-F238E27FC236}">
                <a16:creationId xmlns:a16="http://schemas.microsoft.com/office/drawing/2014/main" id="{E976637F-2BDD-4583-93BD-656D761B2100}"/>
              </a:ext>
            </a:extLst>
          </p:cNvPr>
          <p:cNvSpPr/>
          <p:nvPr/>
        </p:nvSpPr>
        <p:spPr>
          <a:xfrm>
            <a:off x="1277216" y="2277333"/>
            <a:ext cx="0" cy="249389"/>
          </a:xfrm>
          <a:custGeom>
            <a:avLst/>
            <a:gdLst/>
            <a:ahLst/>
            <a:cxnLst/>
            <a:rect l="l" t="t" r="r" b="b"/>
            <a:pathLst>
              <a:path h="314325">
                <a:moveTo>
                  <a:pt x="0" y="0"/>
                </a:moveTo>
                <a:lnTo>
                  <a:pt x="0" y="313943"/>
                </a:lnTo>
              </a:path>
            </a:pathLst>
          </a:custGeom>
          <a:ln w="11429">
            <a:solidFill>
              <a:srgbClr val="00A1E7"/>
            </a:solidFill>
          </a:ln>
        </p:spPr>
        <p:txBody>
          <a:bodyPr wrap="square" lIns="0" tIns="0" rIns="0" bIns="0" rtlCol="0"/>
          <a:lstStyle/>
          <a:p>
            <a:endParaRPr/>
          </a:p>
        </p:txBody>
      </p:sp>
      <p:sp>
        <p:nvSpPr>
          <p:cNvPr id="62" name="object 50">
            <a:extLst>
              <a:ext uri="{FF2B5EF4-FFF2-40B4-BE49-F238E27FC236}">
                <a16:creationId xmlns:a16="http://schemas.microsoft.com/office/drawing/2014/main" id="{CC9C459B-B50A-4C91-BCDE-9B9AA515897D}"/>
              </a:ext>
            </a:extLst>
          </p:cNvPr>
          <p:cNvSpPr/>
          <p:nvPr/>
        </p:nvSpPr>
        <p:spPr>
          <a:xfrm>
            <a:off x="1277216" y="2812990"/>
            <a:ext cx="0" cy="378870"/>
          </a:xfrm>
          <a:custGeom>
            <a:avLst/>
            <a:gdLst/>
            <a:ahLst/>
            <a:cxnLst/>
            <a:rect l="l" t="t" r="r" b="b"/>
            <a:pathLst>
              <a:path h="477519">
                <a:moveTo>
                  <a:pt x="0" y="0"/>
                </a:moveTo>
                <a:lnTo>
                  <a:pt x="0" y="477012"/>
                </a:lnTo>
              </a:path>
            </a:pathLst>
          </a:custGeom>
          <a:ln w="11429">
            <a:solidFill>
              <a:srgbClr val="00A1E7"/>
            </a:solidFill>
          </a:ln>
        </p:spPr>
        <p:txBody>
          <a:bodyPr wrap="square" lIns="0" tIns="0" rIns="0" bIns="0" rtlCol="0"/>
          <a:lstStyle/>
          <a:p>
            <a:endParaRPr/>
          </a:p>
        </p:txBody>
      </p:sp>
      <p:sp>
        <p:nvSpPr>
          <p:cNvPr id="63" name="object 51">
            <a:extLst>
              <a:ext uri="{FF2B5EF4-FFF2-40B4-BE49-F238E27FC236}">
                <a16:creationId xmlns:a16="http://schemas.microsoft.com/office/drawing/2014/main" id="{029C9FFD-9FEE-45A4-89FC-B9C106A49216}"/>
              </a:ext>
            </a:extLst>
          </p:cNvPr>
          <p:cNvSpPr/>
          <p:nvPr/>
        </p:nvSpPr>
        <p:spPr>
          <a:xfrm>
            <a:off x="1277216" y="3607409"/>
            <a:ext cx="0" cy="1898381"/>
          </a:xfrm>
          <a:custGeom>
            <a:avLst/>
            <a:gdLst/>
            <a:ahLst/>
            <a:cxnLst/>
            <a:rect l="l" t="t" r="r" b="b"/>
            <a:pathLst>
              <a:path h="2392679">
                <a:moveTo>
                  <a:pt x="0" y="0"/>
                </a:moveTo>
                <a:lnTo>
                  <a:pt x="0" y="2392680"/>
                </a:lnTo>
              </a:path>
            </a:pathLst>
          </a:custGeom>
          <a:ln w="11429">
            <a:solidFill>
              <a:srgbClr val="00A1E7"/>
            </a:solidFill>
          </a:ln>
        </p:spPr>
        <p:txBody>
          <a:bodyPr wrap="square" lIns="0" tIns="0" rIns="0" bIns="0" rtlCol="0"/>
          <a:lstStyle/>
          <a:p>
            <a:endParaRPr/>
          </a:p>
        </p:txBody>
      </p:sp>
      <p:sp>
        <p:nvSpPr>
          <p:cNvPr id="64" name="object 52">
            <a:extLst>
              <a:ext uri="{FF2B5EF4-FFF2-40B4-BE49-F238E27FC236}">
                <a16:creationId xmlns:a16="http://schemas.microsoft.com/office/drawing/2014/main" id="{A3F037F8-91A8-4B5B-A348-05D93B3FCF50}"/>
              </a:ext>
            </a:extLst>
          </p:cNvPr>
          <p:cNvSpPr/>
          <p:nvPr/>
        </p:nvSpPr>
        <p:spPr>
          <a:xfrm>
            <a:off x="1277216" y="5505789"/>
            <a:ext cx="10848683" cy="0"/>
          </a:xfrm>
          <a:custGeom>
            <a:avLst/>
            <a:gdLst/>
            <a:ahLst/>
            <a:cxnLst/>
            <a:rect l="l" t="t" r="r" b="b"/>
            <a:pathLst>
              <a:path w="13673455">
                <a:moveTo>
                  <a:pt x="0" y="0"/>
                </a:moveTo>
                <a:lnTo>
                  <a:pt x="13673327" y="0"/>
                </a:lnTo>
              </a:path>
            </a:pathLst>
          </a:custGeom>
          <a:ln w="11430">
            <a:solidFill>
              <a:srgbClr val="00A1E7"/>
            </a:solidFill>
          </a:ln>
        </p:spPr>
        <p:txBody>
          <a:bodyPr wrap="square" lIns="0" tIns="0" rIns="0" bIns="0" rtlCol="0"/>
          <a:lstStyle/>
          <a:p>
            <a:endParaRPr/>
          </a:p>
        </p:txBody>
      </p:sp>
      <p:sp>
        <p:nvSpPr>
          <p:cNvPr id="65" name="object 53">
            <a:extLst>
              <a:ext uri="{FF2B5EF4-FFF2-40B4-BE49-F238E27FC236}">
                <a16:creationId xmlns:a16="http://schemas.microsoft.com/office/drawing/2014/main" id="{D8101102-CF4D-4296-AB21-A48B9D303FD8}"/>
              </a:ext>
            </a:extLst>
          </p:cNvPr>
          <p:cNvSpPr/>
          <p:nvPr/>
        </p:nvSpPr>
        <p:spPr>
          <a:xfrm>
            <a:off x="387576" y="2147952"/>
            <a:ext cx="9069" cy="3927754"/>
          </a:xfrm>
          <a:custGeom>
            <a:avLst/>
            <a:gdLst/>
            <a:ahLst/>
            <a:cxnLst/>
            <a:rect l="l" t="t" r="r" b="b"/>
            <a:pathLst>
              <a:path w="11429" h="4950459">
                <a:moveTo>
                  <a:pt x="0" y="4949952"/>
                </a:moveTo>
                <a:lnTo>
                  <a:pt x="11430" y="4949952"/>
                </a:lnTo>
                <a:lnTo>
                  <a:pt x="11430" y="0"/>
                </a:lnTo>
                <a:lnTo>
                  <a:pt x="0" y="0"/>
                </a:lnTo>
                <a:lnTo>
                  <a:pt x="0" y="4949952"/>
                </a:lnTo>
                <a:close/>
              </a:path>
            </a:pathLst>
          </a:custGeom>
          <a:solidFill>
            <a:srgbClr val="00A1E7"/>
          </a:solidFill>
        </p:spPr>
        <p:txBody>
          <a:bodyPr wrap="square" lIns="0" tIns="0" rIns="0" bIns="0" rtlCol="0"/>
          <a:lstStyle/>
          <a:p>
            <a:endParaRPr/>
          </a:p>
        </p:txBody>
      </p:sp>
      <p:sp>
        <p:nvSpPr>
          <p:cNvPr id="66" name="object 54">
            <a:extLst>
              <a:ext uri="{FF2B5EF4-FFF2-40B4-BE49-F238E27FC236}">
                <a16:creationId xmlns:a16="http://schemas.microsoft.com/office/drawing/2014/main" id="{B352B7F0-4C81-4DB1-96B0-A569FB13D239}"/>
              </a:ext>
            </a:extLst>
          </p:cNvPr>
          <p:cNvSpPr/>
          <p:nvPr/>
        </p:nvSpPr>
        <p:spPr>
          <a:xfrm>
            <a:off x="392111" y="6075304"/>
            <a:ext cx="11733889" cy="0"/>
          </a:xfrm>
          <a:custGeom>
            <a:avLst/>
            <a:gdLst/>
            <a:ahLst/>
            <a:cxnLst/>
            <a:rect l="l" t="t" r="r" b="b"/>
            <a:pathLst>
              <a:path w="14789150">
                <a:moveTo>
                  <a:pt x="0" y="0"/>
                </a:moveTo>
                <a:lnTo>
                  <a:pt x="14788896" y="0"/>
                </a:lnTo>
              </a:path>
            </a:pathLst>
          </a:custGeom>
          <a:ln w="11430">
            <a:solidFill>
              <a:srgbClr val="00A1E7"/>
            </a:solidFill>
          </a:ln>
        </p:spPr>
        <p:txBody>
          <a:bodyPr wrap="square" lIns="0" tIns="0" rIns="0" bIns="0" rtlCol="0"/>
          <a:lstStyle/>
          <a:p>
            <a:endParaRPr/>
          </a:p>
        </p:txBody>
      </p:sp>
      <p:sp>
        <p:nvSpPr>
          <p:cNvPr id="67" name="object 55">
            <a:extLst>
              <a:ext uri="{FF2B5EF4-FFF2-40B4-BE49-F238E27FC236}">
                <a16:creationId xmlns:a16="http://schemas.microsoft.com/office/drawing/2014/main" id="{1887DF4A-EABF-43DE-A6FC-3C07B079FC66}"/>
              </a:ext>
            </a:extLst>
          </p:cNvPr>
          <p:cNvSpPr/>
          <p:nvPr/>
        </p:nvSpPr>
        <p:spPr>
          <a:xfrm>
            <a:off x="387576" y="2147952"/>
            <a:ext cx="9069" cy="3927754"/>
          </a:xfrm>
          <a:custGeom>
            <a:avLst/>
            <a:gdLst/>
            <a:ahLst/>
            <a:cxnLst/>
            <a:rect l="l" t="t" r="r" b="b"/>
            <a:pathLst>
              <a:path w="11429" h="4950459">
                <a:moveTo>
                  <a:pt x="0" y="4949952"/>
                </a:moveTo>
                <a:lnTo>
                  <a:pt x="11430" y="4949952"/>
                </a:lnTo>
                <a:lnTo>
                  <a:pt x="11430" y="0"/>
                </a:lnTo>
                <a:lnTo>
                  <a:pt x="0" y="0"/>
                </a:lnTo>
                <a:lnTo>
                  <a:pt x="0" y="4949952"/>
                </a:lnTo>
                <a:close/>
              </a:path>
            </a:pathLst>
          </a:custGeom>
          <a:solidFill>
            <a:srgbClr val="00A1E7"/>
          </a:solidFill>
        </p:spPr>
        <p:txBody>
          <a:bodyPr wrap="square" lIns="0" tIns="0" rIns="0" bIns="0" rtlCol="0"/>
          <a:lstStyle/>
          <a:p>
            <a:endParaRPr/>
          </a:p>
        </p:txBody>
      </p:sp>
      <p:sp>
        <p:nvSpPr>
          <p:cNvPr id="68" name="object 56">
            <a:extLst>
              <a:ext uri="{FF2B5EF4-FFF2-40B4-BE49-F238E27FC236}">
                <a16:creationId xmlns:a16="http://schemas.microsoft.com/office/drawing/2014/main" id="{F1ADF151-E169-4A6F-8820-7C2A2AE2292B}"/>
              </a:ext>
            </a:extLst>
          </p:cNvPr>
          <p:cNvSpPr/>
          <p:nvPr/>
        </p:nvSpPr>
        <p:spPr>
          <a:xfrm>
            <a:off x="392111" y="6075304"/>
            <a:ext cx="11733889" cy="0"/>
          </a:xfrm>
          <a:custGeom>
            <a:avLst/>
            <a:gdLst/>
            <a:ahLst/>
            <a:cxnLst/>
            <a:rect l="l" t="t" r="r" b="b"/>
            <a:pathLst>
              <a:path w="14789150">
                <a:moveTo>
                  <a:pt x="0" y="0"/>
                </a:moveTo>
                <a:lnTo>
                  <a:pt x="14788896" y="0"/>
                </a:lnTo>
              </a:path>
            </a:pathLst>
          </a:custGeom>
          <a:ln w="11430">
            <a:solidFill>
              <a:srgbClr val="00A1E7"/>
            </a:solidFill>
          </a:ln>
        </p:spPr>
        <p:txBody>
          <a:bodyPr wrap="square" lIns="0" tIns="0" rIns="0" bIns="0" rtlCol="0"/>
          <a:lstStyle/>
          <a:p>
            <a:endParaRPr/>
          </a:p>
        </p:txBody>
      </p:sp>
      <p:sp>
        <p:nvSpPr>
          <p:cNvPr id="69" name="object 57">
            <a:extLst>
              <a:ext uri="{FF2B5EF4-FFF2-40B4-BE49-F238E27FC236}">
                <a16:creationId xmlns:a16="http://schemas.microsoft.com/office/drawing/2014/main" id="{D1C47FCA-591D-4485-BA99-44A77A68BF70}"/>
              </a:ext>
            </a:extLst>
          </p:cNvPr>
          <p:cNvSpPr/>
          <p:nvPr/>
        </p:nvSpPr>
        <p:spPr>
          <a:xfrm>
            <a:off x="387576" y="2147952"/>
            <a:ext cx="9069" cy="3927754"/>
          </a:xfrm>
          <a:custGeom>
            <a:avLst/>
            <a:gdLst/>
            <a:ahLst/>
            <a:cxnLst/>
            <a:rect l="l" t="t" r="r" b="b"/>
            <a:pathLst>
              <a:path w="11429" h="4950459">
                <a:moveTo>
                  <a:pt x="0" y="4949952"/>
                </a:moveTo>
                <a:lnTo>
                  <a:pt x="11430" y="4949952"/>
                </a:lnTo>
                <a:lnTo>
                  <a:pt x="11430" y="0"/>
                </a:lnTo>
                <a:lnTo>
                  <a:pt x="0" y="0"/>
                </a:lnTo>
                <a:lnTo>
                  <a:pt x="0" y="4949952"/>
                </a:lnTo>
                <a:close/>
              </a:path>
            </a:pathLst>
          </a:custGeom>
          <a:solidFill>
            <a:srgbClr val="00A1E7"/>
          </a:solidFill>
        </p:spPr>
        <p:txBody>
          <a:bodyPr wrap="square" lIns="0" tIns="0" rIns="0" bIns="0" rtlCol="0"/>
          <a:lstStyle/>
          <a:p>
            <a:endParaRPr/>
          </a:p>
        </p:txBody>
      </p:sp>
      <p:sp>
        <p:nvSpPr>
          <p:cNvPr id="70" name="object 58">
            <a:extLst>
              <a:ext uri="{FF2B5EF4-FFF2-40B4-BE49-F238E27FC236}">
                <a16:creationId xmlns:a16="http://schemas.microsoft.com/office/drawing/2014/main" id="{653085C5-3402-415A-B8FA-F09C4A2CF3B7}"/>
              </a:ext>
            </a:extLst>
          </p:cNvPr>
          <p:cNvSpPr/>
          <p:nvPr/>
        </p:nvSpPr>
        <p:spPr>
          <a:xfrm>
            <a:off x="392111" y="6075304"/>
            <a:ext cx="11733889" cy="0"/>
          </a:xfrm>
          <a:custGeom>
            <a:avLst/>
            <a:gdLst/>
            <a:ahLst/>
            <a:cxnLst/>
            <a:rect l="l" t="t" r="r" b="b"/>
            <a:pathLst>
              <a:path w="14789150">
                <a:moveTo>
                  <a:pt x="0" y="0"/>
                </a:moveTo>
                <a:lnTo>
                  <a:pt x="14788896" y="0"/>
                </a:lnTo>
              </a:path>
            </a:pathLst>
          </a:custGeom>
          <a:ln w="11430">
            <a:solidFill>
              <a:srgbClr val="00A1E7"/>
            </a:solidFill>
          </a:ln>
        </p:spPr>
        <p:txBody>
          <a:bodyPr wrap="square" lIns="0" tIns="0" rIns="0" bIns="0" rtlCol="0"/>
          <a:lstStyle/>
          <a:p>
            <a:endParaRPr dirty="0"/>
          </a:p>
        </p:txBody>
      </p:sp>
      <p:sp>
        <p:nvSpPr>
          <p:cNvPr id="71" name="object 59">
            <a:extLst>
              <a:ext uri="{FF2B5EF4-FFF2-40B4-BE49-F238E27FC236}">
                <a16:creationId xmlns:a16="http://schemas.microsoft.com/office/drawing/2014/main" id="{9FEEFD0C-A136-454C-9EFF-06957518D1C2}"/>
              </a:ext>
            </a:extLst>
          </p:cNvPr>
          <p:cNvSpPr/>
          <p:nvPr/>
        </p:nvSpPr>
        <p:spPr>
          <a:xfrm>
            <a:off x="1277216" y="2277333"/>
            <a:ext cx="0" cy="249389"/>
          </a:xfrm>
          <a:custGeom>
            <a:avLst/>
            <a:gdLst/>
            <a:ahLst/>
            <a:cxnLst/>
            <a:rect l="l" t="t" r="r" b="b"/>
            <a:pathLst>
              <a:path h="314325">
                <a:moveTo>
                  <a:pt x="0" y="0"/>
                </a:moveTo>
                <a:lnTo>
                  <a:pt x="0" y="313943"/>
                </a:lnTo>
              </a:path>
            </a:pathLst>
          </a:custGeom>
          <a:ln w="11429">
            <a:solidFill>
              <a:srgbClr val="00A1E7"/>
            </a:solidFill>
          </a:ln>
        </p:spPr>
        <p:txBody>
          <a:bodyPr wrap="square" lIns="0" tIns="0" rIns="0" bIns="0" rtlCol="0"/>
          <a:lstStyle/>
          <a:p>
            <a:endParaRPr/>
          </a:p>
        </p:txBody>
      </p:sp>
      <p:sp>
        <p:nvSpPr>
          <p:cNvPr id="72" name="object 60">
            <a:extLst>
              <a:ext uri="{FF2B5EF4-FFF2-40B4-BE49-F238E27FC236}">
                <a16:creationId xmlns:a16="http://schemas.microsoft.com/office/drawing/2014/main" id="{6CF15F64-81DD-40F3-80D3-331AD13B37DE}"/>
              </a:ext>
            </a:extLst>
          </p:cNvPr>
          <p:cNvSpPr/>
          <p:nvPr/>
        </p:nvSpPr>
        <p:spPr>
          <a:xfrm>
            <a:off x="1277216" y="2812990"/>
            <a:ext cx="0" cy="378870"/>
          </a:xfrm>
          <a:custGeom>
            <a:avLst/>
            <a:gdLst/>
            <a:ahLst/>
            <a:cxnLst/>
            <a:rect l="l" t="t" r="r" b="b"/>
            <a:pathLst>
              <a:path h="477519">
                <a:moveTo>
                  <a:pt x="0" y="0"/>
                </a:moveTo>
                <a:lnTo>
                  <a:pt x="0" y="477012"/>
                </a:lnTo>
              </a:path>
            </a:pathLst>
          </a:custGeom>
          <a:ln w="11429">
            <a:solidFill>
              <a:srgbClr val="00A1E7"/>
            </a:solidFill>
          </a:ln>
        </p:spPr>
        <p:txBody>
          <a:bodyPr wrap="square" lIns="0" tIns="0" rIns="0" bIns="0" rtlCol="0"/>
          <a:lstStyle/>
          <a:p>
            <a:endParaRPr/>
          </a:p>
        </p:txBody>
      </p:sp>
      <p:sp>
        <p:nvSpPr>
          <p:cNvPr id="73" name="object 61">
            <a:extLst>
              <a:ext uri="{FF2B5EF4-FFF2-40B4-BE49-F238E27FC236}">
                <a16:creationId xmlns:a16="http://schemas.microsoft.com/office/drawing/2014/main" id="{FE3B265D-99AF-4CE0-84AC-742FAF5DBF23}"/>
              </a:ext>
            </a:extLst>
          </p:cNvPr>
          <p:cNvSpPr/>
          <p:nvPr/>
        </p:nvSpPr>
        <p:spPr>
          <a:xfrm>
            <a:off x="1277216" y="3607409"/>
            <a:ext cx="0" cy="1708946"/>
          </a:xfrm>
          <a:custGeom>
            <a:avLst/>
            <a:gdLst/>
            <a:ahLst/>
            <a:cxnLst/>
            <a:rect l="l" t="t" r="r" b="b"/>
            <a:pathLst>
              <a:path h="2153920">
                <a:moveTo>
                  <a:pt x="0" y="0"/>
                </a:moveTo>
                <a:lnTo>
                  <a:pt x="0" y="2153412"/>
                </a:lnTo>
              </a:path>
            </a:pathLst>
          </a:custGeom>
          <a:ln w="11429">
            <a:solidFill>
              <a:srgbClr val="00A1E7"/>
            </a:solidFill>
          </a:ln>
        </p:spPr>
        <p:txBody>
          <a:bodyPr wrap="square" lIns="0" tIns="0" rIns="0" bIns="0" rtlCol="0"/>
          <a:lstStyle/>
          <a:p>
            <a:endParaRPr/>
          </a:p>
        </p:txBody>
      </p:sp>
      <p:sp>
        <p:nvSpPr>
          <p:cNvPr id="74" name="object 62">
            <a:extLst>
              <a:ext uri="{FF2B5EF4-FFF2-40B4-BE49-F238E27FC236}">
                <a16:creationId xmlns:a16="http://schemas.microsoft.com/office/drawing/2014/main" id="{61AF28E8-516A-4E95-8B7D-CD8198175E5C}"/>
              </a:ext>
            </a:extLst>
          </p:cNvPr>
          <p:cNvSpPr/>
          <p:nvPr/>
        </p:nvSpPr>
        <p:spPr>
          <a:xfrm>
            <a:off x="1277216" y="5315951"/>
            <a:ext cx="10848683" cy="0"/>
          </a:xfrm>
          <a:custGeom>
            <a:avLst/>
            <a:gdLst/>
            <a:ahLst/>
            <a:cxnLst/>
            <a:rect l="l" t="t" r="r" b="b"/>
            <a:pathLst>
              <a:path w="13673455">
                <a:moveTo>
                  <a:pt x="0" y="0"/>
                </a:moveTo>
                <a:lnTo>
                  <a:pt x="13673327" y="0"/>
                </a:lnTo>
              </a:path>
            </a:pathLst>
          </a:custGeom>
          <a:ln w="11430">
            <a:solidFill>
              <a:srgbClr val="00A1E7"/>
            </a:solidFill>
          </a:ln>
        </p:spPr>
        <p:txBody>
          <a:bodyPr wrap="square" lIns="0" tIns="0" rIns="0" bIns="0" rtlCol="0"/>
          <a:lstStyle/>
          <a:p>
            <a:endParaRPr/>
          </a:p>
        </p:txBody>
      </p:sp>
      <p:sp>
        <p:nvSpPr>
          <p:cNvPr id="75" name="object 63">
            <a:extLst>
              <a:ext uri="{FF2B5EF4-FFF2-40B4-BE49-F238E27FC236}">
                <a16:creationId xmlns:a16="http://schemas.microsoft.com/office/drawing/2014/main" id="{4B1C1775-5D94-4D4C-97E3-1CEEF628D616}"/>
              </a:ext>
            </a:extLst>
          </p:cNvPr>
          <p:cNvSpPr/>
          <p:nvPr/>
        </p:nvSpPr>
        <p:spPr>
          <a:xfrm>
            <a:off x="1277216" y="2277333"/>
            <a:ext cx="0" cy="249389"/>
          </a:xfrm>
          <a:custGeom>
            <a:avLst/>
            <a:gdLst/>
            <a:ahLst/>
            <a:cxnLst/>
            <a:rect l="l" t="t" r="r" b="b"/>
            <a:pathLst>
              <a:path h="314325">
                <a:moveTo>
                  <a:pt x="0" y="0"/>
                </a:moveTo>
                <a:lnTo>
                  <a:pt x="0" y="313943"/>
                </a:lnTo>
              </a:path>
            </a:pathLst>
          </a:custGeom>
          <a:ln w="11429">
            <a:solidFill>
              <a:srgbClr val="00A1E7"/>
            </a:solidFill>
          </a:ln>
        </p:spPr>
        <p:txBody>
          <a:bodyPr wrap="square" lIns="0" tIns="0" rIns="0" bIns="0" rtlCol="0"/>
          <a:lstStyle/>
          <a:p>
            <a:endParaRPr/>
          </a:p>
        </p:txBody>
      </p:sp>
      <p:sp>
        <p:nvSpPr>
          <p:cNvPr id="76" name="object 64">
            <a:extLst>
              <a:ext uri="{FF2B5EF4-FFF2-40B4-BE49-F238E27FC236}">
                <a16:creationId xmlns:a16="http://schemas.microsoft.com/office/drawing/2014/main" id="{F132BD91-3AFA-4AC5-BB7D-56CE8FA230A2}"/>
              </a:ext>
            </a:extLst>
          </p:cNvPr>
          <p:cNvSpPr/>
          <p:nvPr/>
        </p:nvSpPr>
        <p:spPr>
          <a:xfrm>
            <a:off x="1277216" y="2812990"/>
            <a:ext cx="0" cy="378870"/>
          </a:xfrm>
          <a:custGeom>
            <a:avLst/>
            <a:gdLst/>
            <a:ahLst/>
            <a:cxnLst/>
            <a:rect l="l" t="t" r="r" b="b"/>
            <a:pathLst>
              <a:path h="477519">
                <a:moveTo>
                  <a:pt x="0" y="0"/>
                </a:moveTo>
                <a:lnTo>
                  <a:pt x="0" y="477012"/>
                </a:lnTo>
              </a:path>
            </a:pathLst>
          </a:custGeom>
          <a:ln w="11429">
            <a:solidFill>
              <a:srgbClr val="00A1E7"/>
            </a:solidFill>
          </a:ln>
        </p:spPr>
        <p:txBody>
          <a:bodyPr wrap="square" lIns="0" tIns="0" rIns="0" bIns="0" rtlCol="0"/>
          <a:lstStyle/>
          <a:p>
            <a:endParaRPr/>
          </a:p>
        </p:txBody>
      </p:sp>
      <p:sp>
        <p:nvSpPr>
          <p:cNvPr id="77" name="object 65">
            <a:extLst>
              <a:ext uri="{FF2B5EF4-FFF2-40B4-BE49-F238E27FC236}">
                <a16:creationId xmlns:a16="http://schemas.microsoft.com/office/drawing/2014/main" id="{0C8FB59C-B8A1-4ECB-B170-BE59EC1DA76C}"/>
              </a:ext>
            </a:extLst>
          </p:cNvPr>
          <p:cNvSpPr/>
          <p:nvPr/>
        </p:nvSpPr>
        <p:spPr>
          <a:xfrm>
            <a:off x="1277216" y="3607409"/>
            <a:ext cx="0" cy="1708946"/>
          </a:xfrm>
          <a:custGeom>
            <a:avLst/>
            <a:gdLst/>
            <a:ahLst/>
            <a:cxnLst/>
            <a:rect l="l" t="t" r="r" b="b"/>
            <a:pathLst>
              <a:path h="2153920">
                <a:moveTo>
                  <a:pt x="0" y="0"/>
                </a:moveTo>
                <a:lnTo>
                  <a:pt x="0" y="2153412"/>
                </a:lnTo>
              </a:path>
            </a:pathLst>
          </a:custGeom>
          <a:ln w="11429">
            <a:solidFill>
              <a:srgbClr val="00A1E7"/>
            </a:solidFill>
          </a:ln>
        </p:spPr>
        <p:txBody>
          <a:bodyPr wrap="square" lIns="0" tIns="0" rIns="0" bIns="0" rtlCol="0"/>
          <a:lstStyle/>
          <a:p>
            <a:endParaRPr/>
          </a:p>
        </p:txBody>
      </p:sp>
      <p:sp>
        <p:nvSpPr>
          <p:cNvPr id="78" name="object 66">
            <a:extLst>
              <a:ext uri="{FF2B5EF4-FFF2-40B4-BE49-F238E27FC236}">
                <a16:creationId xmlns:a16="http://schemas.microsoft.com/office/drawing/2014/main" id="{D3A43BB5-E19C-4BDC-9686-8295E2055BBB}"/>
              </a:ext>
            </a:extLst>
          </p:cNvPr>
          <p:cNvSpPr/>
          <p:nvPr/>
        </p:nvSpPr>
        <p:spPr>
          <a:xfrm>
            <a:off x="1277216" y="5315951"/>
            <a:ext cx="10848683" cy="0"/>
          </a:xfrm>
          <a:custGeom>
            <a:avLst/>
            <a:gdLst/>
            <a:ahLst/>
            <a:cxnLst/>
            <a:rect l="l" t="t" r="r" b="b"/>
            <a:pathLst>
              <a:path w="13673455">
                <a:moveTo>
                  <a:pt x="0" y="0"/>
                </a:moveTo>
                <a:lnTo>
                  <a:pt x="13673327" y="0"/>
                </a:lnTo>
              </a:path>
            </a:pathLst>
          </a:custGeom>
          <a:ln w="11430">
            <a:solidFill>
              <a:srgbClr val="00A1E7"/>
            </a:solidFill>
          </a:ln>
        </p:spPr>
        <p:txBody>
          <a:bodyPr wrap="square" lIns="0" tIns="0" rIns="0" bIns="0" rtlCol="0"/>
          <a:lstStyle/>
          <a:p>
            <a:endParaRPr/>
          </a:p>
        </p:txBody>
      </p:sp>
      <p:sp>
        <p:nvSpPr>
          <p:cNvPr id="79" name="object 67">
            <a:extLst>
              <a:ext uri="{FF2B5EF4-FFF2-40B4-BE49-F238E27FC236}">
                <a16:creationId xmlns:a16="http://schemas.microsoft.com/office/drawing/2014/main" id="{BA26442E-9D9C-4688-AF8A-430D9E166D3C}"/>
              </a:ext>
            </a:extLst>
          </p:cNvPr>
          <p:cNvSpPr/>
          <p:nvPr/>
        </p:nvSpPr>
        <p:spPr>
          <a:xfrm>
            <a:off x="1261497" y="2812990"/>
            <a:ext cx="0" cy="378870"/>
          </a:xfrm>
          <a:custGeom>
            <a:avLst/>
            <a:gdLst/>
            <a:ahLst/>
            <a:cxnLst/>
            <a:rect l="l" t="t" r="r" b="b"/>
            <a:pathLst>
              <a:path h="477519">
                <a:moveTo>
                  <a:pt x="0" y="0"/>
                </a:moveTo>
                <a:lnTo>
                  <a:pt x="0" y="477012"/>
                </a:lnTo>
              </a:path>
            </a:pathLst>
          </a:custGeom>
          <a:ln w="11429">
            <a:solidFill>
              <a:srgbClr val="00A1E7"/>
            </a:solidFill>
          </a:ln>
        </p:spPr>
        <p:txBody>
          <a:bodyPr wrap="square" lIns="0" tIns="0" rIns="0" bIns="0" rtlCol="0"/>
          <a:lstStyle/>
          <a:p>
            <a:endParaRPr/>
          </a:p>
        </p:txBody>
      </p:sp>
      <p:sp>
        <p:nvSpPr>
          <p:cNvPr id="80" name="object 68">
            <a:extLst>
              <a:ext uri="{FF2B5EF4-FFF2-40B4-BE49-F238E27FC236}">
                <a16:creationId xmlns:a16="http://schemas.microsoft.com/office/drawing/2014/main" id="{6D708A68-0FF1-4834-A6E2-8D11230B49C8}"/>
              </a:ext>
            </a:extLst>
          </p:cNvPr>
          <p:cNvSpPr/>
          <p:nvPr/>
        </p:nvSpPr>
        <p:spPr>
          <a:xfrm>
            <a:off x="1261497" y="3607409"/>
            <a:ext cx="0" cy="2278259"/>
          </a:xfrm>
          <a:custGeom>
            <a:avLst/>
            <a:gdLst/>
            <a:ahLst/>
            <a:cxnLst/>
            <a:rect l="l" t="t" r="r" b="b"/>
            <a:pathLst>
              <a:path h="2871470">
                <a:moveTo>
                  <a:pt x="0" y="0"/>
                </a:moveTo>
                <a:lnTo>
                  <a:pt x="0" y="2871216"/>
                </a:lnTo>
              </a:path>
            </a:pathLst>
          </a:custGeom>
          <a:ln w="11429">
            <a:solidFill>
              <a:srgbClr val="00A1E7"/>
            </a:solidFill>
          </a:ln>
        </p:spPr>
        <p:txBody>
          <a:bodyPr wrap="square" lIns="0" tIns="0" rIns="0" bIns="0" rtlCol="0"/>
          <a:lstStyle/>
          <a:p>
            <a:endParaRPr/>
          </a:p>
        </p:txBody>
      </p:sp>
      <p:sp>
        <p:nvSpPr>
          <p:cNvPr id="81" name="object 69">
            <a:extLst>
              <a:ext uri="{FF2B5EF4-FFF2-40B4-BE49-F238E27FC236}">
                <a16:creationId xmlns:a16="http://schemas.microsoft.com/office/drawing/2014/main" id="{5B00E260-86B3-4242-8F61-8BDCB8198529}"/>
              </a:ext>
            </a:extLst>
          </p:cNvPr>
          <p:cNvSpPr/>
          <p:nvPr/>
        </p:nvSpPr>
        <p:spPr>
          <a:xfrm>
            <a:off x="1261497" y="5885466"/>
            <a:ext cx="10864301" cy="0"/>
          </a:xfrm>
          <a:custGeom>
            <a:avLst/>
            <a:gdLst/>
            <a:ahLst/>
            <a:cxnLst/>
            <a:rect l="l" t="t" r="r" b="b"/>
            <a:pathLst>
              <a:path w="13693140">
                <a:moveTo>
                  <a:pt x="0" y="0"/>
                </a:moveTo>
                <a:lnTo>
                  <a:pt x="13693140" y="0"/>
                </a:lnTo>
              </a:path>
            </a:pathLst>
          </a:custGeom>
          <a:ln w="11430">
            <a:solidFill>
              <a:srgbClr val="00A1E7"/>
            </a:solidFill>
          </a:ln>
        </p:spPr>
        <p:txBody>
          <a:bodyPr wrap="square" lIns="0" tIns="0" rIns="0" bIns="0" rtlCol="0"/>
          <a:lstStyle/>
          <a:p>
            <a:endParaRPr/>
          </a:p>
        </p:txBody>
      </p:sp>
      <p:sp>
        <p:nvSpPr>
          <p:cNvPr id="82" name="object 70">
            <a:extLst>
              <a:ext uri="{FF2B5EF4-FFF2-40B4-BE49-F238E27FC236}">
                <a16:creationId xmlns:a16="http://schemas.microsoft.com/office/drawing/2014/main" id="{E50A13DC-9F43-453A-B597-084E388635B3}"/>
              </a:ext>
            </a:extLst>
          </p:cNvPr>
          <p:cNvSpPr/>
          <p:nvPr/>
        </p:nvSpPr>
        <p:spPr>
          <a:xfrm>
            <a:off x="1261497" y="2812990"/>
            <a:ext cx="0" cy="378870"/>
          </a:xfrm>
          <a:custGeom>
            <a:avLst/>
            <a:gdLst/>
            <a:ahLst/>
            <a:cxnLst/>
            <a:rect l="l" t="t" r="r" b="b"/>
            <a:pathLst>
              <a:path h="477519">
                <a:moveTo>
                  <a:pt x="0" y="0"/>
                </a:moveTo>
                <a:lnTo>
                  <a:pt x="0" y="477012"/>
                </a:lnTo>
              </a:path>
            </a:pathLst>
          </a:custGeom>
          <a:ln w="11429">
            <a:solidFill>
              <a:srgbClr val="00A1E7"/>
            </a:solidFill>
          </a:ln>
        </p:spPr>
        <p:txBody>
          <a:bodyPr wrap="square" lIns="0" tIns="0" rIns="0" bIns="0" rtlCol="0"/>
          <a:lstStyle/>
          <a:p>
            <a:endParaRPr/>
          </a:p>
        </p:txBody>
      </p:sp>
      <p:sp>
        <p:nvSpPr>
          <p:cNvPr id="83" name="object 71">
            <a:extLst>
              <a:ext uri="{FF2B5EF4-FFF2-40B4-BE49-F238E27FC236}">
                <a16:creationId xmlns:a16="http://schemas.microsoft.com/office/drawing/2014/main" id="{ADADAEC3-66DE-46FC-B319-EE46B0859059}"/>
              </a:ext>
            </a:extLst>
          </p:cNvPr>
          <p:cNvSpPr/>
          <p:nvPr/>
        </p:nvSpPr>
        <p:spPr>
          <a:xfrm>
            <a:off x="1261497" y="3607409"/>
            <a:ext cx="0" cy="2278259"/>
          </a:xfrm>
          <a:custGeom>
            <a:avLst/>
            <a:gdLst/>
            <a:ahLst/>
            <a:cxnLst/>
            <a:rect l="l" t="t" r="r" b="b"/>
            <a:pathLst>
              <a:path h="2871470">
                <a:moveTo>
                  <a:pt x="0" y="0"/>
                </a:moveTo>
                <a:lnTo>
                  <a:pt x="0" y="2871216"/>
                </a:lnTo>
              </a:path>
            </a:pathLst>
          </a:custGeom>
          <a:ln w="11429">
            <a:solidFill>
              <a:srgbClr val="00A1E7"/>
            </a:solidFill>
          </a:ln>
        </p:spPr>
        <p:txBody>
          <a:bodyPr wrap="square" lIns="0" tIns="0" rIns="0" bIns="0" rtlCol="0"/>
          <a:lstStyle/>
          <a:p>
            <a:endParaRPr/>
          </a:p>
        </p:txBody>
      </p:sp>
      <p:sp>
        <p:nvSpPr>
          <p:cNvPr id="84" name="object 72">
            <a:extLst>
              <a:ext uri="{FF2B5EF4-FFF2-40B4-BE49-F238E27FC236}">
                <a16:creationId xmlns:a16="http://schemas.microsoft.com/office/drawing/2014/main" id="{FA0B6A37-4007-41E7-BE89-73D8DC376BAF}"/>
              </a:ext>
            </a:extLst>
          </p:cNvPr>
          <p:cNvSpPr/>
          <p:nvPr/>
        </p:nvSpPr>
        <p:spPr>
          <a:xfrm>
            <a:off x="1261497" y="5885466"/>
            <a:ext cx="10864301" cy="0"/>
          </a:xfrm>
          <a:custGeom>
            <a:avLst/>
            <a:gdLst/>
            <a:ahLst/>
            <a:cxnLst/>
            <a:rect l="l" t="t" r="r" b="b"/>
            <a:pathLst>
              <a:path w="13693140">
                <a:moveTo>
                  <a:pt x="0" y="0"/>
                </a:moveTo>
                <a:lnTo>
                  <a:pt x="13693140" y="0"/>
                </a:lnTo>
              </a:path>
            </a:pathLst>
          </a:custGeom>
          <a:ln w="11430">
            <a:solidFill>
              <a:srgbClr val="00A1E7"/>
            </a:solidFill>
          </a:ln>
        </p:spPr>
        <p:txBody>
          <a:bodyPr wrap="square" lIns="0" tIns="0" rIns="0" bIns="0" rtlCol="0"/>
          <a:lstStyle/>
          <a:p>
            <a:endParaRPr/>
          </a:p>
        </p:txBody>
      </p:sp>
      <p:sp>
        <p:nvSpPr>
          <p:cNvPr id="85" name="object 73">
            <a:extLst>
              <a:ext uri="{FF2B5EF4-FFF2-40B4-BE49-F238E27FC236}">
                <a16:creationId xmlns:a16="http://schemas.microsoft.com/office/drawing/2014/main" id="{51576210-94E7-4D33-87EB-C6DD1562C609}"/>
              </a:ext>
            </a:extLst>
          </p:cNvPr>
          <p:cNvSpPr/>
          <p:nvPr/>
        </p:nvSpPr>
        <p:spPr>
          <a:xfrm>
            <a:off x="1261497" y="2812990"/>
            <a:ext cx="0" cy="378870"/>
          </a:xfrm>
          <a:custGeom>
            <a:avLst/>
            <a:gdLst/>
            <a:ahLst/>
            <a:cxnLst/>
            <a:rect l="l" t="t" r="r" b="b"/>
            <a:pathLst>
              <a:path h="477519">
                <a:moveTo>
                  <a:pt x="0" y="0"/>
                </a:moveTo>
                <a:lnTo>
                  <a:pt x="0" y="477012"/>
                </a:lnTo>
              </a:path>
            </a:pathLst>
          </a:custGeom>
          <a:ln w="11429">
            <a:solidFill>
              <a:srgbClr val="00A1E7"/>
            </a:solidFill>
          </a:ln>
        </p:spPr>
        <p:txBody>
          <a:bodyPr wrap="square" lIns="0" tIns="0" rIns="0" bIns="0" rtlCol="0"/>
          <a:lstStyle/>
          <a:p>
            <a:endParaRPr/>
          </a:p>
        </p:txBody>
      </p:sp>
      <p:sp>
        <p:nvSpPr>
          <p:cNvPr id="86" name="object 74">
            <a:extLst>
              <a:ext uri="{FF2B5EF4-FFF2-40B4-BE49-F238E27FC236}">
                <a16:creationId xmlns:a16="http://schemas.microsoft.com/office/drawing/2014/main" id="{5292DC90-D031-42CA-90EC-F70F153B767C}"/>
              </a:ext>
            </a:extLst>
          </p:cNvPr>
          <p:cNvSpPr/>
          <p:nvPr/>
        </p:nvSpPr>
        <p:spPr>
          <a:xfrm>
            <a:off x="1261497" y="3607409"/>
            <a:ext cx="0" cy="2278259"/>
          </a:xfrm>
          <a:custGeom>
            <a:avLst/>
            <a:gdLst/>
            <a:ahLst/>
            <a:cxnLst/>
            <a:rect l="l" t="t" r="r" b="b"/>
            <a:pathLst>
              <a:path h="2871470">
                <a:moveTo>
                  <a:pt x="0" y="0"/>
                </a:moveTo>
                <a:lnTo>
                  <a:pt x="0" y="2871216"/>
                </a:lnTo>
              </a:path>
            </a:pathLst>
          </a:custGeom>
          <a:ln w="11429">
            <a:solidFill>
              <a:srgbClr val="00A1E7"/>
            </a:solidFill>
          </a:ln>
        </p:spPr>
        <p:txBody>
          <a:bodyPr wrap="square" lIns="0" tIns="0" rIns="0" bIns="0" rtlCol="0"/>
          <a:lstStyle/>
          <a:p>
            <a:endParaRPr/>
          </a:p>
        </p:txBody>
      </p:sp>
      <p:sp>
        <p:nvSpPr>
          <p:cNvPr id="87" name="object 75">
            <a:extLst>
              <a:ext uri="{FF2B5EF4-FFF2-40B4-BE49-F238E27FC236}">
                <a16:creationId xmlns:a16="http://schemas.microsoft.com/office/drawing/2014/main" id="{B48563BB-E4B3-4E38-A2E7-214C92BFF6D3}"/>
              </a:ext>
            </a:extLst>
          </p:cNvPr>
          <p:cNvSpPr/>
          <p:nvPr/>
        </p:nvSpPr>
        <p:spPr>
          <a:xfrm>
            <a:off x="1261497" y="5885466"/>
            <a:ext cx="10864301" cy="0"/>
          </a:xfrm>
          <a:custGeom>
            <a:avLst/>
            <a:gdLst/>
            <a:ahLst/>
            <a:cxnLst/>
            <a:rect l="l" t="t" r="r" b="b"/>
            <a:pathLst>
              <a:path w="13693140">
                <a:moveTo>
                  <a:pt x="0" y="0"/>
                </a:moveTo>
                <a:lnTo>
                  <a:pt x="13693140" y="0"/>
                </a:lnTo>
              </a:path>
            </a:pathLst>
          </a:custGeom>
          <a:ln w="11430">
            <a:solidFill>
              <a:srgbClr val="00A1E7"/>
            </a:solidFill>
          </a:ln>
        </p:spPr>
        <p:txBody>
          <a:bodyPr wrap="square" lIns="0" tIns="0" rIns="0" bIns="0" rtlCol="0"/>
          <a:lstStyle/>
          <a:p>
            <a:endParaRPr/>
          </a:p>
        </p:txBody>
      </p:sp>
      <p:sp>
        <p:nvSpPr>
          <p:cNvPr id="88" name="object 76">
            <a:extLst>
              <a:ext uri="{FF2B5EF4-FFF2-40B4-BE49-F238E27FC236}">
                <a16:creationId xmlns:a16="http://schemas.microsoft.com/office/drawing/2014/main" id="{644FA704-C811-4AA1-8F79-A9E64FE3856A}"/>
              </a:ext>
            </a:extLst>
          </p:cNvPr>
          <p:cNvSpPr/>
          <p:nvPr/>
        </p:nvSpPr>
        <p:spPr>
          <a:xfrm>
            <a:off x="1261497" y="3607409"/>
            <a:ext cx="0" cy="2088320"/>
          </a:xfrm>
          <a:custGeom>
            <a:avLst/>
            <a:gdLst/>
            <a:ahLst/>
            <a:cxnLst/>
            <a:rect l="l" t="t" r="r" b="b"/>
            <a:pathLst>
              <a:path h="2632075">
                <a:moveTo>
                  <a:pt x="0" y="0"/>
                </a:moveTo>
                <a:lnTo>
                  <a:pt x="0" y="2631947"/>
                </a:lnTo>
              </a:path>
            </a:pathLst>
          </a:custGeom>
          <a:ln w="11430">
            <a:solidFill>
              <a:srgbClr val="00A1E7"/>
            </a:solidFill>
          </a:ln>
        </p:spPr>
        <p:txBody>
          <a:bodyPr wrap="square" lIns="0" tIns="0" rIns="0" bIns="0" rtlCol="0"/>
          <a:lstStyle/>
          <a:p>
            <a:endParaRPr/>
          </a:p>
        </p:txBody>
      </p:sp>
      <p:sp>
        <p:nvSpPr>
          <p:cNvPr id="89" name="object 77">
            <a:extLst>
              <a:ext uri="{FF2B5EF4-FFF2-40B4-BE49-F238E27FC236}">
                <a16:creationId xmlns:a16="http://schemas.microsoft.com/office/drawing/2014/main" id="{F691FC2F-170D-4B84-97CD-F3C794A0DDAB}"/>
              </a:ext>
            </a:extLst>
          </p:cNvPr>
          <p:cNvSpPr/>
          <p:nvPr/>
        </p:nvSpPr>
        <p:spPr>
          <a:xfrm>
            <a:off x="1261497" y="5695628"/>
            <a:ext cx="10864301" cy="0"/>
          </a:xfrm>
          <a:custGeom>
            <a:avLst/>
            <a:gdLst/>
            <a:ahLst/>
            <a:cxnLst/>
            <a:rect l="l" t="t" r="r" b="b"/>
            <a:pathLst>
              <a:path w="13693140">
                <a:moveTo>
                  <a:pt x="0" y="0"/>
                </a:moveTo>
                <a:lnTo>
                  <a:pt x="13693140" y="0"/>
                </a:lnTo>
              </a:path>
            </a:pathLst>
          </a:custGeom>
          <a:ln w="11430">
            <a:solidFill>
              <a:srgbClr val="00A1E7"/>
            </a:solidFill>
          </a:ln>
        </p:spPr>
        <p:txBody>
          <a:bodyPr wrap="square" lIns="0" tIns="0" rIns="0" bIns="0" rtlCol="0"/>
          <a:lstStyle/>
          <a:p>
            <a:endParaRPr/>
          </a:p>
        </p:txBody>
      </p:sp>
      <p:sp>
        <p:nvSpPr>
          <p:cNvPr id="90" name="object 78">
            <a:extLst>
              <a:ext uri="{FF2B5EF4-FFF2-40B4-BE49-F238E27FC236}">
                <a16:creationId xmlns:a16="http://schemas.microsoft.com/office/drawing/2014/main" id="{E757653D-014E-49F1-8388-13A5656348E3}"/>
              </a:ext>
            </a:extLst>
          </p:cNvPr>
          <p:cNvSpPr/>
          <p:nvPr/>
        </p:nvSpPr>
        <p:spPr>
          <a:xfrm>
            <a:off x="1261497" y="3607409"/>
            <a:ext cx="0" cy="2088320"/>
          </a:xfrm>
          <a:custGeom>
            <a:avLst/>
            <a:gdLst/>
            <a:ahLst/>
            <a:cxnLst/>
            <a:rect l="l" t="t" r="r" b="b"/>
            <a:pathLst>
              <a:path h="2632075">
                <a:moveTo>
                  <a:pt x="0" y="0"/>
                </a:moveTo>
                <a:lnTo>
                  <a:pt x="0" y="2631947"/>
                </a:lnTo>
              </a:path>
            </a:pathLst>
          </a:custGeom>
          <a:ln w="11430">
            <a:solidFill>
              <a:srgbClr val="00A1E7"/>
            </a:solidFill>
          </a:ln>
        </p:spPr>
        <p:txBody>
          <a:bodyPr wrap="square" lIns="0" tIns="0" rIns="0" bIns="0" rtlCol="0"/>
          <a:lstStyle/>
          <a:p>
            <a:endParaRPr/>
          </a:p>
        </p:txBody>
      </p:sp>
      <p:sp>
        <p:nvSpPr>
          <p:cNvPr id="91" name="object 79">
            <a:extLst>
              <a:ext uri="{FF2B5EF4-FFF2-40B4-BE49-F238E27FC236}">
                <a16:creationId xmlns:a16="http://schemas.microsoft.com/office/drawing/2014/main" id="{AB9964B4-92AD-43FA-B10A-6E981FD4A0D9}"/>
              </a:ext>
            </a:extLst>
          </p:cNvPr>
          <p:cNvSpPr/>
          <p:nvPr/>
        </p:nvSpPr>
        <p:spPr>
          <a:xfrm>
            <a:off x="1261497" y="5695628"/>
            <a:ext cx="10864301" cy="0"/>
          </a:xfrm>
          <a:custGeom>
            <a:avLst/>
            <a:gdLst/>
            <a:ahLst/>
            <a:cxnLst/>
            <a:rect l="l" t="t" r="r" b="b"/>
            <a:pathLst>
              <a:path w="13693140">
                <a:moveTo>
                  <a:pt x="0" y="0"/>
                </a:moveTo>
                <a:lnTo>
                  <a:pt x="13693140" y="0"/>
                </a:lnTo>
              </a:path>
            </a:pathLst>
          </a:custGeom>
          <a:ln w="11430">
            <a:solidFill>
              <a:srgbClr val="00A1E7"/>
            </a:solidFill>
          </a:ln>
        </p:spPr>
        <p:txBody>
          <a:bodyPr wrap="square" lIns="0" tIns="0" rIns="0" bIns="0" rtlCol="0"/>
          <a:lstStyle/>
          <a:p>
            <a:endParaRPr/>
          </a:p>
        </p:txBody>
      </p:sp>
      <p:sp>
        <p:nvSpPr>
          <p:cNvPr id="92" name="object 80">
            <a:extLst>
              <a:ext uri="{FF2B5EF4-FFF2-40B4-BE49-F238E27FC236}">
                <a16:creationId xmlns:a16="http://schemas.microsoft.com/office/drawing/2014/main" id="{9FD2D19F-612D-40DB-B268-84AAC0379914}"/>
              </a:ext>
            </a:extLst>
          </p:cNvPr>
          <p:cNvSpPr/>
          <p:nvPr/>
        </p:nvSpPr>
        <p:spPr>
          <a:xfrm>
            <a:off x="1261497" y="3607409"/>
            <a:ext cx="0" cy="2088320"/>
          </a:xfrm>
          <a:custGeom>
            <a:avLst/>
            <a:gdLst/>
            <a:ahLst/>
            <a:cxnLst/>
            <a:rect l="l" t="t" r="r" b="b"/>
            <a:pathLst>
              <a:path h="2632075">
                <a:moveTo>
                  <a:pt x="0" y="0"/>
                </a:moveTo>
                <a:lnTo>
                  <a:pt x="0" y="2631947"/>
                </a:lnTo>
              </a:path>
            </a:pathLst>
          </a:custGeom>
          <a:ln w="11430">
            <a:solidFill>
              <a:srgbClr val="00A1E7"/>
            </a:solidFill>
          </a:ln>
        </p:spPr>
        <p:txBody>
          <a:bodyPr wrap="square" lIns="0" tIns="0" rIns="0" bIns="0" rtlCol="0"/>
          <a:lstStyle/>
          <a:p>
            <a:endParaRPr/>
          </a:p>
        </p:txBody>
      </p:sp>
      <p:sp>
        <p:nvSpPr>
          <p:cNvPr id="93" name="object 81">
            <a:extLst>
              <a:ext uri="{FF2B5EF4-FFF2-40B4-BE49-F238E27FC236}">
                <a16:creationId xmlns:a16="http://schemas.microsoft.com/office/drawing/2014/main" id="{B5A335FC-EF53-4811-BE4D-44373CEFF3B7}"/>
              </a:ext>
            </a:extLst>
          </p:cNvPr>
          <p:cNvSpPr/>
          <p:nvPr/>
        </p:nvSpPr>
        <p:spPr>
          <a:xfrm>
            <a:off x="1261497" y="5695628"/>
            <a:ext cx="10864301" cy="0"/>
          </a:xfrm>
          <a:custGeom>
            <a:avLst/>
            <a:gdLst/>
            <a:ahLst/>
            <a:cxnLst/>
            <a:rect l="l" t="t" r="r" b="b"/>
            <a:pathLst>
              <a:path w="13693140">
                <a:moveTo>
                  <a:pt x="0" y="0"/>
                </a:moveTo>
                <a:lnTo>
                  <a:pt x="13693140" y="0"/>
                </a:lnTo>
              </a:path>
            </a:pathLst>
          </a:custGeom>
          <a:ln w="11430">
            <a:solidFill>
              <a:srgbClr val="00A1E7"/>
            </a:solidFill>
          </a:ln>
        </p:spPr>
        <p:txBody>
          <a:bodyPr wrap="square" lIns="0" tIns="0" rIns="0" bIns="0" rtlCol="0"/>
          <a:lstStyle/>
          <a:p>
            <a:endParaRPr dirty="0"/>
          </a:p>
        </p:txBody>
      </p:sp>
      <p:sp>
        <p:nvSpPr>
          <p:cNvPr id="94" name="object 82">
            <a:extLst>
              <a:ext uri="{FF2B5EF4-FFF2-40B4-BE49-F238E27FC236}">
                <a16:creationId xmlns:a16="http://schemas.microsoft.com/office/drawing/2014/main" id="{5C00A973-AB35-425A-8C59-DE20B0F4090C}"/>
              </a:ext>
            </a:extLst>
          </p:cNvPr>
          <p:cNvSpPr/>
          <p:nvPr/>
        </p:nvSpPr>
        <p:spPr>
          <a:xfrm>
            <a:off x="2961576" y="2942371"/>
            <a:ext cx="0" cy="2184045"/>
          </a:xfrm>
          <a:custGeom>
            <a:avLst/>
            <a:gdLst/>
            <a:ahLst/>
            <a:cxnLst/>
            <a:rect l="l" t="t" r="r" b="b"/>
            <a:pathLst>
              <a:path h="2752725">
                <a:moveTo>
                  <a:pt x="0" y="0"/>
                </a:moveTo>
                <a:lnTo>
                  <a:pt x="0" y="2752343"/>
                </a:lnTo>
              </a:path>
            </a:pathLst>
          </a:custGeom>
          <a:ln w="11430">
            <a:solidFill>
              <a:srgbClr val="00A1E7"/>
            </a:solidFill>
          </a:ln>
        </p:spPr>
        <p:txBody>
          <a:bodyPr wrap="square" lIns="0" tIns="0" rIns="0" bIns="0" rtlCol="0"/>
          <a:lstStyle/>
          <a:p>
            <a:endParaRPr/>
          </a:p>
        </p:txBody>
      </p:sp>
      <p:sp>
        <p:nvSpPr>
          <p:cNvPr id="95" name="object 83">
            <a:extLst>
              <a:ext uri="{FF2B5EF4-FFF2-40B4-BE49-F238E27FC236}">
                <a16:creationId xmlns:a16="http://schemas.microsoft.com/office/drawing/2014/main" id="{74DE5156-8C0A-4308-96BB-7D22BC9C1261}"/>
              </a:ext>
            </a:extLst>
          </p:cNvPr>
          <p:cNvSpPr/>
          <p:nvPr/>
        </p:nvSpPr>
        <p:spPr>
          <a:xfrm>
            <a:off x="2961576" y="5126113"/>
            <a:ext cx="9164424" cy="0"/>
          </a:xfrm>
          <a:custGeom>
            <a:avLst/>
            <a:gdLst/>
            <a:ahLst/>
            <a:cxnLst/>
            <a:rect l="l" t="t" r="r" b="b"/>
            <a:pathLst>
              <a:path w="11550650">
                <a:moveTo>
                  <a:pt x="0" y="0"/>
                </a:moveTo>
                <a:lnTo>
                  <a:pt x="11550395" y="0"/>
                </a:lnTo>
              </a:path>
            </a:pathLst>
          </a:custGeom>
          <a:ln w="11430">
            <a:solidFill>
              <a:srgbClr val="00A1E7"/>
            </a:solidFill>
          </a:ln>
        </p:spPr>
        <p:txBody>
          <a:bodyPr wrap="square" lIns="0" tIns="0" rIns="0" bIns="0" rtlCol="0"/>
          <a:lstStyle/>
          <a:p>
            <a:endParaRPr/>
          </a:p>
        </p:txBody>
      </p:sp>
      <p:sp>
        <p:nvSpPr>
          <p:cNvPr id="96" name="object 84">
            <a:extLst>
              <a:ext uri="{FF2B5EF4-FFF2-40B4-BE49-F238E27FC236}">
                <a16:creationId xmlns:a16="http://schemas.microsoft.com/office/drawing/2014/main" id="{EA495C10-0EDA-4E56-8A73-88D02B4EB1E3}"/>
              </a:ext>
            </a:extLst>
          </p:cNvPr>
          <p:cNvSpPr/>
          <p:nvPr/>
        </p:nvSpPr>
        <p:spPr>
          <a:xfrm>
            <a:off x="2961576" y="2942371"/>
            <a:ext cx="0" cy="2184045"/>
          </a:xfrm>
          <a:custGeom>
            <a:avLst/>
            <a:gdLst/>
            <a:ahLst/>
            <a:cxnLst/>
            <a:rect l="l" t="t" r="r" b="b"/>
            <a:pathLst>
              <a:path h="2752725">
                <a:moveTo>
                  <a:pt x="0" y="0"/>
                </a:moveTo>
                <a:lnTo>
                  <a:pt x="0" y="2752343"/>
                </a:lnTo>
              </a:path>
            </a:pathLst>
          </a:custGeom>
          <a:ln w="11430">
            <a:solidFill>
              <a:srgbClr val="00A1E7"/>
            </a:solidFill>
          </a:ln>
        </p:spPr>
        <p:txBody>
          <a:bodyPr wrap="square" lIns="0" tIns="0" rIns="0" bIns="0" rtlCol="0"/>
          <a:lstStyle/>
          <a:p>
            <a:endParaRPr/>
          </a:p>
        </p:txBody>
      </p:sp>
      <p:sp>
        <p:nvSpPr>
          <p:cNvPr id="97" name="object 85">
            <a:extLst>
              <a:ext uri="{FF2B5EF4-FFF2-40B4-BE49-F238E27FC236}">
                <a16:creationId xmlns:a16="http://schemas.microsoft.com/office/drawing/2014/main" id="{1E9D658E-81A3-4D6B-9060-8E2D9B6D8B3D}"/>
              </a:ext>
            </a:extLst>
          </p:cNvPr>
          <p:cNvSpPr/>
          <p:nvPr/>
        </p:nvSpPr>
        <p:spPr>
          <a:xfrm>
            <a:off x="2961576" y="5126113"/>
            <a:ext cx="9164424" cy="0"/>
          </a:xfrm>
          <a:custGeom>
            <a:avLst/>
            <a:gdLst/>
            <a:ahLst/>
            <a:cxnLst/>
            <a:rect l="l" t="t" r="r" b="b"/>
            <a:pathLst>
              <a:path w="11550650">
                <a:moveTo>
                  <a:pt x="0" y="0"/>
                </a:moveTo>
                <a:lnTo>
                  <a:pt x="11550395" y="0"/>
                </a:lnTo>
              </a:path>
            </a:pathLst>
          </a:custGeom>
          <a:ln w="11430">
            <a:solidFill>
              <a:srgbClr val="00A1E7"/>
            </a:solidFill>
          </a:ln>
        </p:spPr>
        <p:txBody>
          <a:bodyPr wrap="square" lIns="0" tIns="0" rIns="0" bIns="0" rtlCol="0"/>
          <a:lstStyle/>
          <a:p>
            <a:endParaRPr/>
          </a:p>
        </p:txBody>
      </p:sp>
      <p:sp>
        <p:nvSpPr>
          <p:cNvPr id="98" name="object 86">
            <a:extLst>
              <a:ext uri="{FF2B5EF4-FFF2-40B4-BE49-F238E27FC236}">
                <a16:creationId xmlns:a16="http://schemas.microsoft.com/office/drawing/2014/main" id="{CA210C5E-4872-4C7B-84DF-DD6E9CA374E1}"/>
              </a:ext>
            </a:extLst>
          </p:cNvPr>
          <p:cNvSpPr/>
          <p:nvPr/>
        </p:nvSpPr>
        <p:spPr>
          <a:xfrm>
            <a:off x="3853936" y="2798481"/>
            <a:ext cx="0" cy="2138198"/>
          </a:xfrm>
          <a:custGeom>
            <a:avLst/>
            <a:gdLst/>
            <a:ahLst/>
            <a:cxnLst/>
            <a:rect l="l" t="t" r="r" b="b"/>
            <a:pathLst>
              <a:path h="2694940">
                <a:moveTo>
                  <a:pt x="0" y="0"/>
                </a:moveTo>
                <a:lnTo>
                  <a:pt x="0" y="2694430"/>
                </a:lnTo>
              </a:path>
            </a:pathLst>
          </a:custGeom>
          <a:ln w="11430">
            <a:solidFill>
              <a:srgbClr val="00A1E7"/>
            </a:solidFill>
          </a:ln>
        </p:spPr>
        <p:txBody>
          <a:bodyPr wrap="square" lIns="0" tIns="0" rIns="0" bIns="0" rtlCol="0"/>
          <a:lstStyle/>
          <a:p>
            <a:endParaRPr/>
          </a:p>
        </p:txBody>
      </p:sp>
      <p:sp>
        <p:nvSpPr>
          <p:cNvPr id="99" name="object 87">
            <a:extLst>
              <a:ext uri="{FF2B5EF4-FFF2-40B4-BE49-F238E27FC236}">
                <a16:creationId xmlns:a16="http://schemas.microsoft.com/office/drawing/2014/main" id="{DF83AE1F-5ACD-4308-BC12-08E8F401AD0D}"/>
              </a:ext>
            </a:extLst>
          </p:cNvPr>
          <p:cNvSpPr/>
          <p:nvPr/>
        </p:nvSpPr>
        <p:spPr>
          <a:xfrm>
            <a:off x="3853936" y="4936275"/>
            <a:ext cx="8272165" cy="0"/>
          </a:xfrm>
          <a:custGeom>
            <a:avLst/>
            <a:gdLst/>
            <a:ahLst/>
            <a:cxnLst/>
            <a:rect l="l" t="t" r="r" b="b"/>
            <a:pathLst>
              <a:path w="10426065">
                <a:moveTo>
                  <a:pt x="0" y="0"/>
                </a:moveTo>
                <a:lnTo>
                  <a:pt x="10425683" y="0"/>
                </a:lnTo>
              </a:path>
            </a:pathLst>
          </a:custGeom>
          <a:ln w="11430">
            <a:solidFill>
              <a:srgbClr val="00A1E7"/>
            </a:solidFill>
          </a:ln>
        </p:spPr>
        <p:txBody>
          <a:bodyPr wrap="square" lIns="0" tIns="0" rIns="0" bIns="0" rtlCol="0"/>
          <a:lstStyle/>
          <a:p>
            <a:endParaRPr/>
          </a:p>
        </p:txBody>
      </p:sp>
      <p:sp>
        <p:nvSpPr>
          <p:cNvPr id="100" name="object 88">
            <a:extLst>
              <a:ext uri="{FF2B5EF4-FFF2-40B4-BE49-F238E27FC236}">
                <a16:creationId xmlns:a16="http://schemas.microsoft.com/office/drawing/2014/main" id="{F0BC5664-2257-45E5-A406-A9B68F2EA0B8}"/>
              </a:ext>
            </a:extLst>
          </p:cNvPr>
          <p:cNvSpPr/>
          <p:nvPr/>
        </p:nvSpPr>
        <p:spPr>
          <a:xfrm>
            <a:off x="3853936" y="2798481"/>
            <a:ext cx="0" cy="2138198"/>
          </a:xfrm>
          <a:custGeom>
            <a:avLst/>
            <a:gdLst/>
            <a:ahLst/>
            <a:cxnLst/>
            <a:rect l="l" t="t" r="r" b="b"/>
            <a:pathLst>
              <a:path h="2694940">
                <a:moveTo>
                  <a:pt x="0" y="0"/>
                </a:moveTo>
                <a:lnTo>
                  <a:pt x="0" y="2694430"/>
                </a:lnTo>
              </a:path>
            </a:pathLst>
          </a:custGeom>
          <a:ln w="11430">
            <a:solidFill>
              <a:srgbClr val="00A1E7"/>
            </a:solidFill>
          </a:ln>
        </p:spPr>
        <p:txBody>
          <a:bodyPr wrap="square" lIns="0" tIns="0" rIns="0" bIns="0" rtlCol="0"/>
          <a:lstStyle/>
          <a:p>
            <a:endParaRPr/>
          </a:p>
        </p:txBody>
      </p:sp>
      <p:sp>
        <p:nvSpPr>
          <p:cNvPr id="101" name="object 89">
            <a:extLst>
              <a:ext uri="{FF2B5EF4-FFF2-40B4-BE49-F238E27FC236}">
                <a16:creationId xmlns:a16="http://schemas.microsoft.com/office/drawing/2014/main" id="{EBC7F0E5-3ABC-4427-AD5D-9127A74EE28F}"/>
              </a:ext>
            </a:extLst>
          </p:cNvPr>
          <p:cNvSpPr/>
          <p:nvPr/>
        </p:nvSpPr>
        <p:spPr>
          <a:xfrm>
            <a:off x="3853936" y="4936275"/>
            <a:ext cx="8272165" cy="0"/>
          </a:xfrm>
          <a:custGeom>
            <a:avLst/>
            <a:gdLst/>
            <a:ahLst/>
            <a:cxnLst/>
            <a:rect l="l" t="t" r="r" b="b"/>
            <a:pathLst>
              <a:path w="10426065">
                <a:moveTo>
                  <a:pt x="0" y="0"/>
                </a:moveTo>
                <a:lnTo>
                  <a:pt x="10425683" y="0"/>
                </a:lnTo>
              </a:path>
            </a:pathLst>
          </a:custGeom>
          <a:ln w="11430">
            <a:solidFill>
              <a:srgbClr val="00A1E7"/>
            </a:solidFill>
          </a:ln>
        </p:spPr>
        <p:txBody>
          <a:bodyPr wrap="square" lIns="0" tIns="0" rIns="0" bIns="0" rtlCol="0"/>
          <a:lstStyle/>
          <a:p>
            <a:endParaRPr dirty="0"/>
          </a:p>
        </p:txBody>
      </p:sp>
      <p:sp>
        <p:nvSpPr>
          <p:cNvPr id="102" name="object 90">
            <a:extLst>
              <a:ext uri="{FF2B5EF4-FFF2-40B4-BE49-F238E27FC236}">
                <a16:creationId xmlns:a16="http://schemas.microsoft.com/office/drawing/2014/main" id="{9787B42B-6A64-4A4A-A8D0-562332EF481D}"/>
              </a:ext>
            </a:extLst>
          </p:cNvPr>
          <p:cNvSpPr/>
          <p:nvPr/>
        </p:nvSpPr>
        <p:spPr>
          <a:xfrm>
            <a:off x="4844238" y="2798481"/>
            <a:ext cx="0" cy="1948259"/>
          </a:xfrm>
          <a:custGeom>
            <a:avLst/>
            <a:gdLst/>
            <a:ahLst/>
            <a:cxnLst/>
            <a:rect l="l" t="t" r="r" b="b"/>
            <a:pathLst>
              <a:path h="2455545">
                <a:moveTo>
                  <a:pt x="0" y="0"/>
                </a:moveTo>
                <a:lnTo>
                  <a:pt x="0" y="2455163"/>
                </a:lnTo>
              </a:path>
            </a:pathLst>
          </a:custGeom>
          <a:ln w="11430">
            <a:solidFill>
              <a:srgbClr val="00A1E7"/>
            </a:solidFill>
          </a:ln>
        </p:spPr>
        <p:txBody>
          <a:bodyPr wrap="square" lIns="0" tIns="0" rIns="0" bIns="0" rtlCol="0"/>
          <a:lstStyle/>
          <a:p>
            <a:endParaRPr/>
          </a:p>
        </p:txBody>
      </p:sp>
      <p:sp>
        <p:nvSpPr>
          <p:cNvPr id="103" name="object 91">
            <a:extLst>
              <a:ext uri="{FF2B5EF4-FFF2-40B4-BE49-F238E27FC236}">
                <a16:creationId xmlns:a16="http://schemas.microsoft.com/office/drawing/2014/main" id="{808965CF-BDFF-4A67-B6AB-33F6F4006455}"/>
              </a:ext>
            </a:extLst>
          </p:cNvPr>
          <p:cNvSpPr/>
          <p:nvPr/>
        </p:nvSpPr>
        <p:spPr>
          <a:xfrm>
            <a:off x="4844238" y="4746437"/>
            <a:ext cx="7281661" cy="0"/>
          </a:xfrm>
          <a:custGeom>
            <a:avLst/>
            <a:gdLst/>
            <a:ahLst/>
            <a:cxnLst/>
            <a:rect l="l" t="t" r="r" b="b"/>
            <a:pathLst>
              <a:path w="9177655">
                <a:moveTo>
                  <a:pt x="0" y="0"/>
                </a:moveTo>
                <a:lnTo>
                  <a:pt x="9177527" y="0"/>
                </a:lnTo>
              </a:path>
            </a:pathLst>
          </a:custGeom>
          <a:ln w="11430">
            <a:solidFill>
              <a:srgbClr val="00A1E7"/>
            </a:solidFill>
          </a:ln>
        </p:spPr>
        <p:txBody>
          <a:bodyPr wrap="square" lIns="0" tIns="0" rIns="0" bIns="0" rtlCol="0"/>
          <a:lstStyle/>
          <a:p>
            <a:endParaRPr/>
          </a:p>
        </p:txBody>
      </p:sp>
      <p:sp>
        <p:nvSpPr>
          <p:cNvPr id="104" name="object 92">
            <a:extLst>
              <a:ext uri="{FF2B5EF4-FFF2-40B4-BE49-F238E27FC236}">
                <a16:creationId xmlns:a16="http://schemas.microsoft.com/office/drawing/2014/main" id="{6FFD5F5A-97EA-4B12-8AF0-CB0BFDCF2F83}"/>
              </a:ext>
            </a:extLst>
          </p:cNvPr>
          <p:cNvSpPr/>
          <p:nvPr/>
        </p:nvSpPr>
        <p:spPr>
          <a:xfrm>
            <a:off x="4844238" y="2798481"/>
            <a:ext cx="0" cy="1948259"/>
          </a:xfrm>
          <a:custGeom>
            <a:avLst/>
            <a:gdLst/>
            <a:ahLst/>
            <a:cxnLst/>
            <a:rect l="l" t="t" r="r" b="b"/>
            <a:pathLst>
              <a:path h="2455545">
                <a:moveTo>
                  <a:pt x="0" y="0"/>
                </a:moveTo>
                <a:lnTo>
                  <a:pt x="0" y="2455163"/>
                </a:lnTo>
              </a:path>
            </a:pathLst>
          </a:custGeom>
          <a:ln w="11430">
            <a:solidFill>
              <a:srgbClr val="00A1E7"/>
            </a:solidFill>
          </a:ln>
        </p:spPr>
        <p:txBody>
          <a:bodyPr wrap="square" lIns="0" tIns="0" rIns="0" bIns="0" rtlCol="0"/>
          <a:lstStyle/>
          <a:p>
            <a:endParaRPr/>
          </a:p>
        </p:txBody>
      </p:sp>
      <p:sp>
        <p:nvSpPr>
          <p:cNvPr id="105" name="object 93">
            <a:extLst>
              <a:ext uri="{FF2B5EF4-FFF2-40B4-BE49-F238E27FC236}">
                <a16:creationId xmlns:a16="http://schemas.microsoft.com/office/drawing/2014/main" id="{790B9F34-B6D3-47A1-8317-2EDF7351858D}"/>
              </a:ext>
            </a:extLst>
          </p:cNvPr>
          <p:cNvSpPr/>
          <p:nvPr/>
        </p:nvSpPr>
        <p:spPr>
          <a:xfrm>
            <a:off x="4844238" y="4746437"/>
            <a:ext cx="7281661" cy="0"/>
          </a:xfrm>
          <a:custGeom>
            <a:avLst/>
            <a:gdLst/>
            <a:ahLst/>
            <a:cxnLst/>
            <a:rect l="l" t="t" r="r" b="b"/>
            <a:pathLst>
              <a:path w="9177655">
                <a:moveTo>
                  <a:pt x="0" y="0"/>
                </a:moveTo>
                <a:lnTo>
                  <a:pt x="9177527" y="0"/>
                </a:lnTo>
              </a:path>
            </a:pathLst>
          </a:custGeom>
          <a:ln w="11430">
            <a:solidFill>
              <a:srgbClr val="00A1E7"/>
            </a:solidFill>
          </a:ln>
        </p:spPr>
        <p:txBody>
          <a:bodyPr wrap="square" lIns="0" tIns="0" rIns="0" bIns="0" rtlCol="0"/>
          <a:lstStyle/>
          <a:p>
            <a:endParaRPr/>
          </a:p>
        </p:txBody>
      </p:sp>
      <p:sp>
        <p:nvSpPr>
          <p:cNvPr id="106" name="object 94">
            <a:extLst>
              <a:ext uri="{FF2B5EF4-FFF2-40B4-BE49-F238E27FC236}">
                <a16:creationId xmlns:a16="http://schemas.microsoft.com/office/drawing/2014/main" id="{424FACE7-6302-4465-9F00-951ACFB6FF2C}"/>
              </a:ext>
            </a:extLst>
          </p:cNvPr>
          <p:cNvSpPr/>
          <p:nvPr/>
        </p:nvSpPr>
        <p:spPr>
          <a:xfrm>
            <a:off x="6623214" y="2140697"/>
            <a:ext cx="9069" cy="2416304"/>
          </a:xfrm>
          <a:custGeom>
            <a:avLst/>
            <a:gdLst/>
            <a:ahLst/>
            <a:cxnLst/>
            <a:rect l="l" t="t" r="r" b="b"/>
            <a:pathLst>
              <a:path w="11429" h="3045460">
                <a:moveTo>
                  <a:pt x="0" y="3044952"/>
                </a:moveTo>
                <a:lnTo>
                  <a:pt x="11430" y="3044952"/>
                </a:lnTo>
                <a:lnTo>
                  <a:pt x="11430" y="0"/>
                </a:lnTo>
                <a:lnTo>
                  <a:pt x="0" y="0"/>
                </a:lnTo>
                <a:lnTo>
                  <a:pt x="0" y="3044952"/>
                </a:lnTo>
                <a:close/>
              </a:path>
            </a:pathLst>
          </a:custGeom>
          <a:solidFill>
            <a:srgbClr val="00A1E7"/>
          </a:solidFill>
        </p:spPr>
        <p:txBody>
          <a:bodyPr wrap="square" lIns="0" tIns="0" rIns="0" bIns="0" rtlCol="0"/>
          <a:lstStyle/>
          <a:p>
            <a:endParaRPr/>
          </a:p>
        </p:txBody>
      </p:sp>
      <p:sp>
        <p:nvSpPr>
          <p:cNvPr id="107" name="object 95">
            <a:extLst>
              <a:ext uri="{FF2B5EF4-FFF2-40B4-BE49-F238E27FC236}">
                <a16:creationId xmlns:a16="http://schemas.microsoft.com/office/drawing/2014/main" id="{FB095FD5-B3C3-4C3E-9409-B7574A0DA75F}"/>
              </a:ext>
            </a:extLst>
          </p:cNvPr>
          <p:cNvSpPr/>
          <p:nvPr/>
        </p:nvSpPr>
        <p:spPr>
          <a:xfrm>
            <a:off x="6627749" y="4556599"/>
            <a:ext cx="5498151" cy="0"/>
          </a:xfrm>
          <a:custGeom>
            <a:avLst/>
            <a:gdLst/>
            <a:ahLst/>
            <a:cxnLst/>
            <a:rect l="l" t="t" r="r" b="b"/>
            <a:pathLst>
              <a:path w="6929755">
                <a:moveTo>
                  <a:pt x="0" y="0"/>
                </a:moveTo>
                <a:lnTo>
                  <a:pt x="6929627" y="0"/>
                </a:lnTo>
              </a:path>
            </a:pathLst>
          </a:custGeom>
          <a:ln w="11430">
            <a:solidFill>
              <a:srgbClr val="00A1E7"/>
            </a:solidFill>
          </a:ln>
        </p:spPr>
        <p:txBody>
          <a:bodyPr wrap="square" lIns="0" tIns="0" rIns="0" bIns="0" rtlCol="0"/>
          <a:lstStyle/>
          <a:p>
            <a:endParaRPr/>
          </a:p>
        </p:txBody>
      </p:sp>
      <p:sp>
        <p:nvSpPr>
          <p:cNvPr id="108" name="object 96">
            <a:extLst>
              <a:ext uri="{FF2B5EF4-FFF2-40B4-BE49-F238E27FC236}">
                <a16:creationId xmlns:a16="http://schemas.microsoft.com/office/drawing/2014/main" id="{1C752991-4023-49F6-B010-5E4BED0B6DE1}"/>
              </a:ext>
            </a:extLst>
          </p:cNvPr>
          <p:cNvSpPr/>
          <p:nvPr/>
        </p:nvSpPr>
        <p:spPr>
          <a:xfrm>
            <a:off x="6623214" y="2140697"/>
            <a:ext cx="9069" cy="2416304"/>
          </a:xfrm>
          <a:custGeom>
            <a:avLst/>
            <a:gdLst/>
            <a:ahLst/>
            <a:cxnLst/>
            <a:rect l="l" t="t" r="r" b="b"/>
            <a:pathLst>
              <a:path w="11429" h="3045460">
                <a:moveTo>
                  <a:pt x="0" y="3044952"/>
                </a:moveTo>
                <a:lnTo>
                  <a:pt x="11430" y="3044952"/>
                </a:lnTo>
                <a:lnTo>
                  <a:pt x="11430" y="0"/>
                </a:lnTo>
                <a:lnTo>
                  <a:pt x="0" y="0"/>
                </a:lnTo>
                <a:lnTo>
                  <a:pt x="0" y="3044952"/>
                </a:lnTo>
                <a:close/>
              </a:path>
            </a:pathLst>
          </a:custGeom>
          <a:solidFill>
            <a:srgbClr val="00A1E7"/>
          </a:solidFill>
        </p:spPr>
        <p:txBody>
          <a:bodyPr wrap="square" lIns="0" tIns="0" rIns="0" bIns="0" rtlCol="0"/>
          <a:lstStyle/>
          <a:p>
            <a:endParaRPr/>
          </a:p>
        </p:txBody>
      </p:sp>
      <p:sp>
        <p:nvSpPr>
          <p:cNvPr id="109" name="object 97">
            <a:extLst>
              <a:ext uri="{FF2B5EF4-FFF2-40B4-BE49-F238E27FC236}">
                <a16:creationId xmlns:a16="http://schemas.microsoft.com/office/drawing/2014/main" id="{BF237D6C-7442-4750-95C6-F3E939C42081}"/>
              </a:ext>
            </a:extLst>
          </p:cNvPr>
          <p:cNvSpPr/>
          <p:nvPr/>
        </p:nvSpPr>
        <p:spPr>
          <a:xfrm>
            <a:off x="6627749" y="4556599"/>
            <a:ext cx="5498151" cy="0"/>
          </a:xfrm>
          <a:custGeom>
            <a:avLst/>
            <a:gdLst/>
            <a:ahLst/>
            <a:cxnLst/>
            <a:rect l="l" t="t" r="r" b="b"/>
            <a:pathLst>
              <a:path w="6929755">
                <a:moveTo>
                  <a:pt x="0" y="0"/>
                </a:moveTo>
                <a:lnTo>
                  <a:pt x="6929627" y="0"/>
                </a:lnTo>
              </a:path>
            </a:pathLst>
          </a:custGeom>
          <a:ln w="11430">
            <a:solidFill>
              <a:srgbClr val="00A1E7"/>
            </a:solidFill>
          </a:ln>
        </p:spPr>
        <p:txBody>
          <a:bodyPr wrap="square" lIns="0" tIns="0" rIns="0" bIns="0" rtlCol="0"/>
          <a:lstStyle/>
          <a:p>
            <a:endParaRPr/>
          </a:p>
        </p:txBody>
      </p:sp>
      <p:sp>
        <p:nvSpPr>
          <p:cNvPr id="110" name="object 98">
            <a:extLst>
              <a:ext uri="{FF2B5EF4-FFF2-40B4-BE49-F238E27FC236}">
                <a16:creationId xmlns:a16="http://schemas.microsoft.com/office/drawing/2014/main" id="{79C8DEEA-E648-4251-9610-B8972DFAC485}"/>
              </a:ext>
            </a:extLst>
          </p:cNvPr>
          <p:cNvSpPr/>
          <p:nvPr/>
        </p:nvSpPr>
        <p:spPr>
          <a:xfrm>
            <a:off x="6623214" y="2140697"/>
            <a:ext cx="9069" cy="2416304"/>
          </a:xfrm>
          <a:custGeom>
            <a:avLst/>
            <a:gdLst/>
            <a:ahLst/>
            <a:cxnLst/>
            <a:rect l="l" t="t" r="r" b="b"/>
            <a:pathLst>
              <a:path w="11429" h="3045460">
                <a:moveTo>
                  <a:pt x="0" y="3044952"/>
                </a:moveTo>
                <a:lnTo>
                  <a:pt x="11430" y="3044952"/>
                </a:lnTo>
                <a:lnTo>
                  <a:pt x="11430" y="0"/>
                </a:lnTo>
                <a:lnTo>
                  <a:pt x="0" y="0"/>
                </a:lnTo>
                <a:lnTo>
                  <a:pt x="0" y="3044952"/>
                </a:lnTo>
                <a:close/>
              </a:path>
            </a:pathLst>
          </a:custGeom>
          <a:solidFill>
            <a:srgbClr val="00A1E7"/>
          </a:solidFill>
        </p:spPr>
        <p:txBody>
          <a:bodyPr wrap="square" lIns="0" tIns="0" rIns="0" bIns="0" rtlCol="0"/>
          <a:lstStyle/>
          <a:p>
            <a:endParaRPr/>
          </a:p>
        </p:txBody>
      </p:sp>
      <p:sp>
        <p:nvSpPr>
          <p:cNvPr id="111" name="object 99">
            <a:extLst>
              <a:ext uri="{FF2B5EF4-FFF2-40B4-BE49-F238E27FC236}">
                <a16:creationId xmlns:a16="http://schemas.microsoft.com/office/drawing/2014/main" id="{303D3B1B-1953-462F-A099-E2A311A72131}"/>
              </a:ext>
            </a:extLst>
          </p:cNvPr>
          <p:cNvSpPr/>
          <p:nvPr/>
        </p:nvSpPr>
        <p:spPr>
          <a:xfrm>
            <a:off x="6627749" y="4556599"/>
            <a:ext cx="5498151" cy="0"/>
          </a:xfrm>
          <a:custGeom>
            <a:avLst/>
            <a:gdLst/>
            <a:ahLst/>
            <a:cxnLst/>
            <a:rect l="l" t="t" r="r" b="b"/>
            <a:pathLst>
              <a:path w="6929755">
                <a:moveTo>
                  <a:pt x="0" y="0"/>
                </a:moveTo>
                <a:lnTo>
                  <a:pt x="6929627" y="0"/>
                </a:lnTo>
              </a:path>
            </a:pathLst>
          </a:custGeom>
          <a:ln w="11430">
            <a:solidFill>
              <a:srgbClr val="00A1E7"/>
            </a:solidFill>
          </a:ln>
        </p:spPr>
        <p:txBody>
          <a:bodyPr wrap="square" lIns="0" tIns="0" rIns="0" bIns="0" rtlCol="0"/>
          <a:lstStyle/>
          <a:p>
            <a:endParaRPr/>
          </a:p>
        </p:txBody>
      </p:sp>
      <p:sp>
        <p:nvSpPr>
          <p:cNvPr id="112" name="object 100">
            <a:extLst>
              <a:ext uri="{FF2B5EF4-FFF2-40B4-BE49-F238E27FC236}">
                <a16:creationId xmlns:a16="http://schemas.microsoft.com/office/drawing/2014/main" id="{2DB22763-BEF1-4246-B12D-4C68BEBBE0B4}"/>
              </a:ext>
            </a:extLst>
          </p:cNvPr>
          <p:cNvSpPr/>
          <p:nvPr/>
        </p:nvSpPr>
        <p:spPr>
          <a:xfrm>
            <a:off x="6623214" y="2140697"/>
            <a:ext cx="9069" cy="2416304"/>
          </a:xfrm>
          <a:custGeom>
            <a:avLst/>
            <a:gdLst/>
            <a:ahLst/>
            <a:cxnLst/>
            <a:rect l="l" t="t" r="r" b="b"/>
            <a:pathLst>
              <a:path w="11429" h="3045460">
                <a:moveTo>
                  <a:pt x="0" y="3044952"/>
                </a:moveTo>
                <a:lnTo>
                  <a:pt x="11430" y="3044952"/>
                </a:lnTo>
                <a:lnTo>
                  <a:pt x="11430" y="0"/>
                </a:lnTo>
                <a:lnTo>
                  <a:pt x="0" y="0"/>
                </a:lnTo>
                <a:lnTo>
                  <a:pt x="0" y="3044952"/>
                </a:lnTo>
                <a:close/>
              </a:path>
            </a:pathLst>
          </a:custGeom>
          <a:solidFill>
            <a:srgbClr val="00A1E7"/>
          </a:solidFill>
        </p:spPr>
        <p:txBody>
          <a:bodyPr wrap="square" lIns="0" tIns="0" rIns="0" bIns="0" rtlCol="0"/>
          <a:lstStyle/>
          <a:p>
            <a:endParaRPr/>
          </a:p>
        </p:txBody>
      </p:sp>
      <p:sp>
        <p:nvSpPr>
          <p:cNvPr id="113" name="object 101">
            <a:extLst>
              <a:ext uri="{FF2B5EF4-FFF2-40B4-BE49-F238E27FC236}">
                <a16:creationId xmlns:a16="http://schemas.microsoft.com/office/drawing/2014/main" id="{60D784CE-633A-454A-BD4D-25156D162C7A}"/>
              </a:ext>
            </a:extLst>
          </p:cNvPr>
          <p:cNvSpPr/>
          <p:nvPr/>
        </p:nvSpPr>
        <p:spPr>
          <a:xfrm>
            <a:off x="6627749" y="4556599"/>
            <a:ext cx="5498151" cy="0"/>
          </a:xfrm>
          <a:custGeom>
            <a:avLst/>
            <a:gdLst/>
            <a:ahLst/>
            <a:cxnLst/>
            <a:rect l="l" t="t" r="r" b="b"/>
            <a:pathLst>
              <a:path w="6929755">
                <a:moveTo>
                  <a:pt x="0" y="0"/>
                </a:moveTo>
                <a:lnTo>
                  <a:pt x="6929627" y="0"/>
                </a:lnTo>
              </a:path>
            </a:pathLst>
          </a:custGeom>
          <a:ln w="11430">
            <a:solidFill>
              <a:srgbClr val="00A1E7"/>
            </a:solidFill>
          </a:ln>
        </p:spPr>
        <p:txBody>
          <a:bodyPr wrap="square" lIns="0" tIns="0" rIns="0" bIns="0" rtlCol="0"/>
          <a:lstStyle/>
          <a:p>
            <a:endParaRPr/>
          </a:p>
        </p:txBody>
      </p:sp>
      <p:sp>
        <p:nvSpPr>
          <p:cNvPr id="114" name="object 102">
            <a:extLst>
              <a:ext uri="{FF2B5EF4-FFF2-40B4-BE49-F238E27FC236}">
                <a16:creationId xmlns:a16="http://schemas.microsoft.com/office/drawing/2014/main" id="{18C4FF6B-93C5-486B-B7DE-DB1D154689EE}"/>
              </a:ext>
            </a:extLst>
          </p:cNvPr>
          <p:cNvSpPr/>
          <p:nvPr/>
        </p:nvSpPr>
        <p:spPr>
          <a:xfrm>
            <a:off x="6623214" y="2140697"/>
            <a:ext cx="9069" cy="2416304"/>
          </a:xfrm>
          <a:custGeom>
            <a:avLst/>
            <a:gdLst/>
            <a:ahLst/>
            <a:cxnLst/>
            <a:rect l="l" t="t" r="r" b="b"/>
            <a:pathLst>
              <a:path w="11429" h="3045460">
                <a:moveTo>
                  <a:pt x="0" y="3044952"/>
                </a:moveTo>
                <a:lnTo>
                  <a:pt x="11430" y="3044952"/>
                </a:lnTo>
                <a:lnTo>
                  <a:pt x="11430" y="0"/>
                </a:lnTo>
                <a:lnTo>
                  <a:pt x="0" y="0"/>
                </a:lnTo>
                <a:lnTo>
                  <a:pt x="0" y="3044952"/>
                </a:lnTo>
                <a:close/>
              </a:path>
            </a:pathLst>
          </a:custGeom>
          <a:solidFill>
            <a:srgbClr val="00A1E7"/>
          </a:solidFill>
        </p:spPr>
        <p:txBody>
          <a:bodyPr wrap="square" lIns="0" tIns="0" rIns="0" bIns="0" rtlCol="0"/>
          <a:lstStyle/>
          <a:p>
            <a:endParaRPr/>
          </a:p>
        </p:txBody>
      </p:sp>
      <p:sp>
        <p:nvSpPr>
          <p:cNvPr id="115" name="object 103">
            <a:extLst>
              <a:ext uri="{FF2B5EF4-FFF2-40B4-BE49-F238E27FC236}">
                <a16:creationId xmlns:a16="http://schemas.microsoft.com/office/drawing/2014/main" id="{AF6333DF-5946-4FA6-8C1E-6FA512FDD740}"/>
              </a:ext>
            </a:extLst>
          </p:cNvPr>
          <p:cNvSpPr/>
          <p:nvPr/>
        </p:nvSpPr>
        <p:spPr>
          <a:xfrm>
            <a:off x="6446928" y="4556599"/>
            <a:ext cx="5498151" cy="0"/>
          </a:xfrm>
          <a:custGeom>
            <a:avLst/>
            <a:gdLst/>
            <a:ahLst/>
            <a:cxnLst/>
            <a:rect l="l" t="t" r="r" b="b"/>
            <a:pathLst>
              <a:path w="6929755">
                <a:moveTo>
                  <a:pt x="0" y="0"/>
                </a:moveTo>
                <a:lnTo>
                  <a:pt x="6929627" y="0"/>
                </a:lnTo>
              </a:path>
            </a:pathLst>
          </a:custGeom>
          <a:ln w="11430">
            <a:solidFill>
              <a:srgbClr val="00A1E7"/>
            </a:solidFill>
          </a:ln>
        </p:spPr>
        <p:txBody>
          <a:bodyPr wrap="square" lIns="0" tIns="0" rIns="0" bIns="0" rtlCol="0"/>
          <a:lstStyle/>
          <a:p>
            <a:endParaRPr dirty="0"/>
          </a:p>
        </p:txBody>
      </p:sp>
      <p:sp>
        <p:nvSpPr>
          <p:cNvPr id="116" name="object 104">
            <a:extLst>
              <a:ext uri="{FF2B5EF4-FFF2-40B4-BE49-F238E27FC236}">
                <a16:creationId xmlns:a16="http://schemas.microsoft.com/office/drawing/2014/main" id="{095C33C5-FCFC-4F18-ABF9-3401DC1B716E}"/>
              </a:ext>
            </a:extLst>
          </p:cNvPr>
          <p:cNvSpPr/>
          <p:nvPr/>
        </p:nvSpPr>
        <p:spPr>
          <a:xfrm>
            <a:off x="7397983" y="2805736"/>
            <a:ext cx="0" cy="1561327"/>
          </a:xfrm>
          <a:custGeom>
            <a:avLst/>
            <a:gdLst/>
            <a:ahLst/>
            <a:cxnLst/>
            <a:rect l="l" t="t" r="r" b="b"/>
            <a:pathLst>
              <a:path h="1967864">
                <a:moveTo>
                  <a:pt x="0" y="0"/>
                </a:moveTo>
                <a:lnTo>
                  <a:pt x="0" y="1967483"/>
                </a:lnTo>
              </a:path>
            </a:pathLst>
          </a:custGeom>
          <a:ln w="11430">
            <a:solidFill>
              <a:srgbClr val="00A1E7"/>
            </a:solidFill>
          </a:ln>
        </p:spPr>
        <p:txBody>
          <a:bodyPr wrap="square" lIns="0" tIns="0" rIns="0" bIns="0" rtlCol="0"/>
          <a:lstStyle/>
          <a:p>
            <a:endParaRPr/>
          </a:p>
        </p:txBody>
      </p:sp>
      <p:sp>
        <p:nvSpPr>
          <p:cNvPr id="117" name="object 105">
            <a:extLst>
              <a:ext uri="{FF2B5EF4-FFF2-40B4-BE49-F238E27FC236}">
                <a16:creationId xmlns:a16="http://schemas.microsoft.com/office/drawing/2014/main" id="{87D350AF-A54A-4A8B-907F-2EBD282DA5B3}"/>
              </a:ext>
            </a:extLst>
          </p:cNvPr>
          <p:cNvSpPr/>
          <p:nvPr/>
        </p:nvSpPr>
        <p:spPr>
          <a:xfrm>
            <a:off x="7397983" y="4366761"/>
            <a:ext cx="4727815" cy="0"/>
          </a:xfrm>
          <a:custGeom>
            <a:avLst/>
            <a:gdLst/>
            <a:ahLst/>
            <a:cxnLst/>
            <a:rect l="l" t="t" r="r" b="b"/>
            <a:pathLst>
              <a:path w="5958840">
                <a:moveTo>
                  <a:pt x="0" y="0"/>
                </a:moveTo>
                <a:lnTo>
                  <a:pt x="5958839" y="0"/>
                </a:lnTo>
              </a:path>
            </a:pathLst>
          </a:custGeom>
          <a:ln w="11430">
            <a:solidFill>
              <a:srgbClr val="00A1E7"/>
            </a:solidFill>
          </a:ln>
        </p:spPr>
        <p:txBody>
          <a:bodyPr wrap="square" lIns="0" tIns="0" rIns="0" bIns="0" rtlCol="0"/>
          <a:lstStyle/>
          <a:p>
            <a:endParaRPr dirty="0"/>
          </a:p>
        </p:txBody>
      </p:sp>
      <p:sp>
        <p:nvSpPr>
          <p:cNvPr id="118" name="object 106">
            <a:extLst>
              <a:ext uri="{FF2B5EF4-FFF2-40B4-BE49-F238E27FC236}">
                <a16:creationId xmlns:a16="http://schemas.microsoft.com/office/drawing/2014/main" id="{FEF67CBF-E315-4BD3-B789-EF64F4AFF543}"/>
              </a:ext>
            </a:extLst>
          </p:cNvPr>
          <p:cNvSpPr/>
          <p:nvPr/>
        </p:nvSpPr>
        <p:spPr>
          <a:xfrm>
            <a:off x="8327827" y="2805736"/>
            <a:ext cx="0" cy="1371389"/>
          </a:xfrm>
          <a:custGeom>
            <a:avLst/>
            <a:gdLst/>
            <a:ahLst/>
            <a:cxnLst/>
            <a:rect l="l" t="t" r="r" b="b"/>
            <a:pathLst>
              <a:path h="1728470">
                <a:moveTo>
                  <a:pt x="0" y="0"/>
                </a:moveTo>
                <a:lnTo>
                  <a:pt x="0" y="1728215"/>
                </a:lnTo>
              </a:path>
            </a:pathLst>
          </a:custGeom>
          <a:ln w="11430">
            <a:solidFill>
              <a:srgbClr val="00A1E7"/>
            </a:solidFill>
          </a:ln>
        </p:spPr>
        <p:txBody>
          <a:bodyPr wrap="square" lIns="0" tIns="0" rIns="0" bIns="0" rtlCol="0"/>
          <a:lstStyle/>
          <a:p>
            <a:endParaRPr/>
          </a:p>
        </p:txBody>
      </p:sp>
      <p:sp>
        <p:nvSpPr>
          <p:cNvPr id="119" name="object 107">
            <a:extLst>
              <a:ext uri="{FF2B5EF4-FFF2-40B4-BE49-F238E27FC236}">
                <a16:creationId xmlns:a16="http://schemas.microsoft.com/office/drawing/2014/main" id="{FD37E97D-BB88-4672-B7E9-54BA956E588D}"/>
              </a:ext>
            </a:extLst>
          </p:cNvPr>
          <p:cNvSpPr/>
          <p:nvPr/>
        </p:nvSpPr>
        <p:spPr>
          <a:xfrm>
            <a:off x="8327827" y="4176923"/>
            <a:ext cx="3798273" cy="0"/>
          </a:xfrm>
          <a:custGeom>
            <a:avLst/>
            <a:gdLst/>
            <a:ahLst/>
            <a:cxnLst/>
            <a:rect l="l" t="t" r="r" b="b"/>
            <a:pathLst>
              <a:path w="4787265">
                <a:moveTo>
                  <a:pt x="0" y="0"/>
                </a:moveTo>
                <a:lnTo>
                  <a:pt x="4786883" y="0"/>
                </a:lnTo>
              </a:path>
            </a:pathLst>
          </a:custGeom>
          <a:ln w="11430">
            <a:solidFill>
              <a:srgbClr val="00A1E7"/>
            </a:solidFill>
          </a:ln>
        </p:spPr>
        <p:txBody>
          <a:bodyPr wrap="square" lIns="0" tIns="0" rIns="0" bIns="0" rtlCol="0"/>
          <a:lstStyle/>
          <a:p>
            <a:endParaRPr dirty="0"/>
          </a:p>
        </p:txBody>
      </p:sp>
      <p:sp>
        <p:nvSpPr>
          <p:cNvPr id="120" name="object 108">
            <a:extLst>
              <a:ext uri="{FF2B5EF4-FFF2-40B4-BE49-F238E27FC236}">
                <a16:creationId xmlns:a16="http://schemas.microsoft.com/office/drawing/2014/main" id="{8D1A11A6-31B7-4A01-A44C-4067D62585DC}"/>
              </a:ext>
            </a:extLst>
          </p:cNvPr>
          <p:cNvSpPr/>
          <p:nvPr/>
        </p:nvSpPr>
        <p:spPr>
          <a:xfrm>
            <a:off x="9197213" y="2805736"/>
            <a:ext cx="0" cy="1181450"/>
          </a:xfrm>
          <a:custGeom>
            <a:avLst/>
            <a:gdLst/>
            <a:ahLst/>
            <a:cxnLst/>
            <a:rect l="l" t="t" r="r" b="b"/>
            <a:pathLst>
              <a:path h="1489075">
                <a:moveTo>
                  <a:pt x="0" y="0"/>
                </a:moveTo>
                <a:lnTo>
                  <a:pt x="0" y="1488947"/>
                </a:lnTo>
              </a:path>
            </a:pathLst>
          </a:custGeom>
          <a:ln w="11430">
            <a:solidFill>
              <a:srgbClr val="00A1E7"/>
            </a:solidFill>
          </a:ln>
        </p:spPr>
        <p:txBody>
          <a:bodyPr wrap="square" lIns="0" tIns="0" rIns="0" bIns="0" rtlCol="0"/>
          <a:lstStyle/>
          <a:p>
            <a:endParaRPr/>
          </a:p>
        </p:txBody>
      </p:sp>
      <p:sp>
        <p:nvSpPr>
          <p:cNvPr id="121" name="object 109">
            <a:extLst>
              <a:ext uri="{FF2B5EF4-FFF2-40B4-BE49-F238E27FC236}">
                <a16:creationId xmlns:a16="http://schemas.microsoft.com/office/drawing/2014/main" id="{34D0B036-8852-4BF9-95B5-B84E1BF0A734}"/>
              </a:ext>
            </a:extLst>
          </p:cNvPr>
          <p:cNvSpPr/>
          <p:nvPr/>
        </p:nvSpPr>
        <p:spPr>
          <a:xfrm>
            <a:off x="9197213" y="3987085"/>
            <a:ext cx="2928685" cy="0"/>
          </a:xfrm>
          <a:custGeom>
            <a:avLst/>
            <a:gdLst/>
            <a:ahLst/>
            <a:cxnLst/>
            <a:rect l="l" t="t" r="r" b="b"/>
            <a:pathLst>
              <a:path w="3691255">
                <a:moveTo>
                  <a:pt x="0" y="0"/>
                </a:moveTo>
                <a:lnTo>
                  <a:pt x="3691127" y="0"/>
                </a:lnTo>
              </a:path>
            </a:pathLst>
          </a:custGeom>
          <a:ln w="11430">
            <a:solidFill>
              <a:srgbClr val="00A1E7"/>
            </a:solidFill>
          </a:ln>
        </p:spPr>
        <p:txBody>
          <a:bodyPr wrap="square" lIns="0" tIns="0" rIns="0" bIns="0" rtlCol="0"/>
          <a:lstStyle/>
          <a:p>
            <a:endParaRPr/>
          </a:p>
        </p:txBody>
      </p:sp>
      <p:sp>
        <p:nvSpPr>
          <p:cNvPr id="122" name="object 110">
            <a:extLst>
              <a:ext uri="{FF2B5EF4-FFF2-40B4-BE49-F238E27FC236}">
                <a16:creationId xmlns:a16="http://schemas.microsoft.com/office/drawing/2014/main" id="{8EDF0DDA-E0EC-47C7-9F49-D44D6F3307EC}"/>
              </a:ext>
            </a:extLst>
          </p:cNvPr>
          <p:cNvSpPr/>
          <p:nvPr/>
        </p:nvSpPr>
        <p:spPr>
          <a:xfrm>
            <a:off x="10065390" y="2805736"/>
            <a:ext cx="0" cy="991511"/>
          </a:xfrm>
          <a:custGeom>
            <a:avLst/>
            <a:gdLst/>
            <a:ahLst/>
            <a:cxnLst/>
            <a:rect l="l" t="t" r="r" b="b"/>
            <a:pathLst>
              <a:path h="1249679">
                <a:moveTo>
                  <a:pt x="0" y="0"/>
                </a:moveTo>
                <a:lnTo>
                  <a:pt x="0" y="1249679"/>
                </a:lnTo>
              </a:path>
            </a:pathLst>
          </a:custGeom>
          <a:ln w="11430">
            <a:solidFill>
              <a:srgbClr val="00A1E7"/>
            </a:solidFill>
          </a:ln>
        </p:spPr>
        <p:txBody>
          <a:bodyPr wrap="square" lIns="0" tIns="0" rIns="0" bIns="0" rtlCol="0"/>
          <a:lstStyle/>
          <a:p>
            <a:endParaRPr/>
          </a:p>
        </p:txBody>
      </p:sp>
      <p:sp>
        <p:nvSpPr>
          <p:cNvPr id="123" name="object 111">
            <a:extLst>
              <a:ext uri="{FF2B5EF4-FFF2-40B4-BE49-F238E27FC236}">
                <a16:creationId xmlns:a16="http://schemas.microsoft.com/office/drawing/2014/main" id="{50C13C80-6E66-4434-8DD7-30BC8D01C121}"/>
              </a:ext>
            </a:extLst>
          </p:cNvPr>
          <p:cNvSpPr/>
          <p:nvPr/>
        </p:nvSpPr>
        <p:spPr>
          <a:xfrm>
            <a:off x="10065390" y="3797247"/>
            <a:ext cx="2060610" cy="0"/>
          </a:xfrm>
          <a:custGeom>
            <a:avLst/>
            <a:gdLst/>
            <a:ahLst/>
            <a:cxnLst/>
            <a:rect l="l" t="t" r="r" b="b"/>
            <a:pathLst>
              <a:path w="2597150">
                <a:moveTo>
                  <a:pt x="0" y="0"/>
                </a:moveTo>
                <a:lnTo>
                  <a:pt x="2596895" y="0"/>
                </a:lnTo>
              </a:path>
            </a:pathLst>
          </a:custGeom>
          <a:ln w="11430">
            <a:solidFill>
              <a:srgbClr val="00A1E7"/>
            </a:solidFill>
          </a:ln>
        </p:spPr>
        <p:txBody>
          <a:bodyPr wrap="square" lIns="0" tIns="0" rIns="0" bIns="0" rtlCol="0"/>
          <a:lstStyle/>
          <a:p>
            <a:endParaRPr/>
          </a:p>
        </p:txBody>
      </p:sp>
      <p:sp>
        <p:nvSpPr>
          <p:cNvPr id="124" name="object 112">
            <a:extLst>
              <a:ext uri="{FF2B5EF4-FFF2-40B4-BE49-F238E27FC236}">
                <a16:creationId xmlns:a16="http://schemas.microsoft.com/office/drawing/2014/main" id="{4D357A8C-2292-41D3-AEC9-A5DC37476E7F}"/>
              </a:ext>
            </a:extLst>
          </p:cNvPr>
          <p:cNvSpPr txBox="1"/>
          <p:nvPr/>
        </p:nvSpPr>
        <p:spPr>
          <a:xfrm>
            <a:off x="8331634" y="5361629"/>
            <a:ext cx="802960" cy="228909"/>
          </a:xfrm>
          <a:prstGeom prst="rect">
            <a:avLst/>
          </a:prstGeom>
        </p:spPr>
        <p:txBody>
          <a:bodyPr vert="horz" wrap="square" lIns="0" tIns="15875" rIns="0" bIns="0" rtlCol="0">
            <a:spAutoFit/>
          </a:bodyPr>
          <a:lstStyle/>
          <a:p>
            <a:pPr marL="12700">
              <a:spcBef>
                <a:spcPts val="125"/>
              </a:spcBef>
            </a:pPr>
            <a:r>
              <a:rPr sz="650" spc="10" dirty="0">
                <a:latin typeface="Arial"/>
                <a:cs typeface="Arial"/>
              </a:rPr>
              <a:t>752 </a:t>
            </a:r>
            <a:r>
              <a:rPr sz="650" spc="15" dirty="0">
                <a:latin typeface="Arial"/>
                <a:cs typeface="Arial"/>
              </a:rPr>
              <a:t>cM</a:t>
            </a:r>
            <a:r>
              <a:rPr sz="650" spc="-70" dirty="0">
                <a:latin typeface="Arial"/>
                <a:cs typeface="Arial"/>
              </a:rPr>
              <a:t> </a:t>
            </a:r>
            <a:r>
              <a:rPr sz="650" spc="10" dirty="0">
                <a:latin typeface="Arial"/>
                <a:cs typeface="Arial"/>
              </a:rPr>
              <a:t>85%</a:t>
            </a:r>
            <a:r>
              <a:rPr lang="en-US" sz="650" spc="10" dirty="0">
                <a:latin typeface="Arial"/>
                <a:cs typeface="Arial"/>
              </a:rPr>
              <a:t> </a:t>
            </a:r>
            <a:r>
              <a:rPr lang="en-US" sz="650" spc="5" dirty="0" err="1">
                <a:latin typeface="Arial"/>
                <a:cs typeface="Arial"/>
              </a:rPr>
              <a:t>gAunt</a:t>
            </a:r>
            <a:endParaRPr lang="en-US" sz="650" dirty="0">
              <a:latin typeface="Arial"/>
              <a:cs typeface="Arial"/>
            </a:endParaRPr>
          </a:p>
          <a:p>
            <a:pPr marL="12700">
              <a:lnSpc>
                <a:spcPct val="100000"/>
              </a:lnSpc>
              <a:spcBef>
                <a:spcPts val="125"/>
              </a:spcBef>
            </a:pPr>
            <a:endParaRPr sz="650" dirty="0">
              <a:latin typeface="Arial"/>
              <a:cs typeface="Arial"/>
            </a:endParaRPr>
          </a:p>
        </p:txBody>
      </p:sp>
      <p:sp>
        <p:nvSpPr>
          <p:cNvPr id="126" name="object 114">
            <a:extLst>
              <a:ext uri="{FF2B5EF4-FFF2-40B4-BE49-F238E27FC236}">
                <a16:creationId xmlns:a16="http://schemas.microsoft.com/office/drawing/2014/main" id="{510F93CC-E94F-4085-B1C3-7BEAC2A540A8}"/>
              </a:ext>
            </a:extLst>
          </p:cNvPr>
          <p:cNvSpPr txBox="1"/>
          <p:nvPr/>
        </p:nvSpPr>
        <p:spPr>
          <a:xfrm>
            <a:off x="9187137" y="5356354"/>
            <a:ext cx="858202" cy="116057"/>
          </a:xfrm>
          <a:prstGeom prst="rect">
            <a:avLst/>
          </a:prstGeom>
        </p:spPr>
        <p:txBody>
          <a:bodyPr vert="horz" wrap="square" lIns="0" tIns="15875" rIns="0" bIns="0" rtlCol="0">
            <a:spAutoFit/>
          </a:bodyPr>
          <a:lstStyle/>
          <a:p>
            <a:pPr marL="12700">
              <a:lnSpc>
                <a:spcPct val="100000"/>
              </a:lnSpc>
              <a:spcBef>
                <a:spcPts val="125"/>
              </a:spcBef>
            </a:pPr>
            <a:r>
              <a:rPr sz="650" spc="10" dirty="0">
                <a:latin typeface="Arial"/>
                <a:cs typeface="Arial"/>
              </a:rPr>
              <a:t>586 </a:t>
            </a:r>
            <a:r>
              <a:rPr sz="650" spc="15" dirty="0">
                <a:latin typeface="Arial"/>
                <a:cs typeface="Arial"/>
              </a:rPr>
              <a:t>cM</a:t>
            </a:r>
            <a:r>
              <a:rPr sz="650" spc="-70" dirty="0">
                <a:latin typeface="Arial"/>
                <a:cs typeface="Arial"/>
              </a:rPr>
              <a:t> </a:t>
            </a:r>
            <a:r>
              <a:rPr sz="650" spc="10" dirty="0">
                <a:latin typeface="Arial"/>
                <a:cs typeface="Arial"/>
              </a:rPr>
              <a:t>11%</a:t>
            </a:r>
            <a:r>
              <a:rPr lang="en-US" sz="650" spc="10" dirty="0">
                <a:latin typeface="Arial"/>
                <a:cs typeface="Arial"/>
              </a:rPr>
              <a:t> </a:t>
            </a:r>
            <a:r>
              <a:rPr lang="en-US" sz="650" spc="5" dirty="0" err="1">
                <a:latin typeface="Arial"/>
                <a:cs typeface="Arial"/>
              </a:rPr>
              <a:t>gAunt</a:t>
            </a:r>
            <a:endParaRPr sz="650" dirty="0">
              <a:latin typeface="Arial"/>
              <a:cs typeface="Arial"/>
            </a:endParaRPr>
          </a:p>
        </p:txBody>
      </p:sp>
      <p:sp>
        <p:nvSpPr>
          <p:cNvPr id="128" name="object 116">
            <a:extLst>
              <a:ext uri="{FF2B5EF4-FFF2-40B4-BE49-F238E27FC236}">
                <a16:creationId xmlns:a16="http://schemas.microsoft.com/office/drawing/2014/main" id="{D93E131A-EEC2-4164-B90A-8D32B0D5A323}"/>
              </a:ext>
            </a:extLst>
          </p:cNvPr>
          <p:cNvSpPr txBox="1"/>
          <p:nvPr/>
        </p:nvSpPr>
        <p:spPr>
          <a:xfrm>
            <a:off x="10055314" y="5375404"/>
            <a:ext cx="858202" cy="116057"/>
          </a:xfrm>
          <a:prstGeom prst="rect">
            <a:avLst/>
          </a:prstGeom>
        </p:spPr>
        <p:txBody>
          <a:bodyPr vert="horz" wrap="square" lIns="0" tIns="15875" rIns="0" bIns="0" rtlCol="0">
            <a:spAutoFit/>
          </a:bodyPr>
          <a:lstStyle/>
          <a:p>
            <a:pPr marL="12700">
              <a:lnSpc>
                <a:spcPct val="100000"/>
              </a:lnSpc>
              <a:spcBef>
                <a:spcPts val="125"/>
              </a:spcBef>
            </a:pPr>
            <a:r>
              <a:rPr sz="650" spc="10" dirty="0">
                <a:latin typeface="Arial"/>
                <a:cs typeface="Arial"/>
              </a:rPr>
              <a:t>833 </a:t>
            </a:r>
            <a:r>
              <a:rPr sz="650" spc="15" dirty="0">
                <a:latin typeface="Arial"/>
                <a:cs typeface="Arial"/>
              </a:rPr>
              <a:t>cM</a:t>
            </a:r>
            <a:r>
              <a:rPr sz="650" spc="-70" dirty="0">
                <a:latin typeface="Arial"/>
                <a:cs typeface="Arial"/>
              </a:rPr>
              <a:t> </a:t>
            </a:r>
            <a:r>
              <a:rPr sz="650" spc="10" dirty="0">
                <a:latin typeface="Arial"/>
                <a:cs typeface="Arial"/>
              </a:rPr>
              <a:t>95%</a:t>
            </a:r>
            <a:r>
              <a:rPr lang="en-US" sz="650" spc="10" dirty="0">
                <a:latin typeface="Arial"/>
                <a:cs typeface="Arial"/>
              </a:rPr>
              <a:t> </a:t>
            </a:r>
            <a:r>
              <a:rPr lang="en-US" sz="650" spc="5" dirty="0" err="1">
                <a:latin typeface="Arial"/>
                <a:cs typeface="Arial"/>
              </a:rPr>
              <a:t>gAunt</a:t>
            </a:r>
            <a:endParaRPr sz="650" dirty="0">
              <a:latin typeface="Arial"/>
              <a:cs typeface="Arial"/>
            </a:endParaRPr>
          </a:p>
        </p:txBody>
      </p:sp>
      <p:sp>
        <p:nvSpPr>
          <p:cNvPr id="130" name="object 118">
            <a:extLst>
              <a:ext uri="{FF2B5EF4-FFF2-40B4-BE49-F238E27FC236}">
                <a16:creationId xmlns:a16="http://schemas.microsoft.com/office/drawing/2014/main" id="{DE243CBD-28FE-4348-962C-474443A0BD81}"/>
              </a:ext>
            </a:extLst>
          </p:cNvPr>
          <p:cNvSpPr txBox="1"/>
          <p:nvPr/>
        </p:nvSpPr>
        <p:spPr>
          <a:xfrm>
            <a:off x="7387907" y="5361629"/>
            <a:ext cx="769429" cy="228909"/>
          </a:xfrm>
          <a:prstGeom prst="rect">
            <a:avLst/>
          </a:prstGeom>
        </p:spPr>
        <p:txBody>
          <a:bodyPr vert="horz" wrap="square" lIns="0" tIns="15875" rIns="0" bIns="0" rtlCol="0">
            <a:spAutoFit/>
          </a:bodyPr>
          <a:lstStyle/>
          <a:p>
            <a:pPr marL="12700">
              <a:spcBef>
                <a:spcPts val="125"/>
              </a:spcBef>
            </a:pPr>
            <a:r>
              <a:rPr sz="650" spc="10" dirty="0">
                <a:latin typeface="Arial"/>
                <a:cs typeface="Arial"/>
              </a:rPr>
              <a:t>766 </a:t>
            </a:r>
            <a:r>
              <a:rPr sz="650" spc="15" dirty="0">
                <a:latin typeface="Arial"/>
                <a:cs typeface="Arial"/>
              </a:rPr>
              <a:t>cM</a:t>
            </a:r>
            <a:r>
              <a:rPr sz="650" spc="-70" dirty="0">
                <a:latin typeface="Arial"/>
                <a:cs typeface="Arial"/>
              </a:rPr>
              <a:t> </a:t>
            </a:r>
            <a:r>
              <a:rPr sz="650" spc="10" dirty="0">
                <a:latin typeface="Arial"/>
                <a:cs typeface="Arial"/>
              </a:rPr>
              <a:t>85%</a:t>
            </a:r>
            <a:r>
              <a:rPr lang="en-US" sz="650" spc="10" dirty="0">
                <a:latin typeface="Arial"/>
                <a:cs typeface="Arial"/>
              </a:rPr>
              <a:t> </a:t>
            </a:r>
            <a:r>
              <a:rPr lang="en-US" sz="650" spc="5" dirty="0" err="1">
                <a:latin typeface="Arial"/>
                <a:cs typeface="Arial"/>
              </a:rPr>
              <a:t>gAunt</a:t>
            </a:r>
            <a:endParaRPr lang="en-US" sz="650" dirty="0">
              <a:latin typeface="Arial"/>
              <a:cs typeface="Arial"/>
            </a:endParaRPr>
          </a:p>
          <a:p>
            <a:pPr marL="12700">
              <a:lnSpc>
                <a:spcPct val="100000"/>
              </a:lnSpc>
              <a:spcBef>
                <a:spcPts val="125"/>
              </a:spcBef>
            </a:pPr>
            <a:endParaRPr sz="650" dirty="0">
              <a:latin typeface="Arial"/>
              <a:cs typeface="Arial"/>
            </a:endParaRPr>
          </a:p>
        </p:txBody>
      </p:sp>
      <p:sp>
        <p:nvSpPr>
          <p:cNvPr id="132" name="object 120">
            <a:extLst>
              <a:ext uri="{FF2B5EF4-FFF2-40B4-BE49-F238E27FC236}">
                <a16:creationId xmlns:a16="http://schemas.microsoft.com/office/drawing/2014/main" id="{E07E7C6E-CE41-4D16-9443-B4863F335579}"/>
              </a:ext>
            </a:extLst>
          </p:cNvPr>
          <p:cNvSpPr txBox="1"/>
          <p:nvPr/>
        </p:nvSpPr>
        <p:spPr>
          <a:xfrm>
            <a:off x="4634058" y="5365063"/>
            <a:ext cx="940271" cy="228909"/>
          </a:xfrm>
          <a:prstGeom prst="rect">
            <a:avLst/>
          </a:prstGeom>
        </p:spPr>
        <p:txBody>
          <a:bodyPr vert="horz" wrap="square" lIns="0" tIns="15875" rIns="0" bIns="0" rtlCol="0">
            <a:spAutoFit/>
          </a:bodyPr>
          <a:lstStyle/>
          <a:p>
            <a:pPr marL="12700">
              <a:spcBef>
                <a:spcPts val="125"/>
              </a:spcBef>
            </a:pPr>
            <a:r>
              <a:rPr sz="650" spc="10" dirty="0">
                <a:latin typeface="Arial"/>
                <a:cs typeface="Arial"/>
              </a:rPr>
              <a:t>768 </a:t>
            </a:r>
            <a:r>
              <a:rPr sz="650" spc="15" dirty="0">
                <a:latin typeface="Arial"/>
                <a:cs typeface="Arial"/>
              </a:rPr>
              <a:t>cM</a:t>
            </a:r>
            <a:r>
              <a:rPr sz="650" spc="-70" dirty="0">
                <a:latin typeface="Arial"/>
                <a:cs typeface="Arial"/>
              </a:rPr>
              <a:t> </a:t>
            </a:r>
            <a:r>
              <a:rPr sz="650" spc="10" dirty="0">
                <a:latin typeface="Arial"/>
                <a:cs typeface="Arial"/>
              </a:rPr>
              <a:t>85%</a:t>
            </a:r>
            <a:r>
              <a:rPr lang="en-US" sz="650" spc="10" dirty="0">
                <a:latin typeface="Arial"/>
                <a:cs typeface="Arial"/>
              </a:rPr>
              <a:t> </a:t>
            </a:r>
            <a:r>
              <a:rPr lang="en-US" sz="650" spc="5" dirty="0" err="1">
                <a:latin typeface="Arial"/>
                <a:cs typeface="Arial"/>
              </a:rPr>
              <a:t>gAunt</a:t>
            </a:r>
            <a:endParaRPr lang="en-US" sz="650" dirty="0">
              <a:latin typeface="Arial"/>
              <a:cs typeface="Arial"/>
            </a:endParaRPr>
          </a:p>
          <a:p>
            <a:pPr marL="12700">
              <a:lnSpc>
                <a:spcPct val="100000"/>
              </a:lnSpc>
              <a:spcBef>
                <a:spcPts val="125"/>
              </a:spcBef>
            </a:pPr>
            <a:endParaRPr sz="650" dirty="0">
              <a:latin typeface="Arial"/>
              <a:cs typeface="Arial"/>
            </a:endParaRPr>
          </a:p>
        </p:txBody>
      </p:sp>
      <p:sp>
        <p:nvSpPr>
          <p:cNvPr id="134" name="object 122">
            <a:extLst>
              <a:ext uri="{FF2B5EF4-FFF2-40B4-BE49-F238E27FC236}">
                <a16:creationId xmlns:a16="http://schemas.microsoft.com/office/drawing/2014/main" id="{2379D915-CFE9-4039-AAEE-4E4DD52F3C66}"/>
              </a:ext>
            </a:extLst>
          </p:cNvPr>
          <p:cNvSpPr txBox="1"/>
          <p:nvPr/>
        </p:nvSpPr>
        <p:spPr>
          <a:xfrm>
            <a:off x="3597712" y="5372115"/>
            <a:ext cx="1124180" cy="228909"/>
          </a:xfrm>
          <a:prstGeom prst="rect">
            <a:avLst/>
          </a:prstGeom>
        </p:spPr>
        <p:txBody>
          <a:bodyPr vert="horz" wrap="square" lIns="0" tIns="15875" rIns="0" bIns="0" rtlCol="0">
            <a:spAutoFit/>
          </a:bodyPr>
          <a:lstStyle/>
          <a:p>
            <a:pPr marL="12700">
              <a:spcBef>
                <a:spcPts val="125"/>
              </a:spcBef>
            </a:pPr>
            <a:r>
              <a:rPr sz="650" spc="10" dirty="0">
                <a:latin typeface="Arial"/>
                <a:cs typeface="Arial"/>
              </a:rPr>
              <a:t>2110 </a:t>
            </a:r>
            <a:r>
              <a:rPr sz="650" spc="15" dirty="0">
                <a:latin typeface="Arial"/>
                <a:cs typeface="Arial"/>
              </a:rPr>
              <a:t>cM</a:t>
            </a:r>
            <a:r>
              <a:rPr sz="650" spc="-70" dirty="0">
                <a:latin typeface="Arial"/>
                <a:cs typeface="Arial"/>
              </a:rPr>
              <a:t> </a:t>
            </a:r>
            <a:r>
              <a:rPr sz="650" spc="10" dirty="0">
                <a:latin typeface="Arial"/>
                <a:cs typeface="Arial"/>
              </a:rPr>
              <a:t>86%</a:t>
            </a:r>
            <a:r>
              <a:rPr lang="en-US" sz="650" spc="10" dirty="0">
                <a:latin typeface="Arial"/>
                <a:cs typeface="Arial"/>
              </a:rPr>
              <a:t> </a:t>
            </a:r>
            <a:r>
              <a:rPr lang="en-US" sz="650" spc="5" dirty="0" err="1">
                <a:latin typeface="Arial"/>
                <a:cs typeface="Arial"/>
              </a:rPr>
              <a:t>gMother</a:t>
            </a:r>
            <a:endParaRPr lang="en-US" sz="650" dirty="0">
              <a:latin typeface="Arial"/>
              <a:cs typeface="Arial"/>
            </a:endParaRPr>
          </a:p>
          <a:p>
            <a:pPr marL="12700">
              <a:lnSpc>
                <a:spcPct val="100000"/>
              </a:lnSpc>
              <a:spcBef>
                <a:spcPts val="125"/>
              </a:spcBef>
            </a:pPr>
            <a:endParaRPr sz="650" dirty="0">
              <a:latin typeface="Arial"/>
              <a:cs typeface="Arial"/>
            </a:endParaRPr>
          </a:p>
        </p:txBody>
      </p:sp>
      <p:sp>
        <p:nvSpPr>
          <p:cNvPr id="136" name="object 124">
            <a:extLst>
              <a:ext uri="{FF2B5EF4-FFF2-40B4-BE49-F238E27FC236}">
                <a16:creationId xmlns:a16="http://schemas.microsoft.com/office/drawing/2014/main" id="{B87E4879-4E90-47E3-89D9-41DF08C27CB9}"/>
              </a:ext>
            </a:extLst>
          </p:cNvPr>
          <p:cNvSpPr txBox="1"/>
          <p:nvPr/>
        </p:nvSpPr>
        <p:spPr>
          <a:xfrm>
            <a:off x="1298944" y="5404125"/>
            <a:ext cx="1050707" cy="228909"/>
          </a:xfrm>
          <a:prstGeom prst="rect">
            <a:avLst/>
          </a:prstGeom>
        </p:spPr>
        <p:txBody>
          <a:bodyPr vert="horz" wrap="square" lIns="0" tIns="15875" rIns="0" bIns="0" rtlCol="0">
            <a:spAutoFit/>
          </a:bodyPr>
          <a:lstStyle/>
          <a:p>
            <a:pPr marL="12700">
              <a:spcBef>
                <a:spcPts val="125"/>
              </a:spcBef>
            </a:pPr>
            <a:r>
              <a:rPr sz="650" spc="10" dirty="0">
                <a:latin typeface="Arial"/>
                <a:cs typeface="Arial"/>
              </a:rPr>
              <a:t>3462 </a:t>
            </a:r>
            <a:r>
              <a:rPr sz="650" spc="15" dirty="0">
                <a:latin typeface="Arial"/>
                <a:cs typeface="Arial"/>
              </a:rPr>
              <a:t>cM</a:t>
            </a:r>
            <a:r>
              <a:rPr sz="650" spc="-70" dirty="0">
                <a:latin typeface="Arial"/>
                <a:cs typeface="Arial"/>
              </a:rPr>
              <a:t> </a:t>
            </a:r>
            <a:r>
              <a:rPr sz="650" spc="10" dirty="0">
                <a:latin typeface="Arial"/>
                <a:cs typeface="Arial"/>
              </a:rPr>
              <a:t>100%</a:t>
            </a:r>
            <a:r>
              <a:rPr lang="en-US" sz="650" spc="10" dirty="0">
                <a:latin typeface="Arial"/>
                <a:cs typeface="Arial"/>
              </a:rPr>
              <a:t> Mother</a:t>
            </a:r>
            <a:endParaRPr lang="en-US" sz="650" dirty="0">
              <a:latin typeface="Arial"/>
              <a:cs typeface="Arial"/>
            </a:endParaRPr>
          </a:p>
          <a:p>
            <a:pPr marL="12700">
              <a:lnSpc>
                <a:spcPct val="100000"/>
              </a:lnSpc>
              <a:spcBef>
                <a:spcPts val="125"/>
              </a:spcBef>
            </a:pPr>
            <a:endParaRPr sz="650" dirty="0">
              <a:latin typeface="Arial"/>
              <a:cs typeface="Arial"/>
            </a:endParaRPr>
          </a:p>
        </p:txBody>
      </p:sp>
      <p:sp>
        <p:nvSpPr>
          <p:cNvPr id="137" name="object 125">
            <a:extLst>
              <a:ext uri="{FF2B5EF4-FFF2-40B4-BE49-F238E27FC236}">
                <a16:creationId xmlns:a16="http://schemas.microsoft.com/office/drawing/2014/main" id="{F77C201C-01F7-4A3F-A621-1BFC369BDEF0}"/>
              </a:ext>
            </a:extLst>
          </p:cNvPr>
          <p:cNvSpPr txBox="1"/>
          <p:nvPr/>
        </p:nvSpPr>
        <p:spPr>
          <a:xfrm>
            <a:off x="2541241" y="5375284"/>
            <a:ext cx="912696" cy="116057"/>
          </a:xfrm>
          <a:prstGeom prst="rect">
            <a:avLst/>
          </a:prstGeom>
        </p:spPr>
        <p:txBody>
          <a:bodyPr vert="horz" wrap="square" lIns="0" tIns="15875" rIns="0" bIns="0" rtlCol="0">
            <a:spAutoFit/>
          </a:bodyPr>
          <a:lstStyle/>
          <a:p>
            <a:pPr marL="12700">
              <a:lnSpc>
                <a:spcPct val="100000"/>
              </a:lnSpc>
              <a:spcBef>
                <a:spcPts val="125"/>
              </a:spcBef>
            </a:pPr>
            <a:r>
              <a:rPr sz="650" spc="10" dirty="0">
                <a:latin typeface="Arial"/>
                <a:cs typeface="Arial"/>
              </a:rPr>
              <a:t>1646 </a:t>
            </a:r>
            <a:r>
              <a:rPr sz="650" spc="15" dirty="0">
                <a:latin typeface="Arial"/>
                <a:cs typeface="Arial"/>
              </a:rPr>
              <a:t>cM</a:t>
            </a:r>
            <a:r>
              <a:rPr sz="650" spc="-70" dirty="0">
                <a:latin typeface="Arial"/>
                <a:cs typeface="Arial"/>
              </a:rPr>
              <a:t> </a:t>
            </a:r>
            <a:r>
              <a:rPr sz="650" spc="10" dirty="0">
                <a:latin typeface="Arial"/>
                <a:cs typeface="Arial"/>
              </a:rPr>
              <a:t>100%</a:t>
            </a:r>
            <a:r>
              <a:rPr lang="en-US" sz="650" spc="10" dirty="0">
                <a:latin typeface="Arial"/>
                <a:cs typeface="Arial"/>
              </a:rPr>
              <a:t> </a:t>
            </a:r>
            <a:r>
              <a:rPr lang="en-US" sz="650" spc="5" dirty="0" err="1">
                <a:latin typeface="Arial"/>
                <a:cs typeface="Arial"/>
              </a:rPr>
              <a:t>gMother</a:t>
            </a:r>
            <a:endParaRPr sz="650" dirty="0">
              <a:latin typeface="Arial"/>
              <a:cs typeface="Arial"/>
            </a:endParaRPr>
          </a:p>
        </p:txBody>
      </p:sp>
      <p:sp>
        <p:nvSpPr>
          <p:cNvPr id="142" name="object 130">
            <a:extLst>
              <a:ext uri="{FF2B5EF4-FFF2-40B4-BE49-F238E27FC236}">
                <a16:creationId xmlns:a16="http://schemas.microsoft.com/office/drawing/2014/main" id="{70573612-1781-4EAC-A5D3-6751CD67F4F8}"/>
              </a:ext>
            </a:extLst>
          </p:cNvPr>
          <p:cNvSpPr txBox="1"/>
          <p:nvPr/>
        </p:nvSpPr>
        <p:spPr>
          <a:xfrm>
            <a:off x="11197158" y="5371046"/>
            <a:ext cx="842501" cy="147476"/>
          </a:xfrm>
          <a:prstGeom prst="rect">
            <a:avLst/>
          </a:prstGeom>
        </p:spPr>
        <p:txBody>
          <a:bodyPr vert="horz" wrap="square" lIns="0" tIns="46990" rIns="0" bIns="0" rtlCol="0">
            <a:spAutoFit/>
          </a:bodyPr>
          <a:lstStyle/>
          <a:p>
            <a:pPr marL="12700">
              <a:spcBef>
                <a:spcPts val="275"/>
              </a:spcBef>
            </a:pPr>
            <a:r>
              <a:rPr sz="650" spc="10" dirty="0">
                <a:latin typeface="Arial"/>
                <a:cs typeface="Arial"/>
              </a:rPr>
              <a:t>614 </a:t>
            </a:r>
            <a:r>
              <a:rPr sz="650" spc="15" dirty="0">
                <a:latin typeface="Arial"/>
                <a:cs typeface="Arial"/>
              </a:rPr>
              <a:t>cM</a:t>
            </a:r>
            <a:r>
              <a:rPr sz="650" spc="-70" dirty="0">
                <a:latin typeface="Arial"/>
                <a:cs typeface="Arial"/>
              </a:rPr>
              <a:t> </a:t>
            </a:r>
            <a:r>
              <a:rPr sz="650" spc="10" dirty="0">
                <a:latin typeface="Arial"/>
                <a:cs typeface="Arial"/>
              </a:rPr>
              <a:t>23%</a:t>
            </a:r>
            <a:r>
              <a:rPr lang="en-US" sz="650" spc="10" dirty="0">
                <a:latin typeface="Arial"/>
                <a:cs typeface="Arial"/>
              </a:rPr>
              <a:t> </a:t>
            </a:r>
            <a:r>
              <a:rPr lang="en-US" sz="650" spc="5" dirty="0" err="1">
                <a:latin typeface="Arial"/>
                <a:cs typeface="Arial"/>
              </a:rPr>
              <a:t>gAunt</a:t>
            </a:r>
            <a:endParaRPr lang="en-US" sz="650" dirty="0">
              <a:latin typeface="Arial"/>
              <a:cs typeface="Arial"/>
            </a:endParaRPr>
          </a:p>
        </p:txBody>
      </p:sp>
      <p:sp>
        <p:nvSpPr>
          <p:cNvPr id="143" name="object 131">
            <a:extLst>
              <a:ext uri="{FF2B5EF4-FFF2-40B4-BE49-F238E27FC236}">
                <a16:creationId xmlns:a16="http://schemas.microsoft.com/office/drawing/2014/main" id="{55EBC86C-AA59-4CFA-8C36-E54E14AFDD72}"/>
              </a:ext>
            </a:extLst>
          </p:cNvPr>
          <p:cNvSpPr txBox="1"/>
          <p:nvPr/>
        </p:nvSpPr>
        <p:spPr>
          <a:xfrm>
            <a:off x="6357204" y="5339906"/>
            <a:ext cx="813088" cy="285976"/>
          </a:xfrm>
          <a:prstGeom prst="rect">
            <a:avLst/>
          </a:prstGeom>
        </p:spPr>
        <p:txBody>
          <a:bodyPr vert="horz" wrap="square" lIns="0" tIns="46990" rIns="0" bIns="0" rtlCol="0">
            <a:spAutoFit/>
          </a:bodyPr>
          <a:lstStyle/>
          <a:p>
            <a:pPr marL="12700">
              <a:spcBef>
                <a:spcPts val="275"/>
              </a:spcBef>
            </a:pPr>
            <a:r>
              <a:rPr sz="650" spc="10" dirty="0">
                <a:latin typeface="Arial"/>
                <a:cs typeface="Arial"/>
              </a:rPr>
              <a:t>1636 </a:t>
            </a:r>
            <a:r>
              <a:rPr sz="650" spc="15" dirty="0">
                <a:latin typeface="Arial"/>
                <a:cs typeface="Arial"/>
              </a:rPr>
              <a:t>cM</a:t>
            </a:r>
            <a:r>
              <a:rPr sz="650" spc="-70" dirty="0">
                <a:latin typeface="Arial"/>
                <a:cs typeface="Arial"/>
              </a:rPr>
              <a:t> </a:t>
            </a:r>
            <a:r>
              <a:rPr sz="650" spc="10" dirty="0">
                <a:latin typeface="Arial"/>
                <a:cs typeface="Arial"/>
              </a:rPr>
              <a:t>100%</a:t>
            </a:r>
            <a:r>
              <a:rPr lang="en-US" sz="650" spc="10" dirty="0">
                <a:latin typeface="Arial"/>
                <a:cs typeface="Arial"/>
              </a:rPr>
              <a:t> </a:t>
            </a:r>
            <a:r>
              <a:rPr lang="en-US" sz="650" spc="5" dirty="0">
                <a:latin typeface="Arial"/>
                <a:cs typeface="Arial"/>
              </a:rPr>
              <a:t>Aunt</a:t>
            </a:r>
            <a:endParaRPr lang="en-US" sz="650" dirty="0">
              <a:latin typeface="Arial"/>
              <a:cs typeface="Arial"/>
            </a:endParaRPr>
          </a:p>
          <a:p>
            <a:pPr marL="12700">
              <a:lnSpc>
                <a:spcPct val="100000"/>
              </a:lnSpc>
              <a:spcBef>
                <a:spcPts val="275"/>
              </a:spcBef>
            </a:pPr>
            <a:endParaRPr sz="650" dirty="0">
              <a:latin typeface="Arial"/>
              <a:cs typeface="Arial"/>
            </a:endParaRPr>
          </a:p>
        </p:txBody>
      </p:sp>
      <p:sp>
        <p:nvSpPr>
          <p:cNvPr id="144" name="object 132">
            <a:extLst>
              <a:ext uri="{FF2B5EF4-FFF2-40B4-BE49-F238E27FC236}">
                <a16:creationId xmlns:a16="http://schemas.microsoft.com/office/drawing/2014/main" id="{530ECEFA-43D1-4D29-83ED-4952FBBFEA96}"/>
              </a:ext>
            </a:extLst>
          </p:cNvPr>
          <p:cNvSpPr txBox="1"/>
          <p:nvPr/>
        </p:nvSpPr>
        <p:spPr>
          <a:xfrm>
            <a:off x="11195212" y="5934457"/>
            <a:ext cx="684950" cy="147476"/>
          </a:xfrm>
          <a:prstGeom prst="rect">
            <a:avLst/>
          </a:prstGeom>
        </p:spPr>
        <p:txBody>
          <a:bodyPr vert="horz" wrap="square" lIns="0" tIns="46990" rIns="0" bIns="0" rtlCol="0">
            <a:spAutoFit/>
          </a:bodyPr>
          <a:lstStyle/>
          <a:p>
            <a:pPr marL="12700">
              <a:lnSpc>
                <a:spcPct val="100000"/>
              </a:lnSpc>
              <a:spcBef>
                <a:spcPts val="275"/>
              </a:spcBef>
            </a:pPr>
            <a:r>
              <a:rPr sz="650" spc="10" dirty="0">
                <a:latin typeface="Arial"/>
                <a:cs typeface="Arial"/>
              </a:rPr>
              <a:t>171 </a:t>
            </a:r>
            <a:r>
              <a:rPr sz="650" spc="15" dirty="0">
                <a:latin typeface="Arial"/>
                <a:cs typeface="Arial"/>
              </a:rPr>
              <a:t>cM</a:t>
            </a:r>
            <a:r>
              <a:rPr sz="650" spc="-70" dirty="0">
                <a:latin typeface="Arial"/>
                <a:cs typeface="Arial"/>
              </a:rPr>
              <a:t> </a:t>
            </a:r>
            <a:r>
              <a:rPr sz="650" spc="10" dirty="0">
                <a:latin typeface="Arial"/>
                <a:cs typeface="Arial"/>
              </a:rPr>
              <a:t>1%</a:t>
            </a:r>
            <a:r>
              <a:rPr lang="en-US" sz="650" spc="10" dirty="0">
                <a:latin typeface="Arial"/>
                <a:cs typeface="Arial"/>
              </a:rPr>
              <a:t> 1C1R</a:t>
            </a:r>
            <a:endParaRPr sz="650" dirty="0">
              <a:latin typeface="Arial"/>
              <a:cs typeface="Arial"/>
            </a:endParaRPr>
          </a:p>
        </p:txBody>
      </p:sp>
      <p:sp>
        <p:nvSpPr>
          <p:cNvPr id="145" name="object 133">
            <a:extLst>
              <a:ext uri="{FF2B5EF4-FFF2-40B4-BE49-F238E27FC236}">
                <a16:creationId xmlns:a16="http://schemas.microsoft.com/office/drawing/2014/main" id="{BE864B0C-E647-4517-97BA-4E5E6DEC07EE}"/>
              </a:ext>
            </a:extLst>
          </p:cNvPr>
          <p:cNvSpPr txBox="1"/>
          <p:nvPr/>
        </p:nvSpPr>
        <p:spPr>
          <a:xfrm>
            <a:off x="6362787" y="5920139"/>
            <a:ext cx="689257" cy="285976"/>
          </a:xfrm>
          <a:prstGeom prst="rect">
            <a:avLst/>
          </a:prstGeom>
        </p:spPr>
        <p:txBody>
          <a:bodyPr vert="horz" wrap="square" lIns="0" tIns="46990" rIns="0" bIns="0" rtlCol="0">
            <a:spAutoFit/>
          </a:bodyPr>
          <a:lstStyle/>
          <a:p>
            <a:pPr marL="12700">
              <a:spcBef>
                <a:spcPts val="275"/>
              </a:spcBef>
            </a:pPr>
            <a:r>
              <a:rPr sz="650" spc="10" dirty="0">
                <a:latin typeface="Arial"/>
                <a:cs typeface="Arial"/>
              </a:rPr>
              <a:t>849 </a:t>
            </a:r>
            <a:r>
              <a:rPr sz="650" spc="15" dirty="0">
                <a:latin typeface="Arial"/>
                <a:cs typeface="Arial"/>
              </a:rPr>
              <a:t>cM</a:t>
            </a:r>
            <a:r>
              <a:rPr sz="650" spc="-70" dirty="0">
                <a:latin typeface="Arial"/>
                <a:cs typeface="Arial"/>
              </a:rPr>
              <a:t> </a:t>
            </a:r>
            <a:r>
              <a:rPr sz="650" spc="10" dirty="0">
                <a:latin typeface="Arial"/>
                <a:cs typeface="Arial"/>
              </a:rPr>
              <a:t>95%</a:t>
            </a:r>
            <a:r>
              <a:rPr lang="en-US" sz="650" spc="10" dirty="0">
                <a:latin typeface="Arial"/>
                <a:cs typeface="Arial"/>
              </a:rPr>
              <a:t> 1C</a:t>
            </a:r>
            <a:endParaRPr lang="en-US" sz="650" dirty="0">
              <a:latin typeface="Arial"/>
              <a:cs typeface="Arial"/>
            </a:endParaRPr>
          </a:p>
          <a:p>
            <a:pPr marL="12700">
              <a:lnSpc>
                <a:spcPct val="100000"/>
              </a:lnSpc>
              <a:spcBef>
                <a:spcPts val="275"/>
              </a:spcBef>
            </a:pPr>
            <a:endParaRPr sz="650" dirty="0">
              <a:latin typeface="Arial"/>
              <a:cs typeface="Arial"/>
            </a:endParaRPr>
          </a:p>
        </p:txBody>
      </p:sp>
      <p:sp>
        <p:nvSpPr>
          <p:cNvPr id="146" name="object 134">
            <a:extLst>
              <a:ext uri="{FF2B5EF4-FFF2-40B4-BE49-F238E27FC236}">
                <a16:creationId xmlns:a16="http://schemas.microsoft.com/office/drawing/2014/main" id="{02DAA9FB-D761-423D-8451-5B40098EAE3C}"/>
              </a:ext>
            </a:extLst>
          </p:cNvPr>
          <p:cNvSpPr txBox="1"/>
          <p:nvPr/>
        </p:nvSpPr>
        <p:spPr>
          <a:xfrm>
            <a:off x="1267139" y="5934457"/>
            <a:ext cx="1313147" cy="147476"/>
          </a:xfrm>
          <a:prstGeom prst="rect">
            <a:avLst/>
          </a:prstGeom>
        </p:spPr>
        <p:txBody>
          <a:bodyPr vert="horz" wrap="square" lIns="0" tIns="46990" rIns="0" bIns="0" rtlCol="0">
            <a:spAutoFit/>
          </a:bodyPr>
          <a:lstStyle/>
          <a:p>
            <a:pPr marL="12700">
              <a:spcBef>
                <a:spcPts val="370"/>
              </a:spcBef>
            </a:pPr>
            <a:r>
              <a:rPr sz="650" spc="10" dirty="0">
                <a:latin typeface="Arial"/>
                <a:cs typeface="Arial"/>
              </a:rPr>
              <a:t>3471 </a:t>
            </a:r>
            <a:r>
              <a:rPr sz="650" spc="15" dirty="0">
                <a:latin typeface="Arial"/>
                <a:cs typeface="Arial"/>
              </a:rPr>
              <a:t>cM</a:t>
            </a:r>
            <a:r>
              <a:rPr sz="650" spc="-70" dirty="0">
                <a:latin typeface="Arial"/>
                <a:cs typeface="Arial"/>
              </a:rPr>
              <a:t> </a:t>
            </a:r>
            <a:r>
              <a:rPr sz="650" spc="10" dirty="0">
                <a:latin typeface="Arial"/>
                <a:cs typeface="Arial"/>
              </a:rPr>
              <a:t>100%</a:t>
            </a:r>
            <a:r>
              <a:rPr lang="en-US" sz="650" spc="10" dirty="0">
                <a:latin typeface="Arial"/>
                <a:cs typeface="Arial"/>
              </a:rPr>
              <a:t> </a:t>
            </a:r>
            <a:r>
              <a:rPr lang="en-US" sz="650" spc="5" dirty="0">
                <a:latin typeface="Arial"/>
                <a:cs typeface="Arial"/>
              </a:rPr>
              <a:t>Daughter</a:t>
            </a:r>
            <a:endParaRPr lang="en-US" sz="650" dirty="0">
              <a:latin typeface="Arial"/>
              <a:cs typeface="Arial"/>
            </a:endParaRPr>
          </a:p>
        </p:txBody>
      </p:sp>
      <p:sp>
        <p:nvSpPr>
          <p:cNvPr id="147" name="object 135">
            <a:extLst>
              <a:ext uri="{FF2B5EF4-FFF2-40B4-BE49-F238E27FC236}">
                <a16:creationId xmlns:a16="http://schemas.microsoft.com/office/drawing/2014/main" id="{4A51ACE9-E441-4FFF-B7E7-652D83B12BB1}"/>
              </a:ext>
            </a:extLst>
          </p:cNvPr>
          <p:cNvSpPr txBox="1"/>
          <p:nvPr/>
        </p:nvSpPr>
        <p:spPr>
          <a:xfrm>
            <a:off x="11190496" y="5561049"/>
            <a:ext cx="684950" cy="147476"/>
          </a:xfrm>
          <a:prstGeom prst="rect">
            <a:avLst/>
          </a:prstGeom>
        </p:spPr>
        <p:txBody>
          <a:bodyPr vert="horz" wrap="square" lIns="0" tIns="46990" rIns="0" bIns="0" rtlCol="0">
            <a:spAutoFit/>
          </a:bodyPr>
          <a:lstStyle/>
          <a:p>
            <a:pPr marL="12700">
              <a:lnSpc>
                <a:spcPct val="100000"/>
              </a:lnSpc>
              <a:spcBef>
                <a:spcPts val="275"/>
              </a:spcBef>
            </a:pPr>
            <a:r>
              <a:rPr sz="650" spc="10" dirty="0">
                <a:latin typeface="Arial"/>
                <a:cs typeface="Arial"/>
              </a:rPr>
              <a:t>50 </a:t>
            </a:r>
            <a:r>
              <a:rPr sz="650" spc="15" dirty="0">
                <a:latin typeface="Arial"/>
                <a:cs typeface="Arial"/>
              </a:rPr>
              <a:t>cM</a:t>
            </a:r>
            <a:r>
              <a:rPr sz="650" spc="-70" dirty="0">
                <a:latin typeface="Arial"/>
                <a:cs typeface="Arial"/>
              </a:rPr>
              <a:t> </a:t>
            </a:r>
            <a:r>
              <a:rPr sz="650" spc="10" dirty="0">
                <a:latin typeface="Arial"/>
                <a:cs typeface="Arial"/>
              </a:rPr>
              <a:t>4%</a:t>
            </a:r>
            <a:r>
              <a:rPr lang="en-US" sz="650" spc="10" dirty="0">
                <a:latin typeface="Arial"/>
                <a:cs typeface="Arial"/>
              </a:rPr>
              <a:t> 2C1R</a:t>
            </a:r>
            <a:endParaRPr sz="650" dirty="0">
              <a:latin typeface="Arial"/>
              <a:cs typeface="Arial"/>
            </a:endParaRPr>
          </a:p>
        </p:txBody>
      </p:sp>
      <p:sp>
        <p:nvSpPr>
          <p:cNvPr id="148" name="object 136">
            <a:extLst>
              <a:ext uri="{FF2B5EF4-FFF2-40B4-BE49-F238E27FC236}">
                <a16:creationId xmlns:a16="http://schemas.microsoft.com/office/drawing/2014/main" id="{F6DB8BE7-AD12-4B1F-9BFE-988799F1E1AB}"/>
              </a:ext>
            </a:extLst>
          </p:cNvPr>
          <p:cNvSpPr txBox="1"/>
          <p:nvPr/>
        </p:nvSpPr>
        <p:spPr>
          <a:xfrm>
            <a:off x="11188901" y="5744359"/>
            <a:ext cx="736725" cy="147476"/>
          </a:xfrm>
          <a:prstGeom prst="rect">
            <a:avLst/>
          </a:prstGeom>
        </p:spPr>
        <p:txBody>
          <a:bodyPr vert="horz" wrap="square" lIns="0" tIns="46990" rIns="0" bIns="0" rtlCol="0">
            <a:spAutoFit/>
          </a:bodyPr>
          <a:lstStyle/>
          <a:p>
            <a:pPr marL="12700">
              <a:lnSpc>
                <a:spcPct val="100000"/>
              </a:lnSpc>
              <a:spcBef>
                <a:spcPts val="275"/>
              </a:spcBef>
            </a:pPr>
            <a:r>
              <a:rPr sz="650" spc="10" dirty="0">
                <a:latin typeface="Arial"/>
                <a:cs typeface="Arial"/>
              </a:rPr>
              <a:t>235 </a:t>
            </a:r>
            <a:r>
              <a:rPr sz="650" spc="15" dirty="0" err="1">
                <a:latin typeface="Arial"/>
                <a:cs typeface="Arial"/>
              </a:rPr>
              <a:t>cM</a:t>
            </a:r>
            <a:r>
              <a:rPr sz="650" spc="-70" dirty="0">
                <a:latin typeface="Arial"/>
                <a:cs typeface="Arial"/>
              </a:rPr>
              <a:t> </a:t>
            </a:r>
            <a:r>
              <a:rPr lang="en-US" sz="650" spc="-70" dirty="0">
                <a:latin typeface="Arial"/>
                <a:cs typeface="Arial"/>
              </a:rPr>
              <a:t> </a:t>
            </a:r>
            <a:r>
              <a:rPr sz="650" spc="10" dirty="0">
                <a:latin typeface="Arial"/>
                <a:cs typeface="Arial"/>
              </a:rPr>
              <a:t>52%</a:t>
            </a:r>
            <a:r>
              <a:rPr lang="en-US" sz="650" spc="10" dirty="0">
                <a:latin typeface="Arial"/>
                <a:cs typeface="Arial"/>
              </a:rPr>
              <a:t> 2C</a:t>
            </a:r>
            <a:endParaRPr sz="650" dirty="0">
              <a:latin typeface="Arial"/>
              <a:cs typeface="Arial"/>
            </a:endParaRPr>
          </a:p>
        </p:txBody>
      </p:sp>
      <p:sp>
        <p:nvSpPr>
          <p:cNvPr id="149" name="object 137">
            <a:extLst>
              <a:ext uri="{FF2B5EF4-FFF2-40B4-BE49-F238E27FC236}">
                <a16:creationId xmlns:a16="http://schemas.microsoft.com/office/drawing/2014/main" id="{4BA5DBAD-399C-470F-BF28-9933B4DA92EF}"/>
              </a:ext>
            </a:extLst>
          </p:cNvPr>
          <p:cNvSpPr txBox="1"/>
          <p:nvPr/>
        </p:nvSpPr>
        <p:spPr>
          <a:xfrm>
            <a:off x="6355842" y="5548531"/>
            <a:ext cx="770234" cy="285976"/>
          </a:xfrm>
          <a:prstGeom prst="rect">
            <a:avLst/>
          </a:prstGeom>
        </p:spPr>
        <p:txBody>
          <a:bodyPr vert="horz" wrap="square" lIns="0" tIns="46990" rIns="0" bIns="0" rtlCol="0">
            <a:spAutoFit/>
          </a:bodyPr>
          <a:lstStyle/>
          <a:p>
            <a:pPr marL="12700">
              <a:spcBef>
                <a:spcPts val="275"/>
              </a:spcBef>
            </a:pPr>
            <a:r>
              <a:rPr sz="650" spc="10" dirty="0">
                <a:latin typeface="Arial"/>
                <a:cs typeface="Arial"/>
              </a:rPr>
              <a:t>236 </a:t>
            </a:r>
            <a:r>
              <a:rPr sz="650" spc="15" dirty="0">
                <a:latin typeface="Arial"/>
                <a:cs typeface="Arial"/>
              </a:rPr>
              <a:t>cM</a:t>
            </a:r>
            <a:r>
              <a:rPr sz="650" spc="-70" dirty="0">
                <a:latin typeface="Arial"/>
                <a:cs typeface="Arial"/>
              </a:rPr>
              <a:t> </a:t>
            </a:r>
            <a:r>
              <a:rPr sz="650" spc="10" dirty="0">
                <a:latin typeface="Arial"/>
                <a:cs typeface="Arial"/>
              </a:rPr>
              <a:t>52%</a:t>
            </a:r>
            <a:r>
              <a:rPr lang="en-US" sz="650" spc="10" dirty="0">
                <a:latin typeface="Arial"/>
                <a:cs typeface="Arial"/>
              </a:rPr>
              <a:t> 1C2R</a:t>
            </a:r>
            <a:endParaRPr lang="en-US" sz="650" dirty="0">
              <a:latin typeface="Arial"/>
              <a:cs typeface="Arial"/>
            </a:endParaRPr>
          </a:p>
          <a:p>
            <a:pPr marL="12700">
              <a:lnSpc>
                <a:spcPct val="100000"/>
              </a:lnSpc>
              <a:spcBef>
                <a:spcPts val="275"/>
              </a:spcBef>
            </a:pPr>
            <a:endParaRPr sz="650" dirty="0">
              <a:latin typeface="Arial"/>
              <a:cs typeface="Arial"/>
            </a:endParaRPr>
          </a:p>
        </p:txBody>
      </p:sp>
      <p:sp>
        <p:nvSpPr>
          <p:cNvPr id="150" name="object 138">
            <a:extLst>
              <a:ext uri="{FF2B5EF4-FFF2-40B4-BE49-F238E27FC236}">
                <a16:creationId xmlns:a16="http://schemas.microsoft.com/office/drawing/2014/main" id="{25344528-60E4-4022-9A42-C602C784AF2C}"/>
              </a:ext>
            </a:extLst>
          </p:cNvPr>
          <p:cNvSpPr txBox="1"/>
          <p:nvPr/>
        </p:nvSpPr>
        <p:spPr>
          <a:xfrm>
            <a:off x="6357791" y="5726192"/>
            <a:ext cx="753879" cy="285976"/>
          </a:xfrm>
          <a:prstGeom prst="rect">
            <a:avLst/>
          </a:prstGeom>
        </p:spPr>
        <p:txBody>
          <a:bodyPr vert="horz" wrap="square" lIns="0" tIns="46990" rIns="0" bIns="0" rtlCol="0">
            <a:spAutoFit/>
          </a:bodyPr>
          <a:lstStyle/>
          <a:p>
            <a:pPr marL="12700">
              <a:spcBef>
                <a:spcPts val="275"/>
              </a:spcBef>
            </a:pPr>
            <a:r>
              <a:rPr sz="650" spc="10" dirty="0">
                <a:latin typeface="Arial"/>
                <a:cs typeface="Arial"/>
              </a:rPr>
              <a:t>445 </a:t>
            </a:r>
            <a:r>
              <a:rPr sz="650" spc="15" dirty="0">
                <a:latin typeface="Arial"/>
                <a:cs typeface="Arial"/>
              </a:rPr>
              <a:t>cM</a:t>
            </a:r>
            <a:r>
              <a:rPr sz="650" spc="-70" dirty="0">
                <a:latin typeface="Arial"/>
                <a:cs typeface="Arial"/>
              </a:rPr>
              <a:t> </a:t>
            </a:r>
            <a:r>
              <a:rPr sz="650" spc="10" dirty="0">
                <a:latin typeface="Arial"/>
                <a:cs typeface="Arial"/>
              </a:rPr>
              <a:t>84%</a:t>
            </a:r>
            <a:r>
              <a:rPr lang="en-US" sz="650" spc="10" dirty="0">
                <a:latin typeface="Arial"/>
                <a:cs typeface="Arial"/>
              </a:rPr>
              <a:t> 1C1R</a:t>
            </a:r>
            <a:endParaRPr lang="en-US" sz="650" dirty="0">
              <a:latin typeface="Arial"/>
              <a:cs typeface="Arial"/>
            </a:endParaRPr>
          </a:p>
          <a:p>
            <a:pPr marL="12700">
              <a:lnSpc>
                <a:spcPct val="100000"/>
              </a:lnSpc>
              <a:spcBef>
                <a:spcPts val="275"/>
              </a:spcBef>
            </a:pPr>
            <a:endParaRPr sz="650" dirty="0">
              <a:latin typeface="Arial"/>
              <a:cs typeface="Arial"/>
            </a:endParaRPr>
          </a:p>
        </p:txBody>
      </p:sp>
      <p:sp>
        <p:nvSpPr>
          <p:cNvPr id="151" name="object 139">
            <a:extLst>
              <a:ext uri="{FF2B5EF4-FFF2-40B4-BE49-F238E27FC236}">
                <a16:creationId xmlns:a16="http://schemas.microsoft.com/office/drawing/2014/main" id="{30EA7A97-B092-4318-BF22-F3C274667093}"/>
              </a:ext>
            </a:extLst>
          </p:cNvPr>
          <p:cNvSpPr txBox="1"/>
          <p:nvPr/>
        </p:nvSpPr>
        <p:spPr>
          <a:xfrm>
            <a:off x="1287650" y="5551972"/>
            <a:ext cx="1073297" cy="147476"/>
          </a:xfrm>
          <a:prstGeom prst="rect">
            <a:avLst/>
          </a:prstGeom>
        </p:spPr>
        <p:txBody>
          <a:bodyPr vert="horz" wrap="square" lIns="0" tIns="46990" rIns="0" bIns="0" rtlCol="0">
            <a:spAutoFit/>
          </a:bodyPr>
          <a:lstStyle/>
          <a:p>
            <a:pPr marL="12700">
              <a:lnSpc>
                <a:spcPct val="100000"/>
              </a:lnSpc>
              <a:spcBef>
                <a:spcPts val="275"/>
              </a:spcBef>
            </a:pPr>
            <a:r>
              <a:rPr sz="650" spc="10" dirty="0">
                <a:latin typeface="Arial"/>
                <a:cs typeface="Arial"/>
              </a:rPr>
              <a:t>1028 </a:t>
            </a:r>
            <a:r>
              <a:rPr sz="650" spc="15" dirty="0">
                <a:latin typeface="Arial"/>
                <a:cs typeface="Arial"/>
              </a:rPr>
              <a:t>cM</a:t>
            </a:r>
            <a:r>
              <a:rPr sz="650" spc="-70" dirty="0">
                <a:latin typeface="Arial"/>
                <a:cs typeface="Arial"/>
              </a:rPr>
              <a:t> </a:t>
            </a:r>
            <a:r>
              <a:rPr sz="650" spc="10" dirty="0">
                <a:latin typeface="Arial"/>
                <a:cs typeface="Arial"/>
              </a:rPr>
              <a:t>100%</a:t>
            </a:r>
            <a:r>
              <a:rPr lang="en-US" sz="650" spc="10" dirty="0">
                <a:latin typeface="Arial"/>
                <a:cs typeface="Arial"/>
              </a:rPr>
              <a:t> </a:t>
            </a:r>
            <a:r>
              <a:rPr lang="en-US" sz="650" spc="5" dirty="0" err="1">
                <a:latin typeface="Arial"/>
                <a:cs typeface="Arial"/>
              </a:rPr>
              <a:t>ggDaughter</a:t>
            </a:r>
            <a:r>
              <a:rPr lang="en-US" sz="650" spc="5" dirty="0">
                <a:latin typeface="Arial"/>
                <a:cs typeface="Arial"/>
              </a:rPr>
              <a:t> </a:t>
            </a:r>
            <a:endParaRPr sz="650" dirty="0">
              <a:latin typeface="Arial"/>
              <a:cs typeface="Arial"/>
            </a:endParaRPr>
          </a:p>
        </p:txBody>
      </p:sp>
      <p:sp>
        <p:nvSpPr>
          <p:cNvPr id="152" name="object 140">
            <a:extLst>
              <a:ext uri="{FF2B5EF4-FFF2-40B4-BE49-F238E27FC236}">
                <a16:creationId xmlns:a16="http://schemas.microsoft.com/office/drawing/2014/main" id="{87119D97-025E-48A5-99F1-5503FA08068F}"/>
              </a:ext>
            </a:extLst>
          </p:cNvPr>
          <p:cNvSpPr txBox="1"/>
          <p:nvPr/>
        </p:nvSpPr>
        <p:spPr>
          <a:xfrm>
            <a:off x="1267140" y="5762415"/>
            <a:ext cx="1197571" cy="132409"/>
          </a:xfrm>
          <a:prstGeom prst="rect">
            <a:avLst/>
          </a:prstGeom>
        </p:spPr>
        <p:txBody>
          <a:bodyPr vert="horz" wrap="square" lIns="0" tIns="12065" rIns="0" bIns="0" rtlCol="0">
            <a:spAutoFit/>
          </a:bodyPr>
          <a:lstStyle/>
          <a:p>
            <a:pPr marL="12700" marR="5080">
              <a:lnSpc>
                <a:spcPct val="135400"/>
              </a:lnSpc>
              <a:spcBef>
                <a:spcPts val="95"/>
              </a:spcBef>
            </a:pPr>
            <a:r>
              <a:rPr sz="650" spc="10" dirty="0">
                <a:latin typeface="Arial"/>
                <a:cs typeface="Arial"/>
              </a:rPr>
              <a:t>1970 </a:t>
            </a:r>
            <a:r>
              <a:rPr sz="650" spc="15" dirty="0">
                <a:latin typeface="Arial"/>
                <a:cs typeface="Arial"/>
              </a:rPr>
              <a:t>cM</a:t>
            </a:r>
            <a:r>
              <a:rPr sz="650" spc="-85" dirty="0">
                <a:latin typeface="Arial"/>
                <a:cs typeface="Arial"/>
              </a:rPr>
              <a:t> </a:t>
            </a:r>
            <a:r>
              <a:rPr sz="650" spc="10" dirty="0">
                <a:latin typeface="Arial"/>
                <a:cs typeface="Arial"/>
              </a:rPr>
              <a:t>100%</a:t>
            </a:r>
            <a:r>
              <a:rPr lang="en-US" sz="650" spc="10" dirty="0">
                <a:latin typeface="Arial"/>
                <a:cs typeface="Arial"/>
              </a:rPr>
              <a:t> </a:t>
            </a:r>
            <a:r>
              <a:rPr lang="en-US" sz="650" spc="5" dirty="0" err="1">
                <a:latin typeface="Arial"/>
                <a:cs typeface="Arial"/>
              </a:rPr>
              <a:t>gSon</a:t>
            </a:r>
            <a:endParaRPr sz="650" dirty="0">
              <a:latin typeface="Arial"/>
              <a:cs typeface="Arial"/>
            </a:endParaRPr>
          </a:p>
        </p:txBody>
      </p:sp>
      <p:sp>
        <p:nvSpPr>
          <p:cNvPr id="153" name="object 141">
            <a:extLst>
              <a:ext uri="{FF2B5EF4-FFF2-40B4-BE49-F238E27FC236}">
                <a16:creationId xmlns:a16="http://schemas.microsoft.com/office/drawing/2014/main" id="{271F5F97-9775-4967-B69D-766AB8705A01}"/>
              </a:ext>
            </a:extLst>
          </p:cNvPr>
          <p:cNvSpPr txBox="1"/>
          <p:nvPr/>
        </p:nvSpPr>
        <p:spPr>
          <a:xfrm>
            <a:off x="11197158" y="5187695"/>
            <a:ext cx="842501" cy="147476"/>
          </a:xfrm>
          <a:prstGeom prst="rect">
            <a:avLst/>
          </a:prstGeom>
        </p:spPr>
        <p:txBody>
          <a:bodyPr vert="horz" wrap="square" lIns="0" tIns="46990" rIns="0" bIns="0" rtlCol="0">
            <a:spAutoFit/>
          </a:bodyPr>
          <a:lstStyle/>
          <a:p>
            <a:pPr marL="12700">
              <a:lnSpc>
                <a:spcPct val="100000"/>
              </a:lnSpc>
              <a:spcBef>
                <a:spcPts val="275"/>
              </a:spcBef>
            </a:pPr>
            <a:r>
              <a:rPr sz="650" spc="10" dirty="0">
                <a:latin typeface="Arial"/>
                <a:cs typeface="Arial"/>
              </a:rPr>
              <a:t>307 </a:t>
            </a:r>
            <a:r>
              <a:rPr sz="650" spc="15" dirty="0">
                <a:latin typeface="Arial"/>
                <a:cs typeface="Arial"/>
              </a:rPr>
              <a:t>cM</a:t>
            </a:r>
            <a:r>
              <a:rPr sz="650" spc="-70" dirty="0">
                <a:latin typeface="Arial"/>
                <a:cs typeface="Arial"/>
              </a:rPr>
              <a:t> </a:t>
            </a:r>
            <a:r>
              <a:rPr sz="650" spc="10" dirty="0">
                <a:latin typeface="Arial"/>
                <a:cs typeface="Arial"/>
              </a:rPr>
              <a:t>33%</a:t>
            </a:r>
            <a:r>
              <a:rPr lang="en-US" sz="650" spc="10" dirty="0">
                <a:latin typeface="Arial"/>
                <a:cs typeface="Arial"/>
              </a:rPr>
              <a:t> 1C1R</a:t>
            </a:r>
            <a:endParaRPr sz="650" dirty="0">
              <a:latin typeface="Arial"/>
              <a:cs typeface="Arial"/>
            </a:endParaRPr>
          </a:p>
        </p:txBody>
      </p:sp>
      <p:sp>
        <p:nvSpPr>
          <p:cNvPr id="154" name="object 142">
            <a:extLst>
              <a:ext uri="{FF2B5EF4-FFF2-40B4-BE49-F238E27FC236}">
                <a16:creationId xmlns:a16="http://schemas.microsoft.com/office/drawing/2014/main" id="{2EC6BA88-DEE9-49FC-AC5A-E1A0C2159EFC}"/>
              </a:ext>
            </a:extLst>
          </p:cNvPr>
          <p:cNvSpPr txBox="1"/>
          <p:nvPr/>
        </p:nvSpPr>
        <p:spPr>
          <a:xfrm>
            <a:off x="6355842" y="5151430"/>
            <a:ext cx="656498" cy="285976"/>
          </a:xfrm>
          <a:prstGeom prst="rect">
            <a:avLst/>
          </a:prstGeom>
        </p:spPr>
        <p:txBody>
          <a:bodyPr vert="horz" wrap="square" lIns="0" tIns="46990" rIns="0" bIns="0" rtlCol="0">
            <a:spAutoFit/>
          </a:bodyPr>
          <a:lstStyle/>
          <a:p>
            <a:pPr marL="12700">
              <a:spcBef>
                <a:spcPts val="275"/>
              </a:spcBef>
            </a:pPr>
            <a:r>
              <a:rPr sz="650" spc="10" dirty="0">
                <a:latin typeface="Arial"/>
                <a:cs typeface="Arial"/>
              </a:rPr>
              <a:t>787 </a:t>
            </a:r>
            <a:r>
              <a:rPr sz="650" spc="15" dirty="0">
                <a:latin typeface="Arial"/>
                <a:cs typeface="Arial"/>
              </a:rPr>
              <a:t>cM</a:t>
            </a:r>
            <a:r>
              <a:rPr sz="650" spc="-70" dirty="0">
                <a:latin typeface="Arial"/>
                <a:cs typeface="Arial"/>
              </a:rPr>
              <a:t> </a:t>
            </a:r>
            <a:r>
              <a:rPr sz="650" spc="10" dirty="0">
                <a:latin typeface="Arial"/>
                <a:cs typeface="Arial"/>
              </a:rPr>
              <a:t>85%</a:t>
            </a:r>
            <a:r>
              <a:rPr lang="en-US" sz="650" spc="10" dirty="0">
                <a:latin typeface="Arial"/>
                <a:cs typeface="Arial"/>
              </a:rPr>
              <a:t> 1C</a:t>
            </a:r>
            <a:endParaRPr lang="en-US" sz="650" dirty="0">
              <a:latin typeface="Arial"/>
              <a:cs typeface="Arial"/>
            </a:endParaRPr>
          </a:p>
          <a:p>
            <a:pPr marL="12700">
              <a:lnSpc>
                <a:spcPct val="100000"/>
              </a:lnSpc>
              <a:spcBef>
                <a:spcPts val="275"/>
              </a:spcBef>
            </a:pPr>
            <a:endParaRPr sz="650" dirty="0">
              <a:latin typeface="Arial"/>
              <a:cs typeface="Arial"/>
            </a:endParaRPr>
          </a:p>
        </p:txBody>
      </p:sp>
      <p:sp>
        <p:nvSpPr>
          <p:cNvPr id="155" name="object 143">
            <a:extLst>
              <a:ext uri="{FF2B5EF4-FFF2-40B4-BE49-F238E27FC236}">
                <a16:creationId xmlns:a16="http://schemas.microsoft.com/office/drawing/2014/main" id="{D40FEF99-AA64-42DC-98A9-FD01C0F6130E}"/>
              </a:ext>
            </a:extLst>
          </p:cNvPr>
          <p:cNvSpPr txBox="1"/>
          <p:nvPr/>
        </p:nvSpPr>
        <p:spPr>
          <a:xfrm>
            <a:off x="11184267" y="4984293"/>
            <a:ext cx="859718" cy="147476"/>
          </a:xfrm>
          <a:prstGeom prst="rect">
            <a:avLst/>
          </a:prstGeom>
        </p:spPr>
        <p:txBody>
          <a:bodyPr vert="horz" wrap="square" lIns="0" tIns="46990" rIns="0" bIns="0" rtlCol="0">
            <a:spAutoFit/>
          </a:bodyPr>
          <a:lstStyle/>
          <a:p>
            <a:pPr marL="12700">
              <a:spcBef>
                <a:spcPts val="275"/>
              </a:spcBef>
            </a:pPr>
            <a:r>
              <a:rPr sz="650" spc="10" dirty="0">
                <a:latin typeface="Arial"/>
                <a:cs typeface="Arial"/>
              </a:rPr>
              <a:t>187 </a:t>
            </a:r>
            <a:r>
              <a:rPr sz="650" spc="15" dirty="0">
                <a:latin typeface="Arial"/>
                <a:cs typeface="Arial"/>
              </a:rPr>
              <a:t>cM</a:t>
            </a:r>
            <a:r>
              <a:rPr sz="650" spc="-70" dirty="0">
                <a:latin typeface="Arial"/>
                <a:cs typeface="Arial"/>
              </a:rPr>
              <a:t> </a:t>
            </a:r>
            <a:r>
              <a:rPr sz="650" spc="10" dirty="0">
                <a:latin typeface="Arial"/>
                <a:cs typeface="Arial"/>
              </a:rPr>
              <a:t>38%</a:t>
            </a:r>
            <a:r>
              <a:rPr lang="en-US" sz="650" spc="10" dirty="0">
                <a:latin typeface="Arial"/>
                <a:cs typeface="Arial"/>
              </a:rPr>
              <a:t> 2C</a:t>
            </a:r>
            <a:endParaRPr lang="en-US" sz="650" dirty="0">
              <a:latin typeface="Arial"/>
              <a:cs typeface="Arial"/>
            </a:endParaRPr>
          </a:p>
        </p:txBody>
      </p:sp>
      <p:sp>
        <p:nvSpPr>
          <p:cNvPr id="156" name="object 144">
            <a:extLst>
              <a:ext uri="{FF2B5EF4-FFF2-40B4-BE49-F238E27FC236}">
                <a16:creationId xmlns:a16="http://schemas.microsoft.com/office/drawing/2014/main" id="{6F6DB9AF-B705-4A4E-99BD-B422C5D47312}"/>
              </a:ext>
            </a:extLst>
          </p:cNvPr>
          <p:cNvSpPr txBox="1"/>
          <p:nvPr/>
        </p:nvSpPr>
        <p:spPr>
          <a:xfrm>
            <a:off x="6362787" y="4833977"/>
            <a:ext cx="792321" cy="424475"/>
          </a:xfrm>
          <a:prstGeom prst="rect">
            <a:avLst/>
          </a:prstGeom>
        </p:spPr>
        <p:txBody>
          <a:bodyPr vert="horz" wrap="square" lIns="0" tIns="46990" rIns="0" bIns="0" rtlCol="0">
            <a:spAutoFit/>
          </a:bodyPr>
          <a:lstStyle/>
          <a:p>
            <a:pPr marL="12700">
              <a:lnSpc>
                <a:spcPct val="100000"/>
              </a:lnSpc>
              <a:spcBef>
                <a:spcPts val="370"/>
              </a:spcBef>
            </a:pPr>
            <a:endParaRPr sz="650" dirty="0">
              <a:latin typeface="Arial"/>
              <a:cs typeface="Arial"/>
            </a:endParaRPr>
          </a:p>
          <a:p>
            <a:pPr marL="12700">
              <a:spcBef>
                <a:spcPts val="275"/>
              </a:spcBef>
            </a:pPr>
            <a:r>
              <a:rPr sz="650" spc="10" dirty="0">
                <a:latin typeface="Arial"/>
                <a:cs typeface="Arial"/>
              </a:rPr>
              <a:t>333 </a:t>
            </a:r>
            <a:r>
              <a:rPr sz="650" spc="15" dirty="0">
                <a:latin typeface="Arial"/>
                <a:cs typeface="Arial"/>
              </a:rPr>
              <a:t>cM</a:t>
            </a:r>
            <a:r>
              <a:rPr sz="650" spc="-70" dirty="0">
                <a:latin typeface="Arial"/>
                <a:cs typeface="Arial"/>
              </a:rPr>
              <a:t> </a:t>
            </a:r>
            <a:r>
              <a:rPr sz="650" spc="10" dirty="0">
                <a:latin typeface="Arial"/>
                <a:cs typeface="Arial"/>
              </a:rPr>
              <a:t>43%</a:t>
            </a:r>
            <a:r>
              <a:rPr lang="en-US" sz="650" spc="10" dirty="0">
                <a:latin typeface="Arial"/>
                <a:cs typeface="Arial"/>
              </a:rPr>
              <a:t> 1C1R</a:t>
            </a:r>
            <a:endParaRPr lang="en-US" sz="650" dirty="0">
              <a:latin typeface="Arial"/>
              <a:cs typeface="Arial"/>
            </a:endParaRPr>
          </a:p>
          <a:p>
            <a:pPr marL="12700">
              <a:lnSpc>
                <a:spcPct val="100000"/>
              </a:lnSpc>
              <a:spcBef>
                <a:spcPts val="275"/>
              </a:spcBef>
            </a:pPr>
            <a:endParaRPr sz="650" dirty="0">
              <a:latin typeface="Arial"/>
              <a:cs typeface="Arial"/>
            </a:endParaRPr>
          </a:p>
        </p:txBody>
      </p:sp>
      <p:sp>
        <p:nvSpPr>
          <p:cNvPr id="157" name="object 145">
            <a:extLst>
              <a:ext uri="{FF2B5EF4-FFF2-40B4-BE49-F238E27FC236}">
                <a16:creationId xmlns:a16="http://schemas.microsoft.com/office/drawing/2014/main" id="{E30C6DD2-5506-4B6B-9E4F-0B460C1ECF3D}"/>
              </a:ext>
            </a:extLst>
          </p:cNvPr>
          <p:cNvSpPr txBox="1"/>
          <p:nvPr/>
        </p:nvSpPr>
        <p:spPr>
          <a:xfrm>
            <a:off x="11195172" y="4794207"/>
            <a:ext cx="784544" cy="147476"/>
          </a:xfrm>
          <a:prstGeom prst="rect">
            <a:avLst/>
          </a:prstGeom>
        </p:spPr>
        <p:txBody>
          <a:bodyPr vert="horz" wrap="square" lIns="0" tIns="46990" rIns="0" bIns="0" rtlCol="0">
            <a:spAutoFit/>
          </a:bodyPr>
          <a:lstStyle/>
          <a:p>
            <a:pPr marL="12700">
              <a:spcBef>
                <a:spcPts val="275"/>
              </a:spcBef>
            </a:pPr>
            <a:r>
              <a:rPr sz="650" spc="10" dirty="0">
                <a:latin typeface="Arial"/>
                <a:cs typeface="Arial"/>
              </a:rPr>
              <a:t>212 </a:t>
            </a:r>
            <a:r>
              <a:rPr sz="650" spc="15" dirty="0">
                <a:latin typeface="Arial"/>
                <a:cs typeface="Arial"/>
              </a:rPr>
              <a:t>cM</a:t>
            </a:r>
            <a:r>
              <a:rPr sz="650" spc="-70" dirty="0">
                <a:latin typeface="Arial"/>
                <a:cs typeface="Arial"/>
              </a:rPr>
              <a:t> </a:t>
            </a:r>
            <a:r>
              <a:rPr sz="650" spc="10" dirty="0">
                <a:latin typeface="Arial"/>
                <a:cs typeface="Arial"/>
              </a:rPr>
              <a:t>46%</a:t>
            </a:r>
            <a:r>
              <a:rPr lang="en-US" sz="650" spc="10" dirty="0">
                <a:latin typeface="Arial"/>
                <a:cs typeface="Arial"/>
              </a:rPr>
              <a:t> 2C</a:t>
            </a:r>
            <a:endParaRPr lang="en-US" sz="650" dirty="0">
              <a:latin typeface="Arial"/>
              <a:cs typeface="Arial"/>
            </a:endParaRPr>
          </a:p>
        </p:txBody>
      </p:sp>
      <p:sp>
        <p:nvSpPr>
          <p:cNvPr id="158" name="object 146">
            <a:extLst>
              <a:ext uri="{FF2B5EF4-FFF2-40B4-BE49-F238E27FC236}">
                <a16:creationId xmlns:a16="http://schemas.microsoft.com/office/drawing/2014/main" id="{BF00132E-E749-4773-A3DD-EBF35C411285}"/>
              </a:ext>
            </a:extLst>
          </p:cNvPr>
          <p:cNvSpPr txBox="1"/>
          <p:nvPr/>
        </p:nvSpPr>
        <p:spPr>
          <a:xfrm>
            <a:off x="6364395" y="4617828"/>
            <a:ext cx="781677" cy="228909"/>
          </a:xfrm>
          <a:prstGeom prst="rect">
            <a:avLst/>
          </a:prstGeom>
        </p:spPr>
        <p:txBody>
          <a:bodyPr vert="horz" wrap="square" lIns="0" tIns="15875" rIns="0" bIns="0" rtlCol="0">
            <a:spAutoFit/>
          </a:bodyPr>
          <a:lstStyle/>
          <a:p>
            <a:pPr marL="12700">
              <a:spcBef>
                <a:spcPts val="125"/>
              </a:spcBef>
            </a:pPr>
            <a:r>
              <a:rPr sz="650" spc="10" dirty="0">
                <a:latin typeface="Arial"/>
                <a:cs typeface="Arial"/>
              </a:rPr>
              <a:t>525 </a:t>
            </a:r>
            <a:r>
              <a:rPr sz="650" spc="15" dirty="0">
                <a:latin typeface="Arial"/>
                <a:cs typeface="Arial"/>
              </a:rPr>
              <a:t>cM</a:t>
            </a:r>
            <a:r>
              <a:rPr sz="650" spc="-70" dirty="0">
                <a:latin typeface="Arial"/>
                <a:cs typeface="Arial"/>
              </a:rPr>
              <a:t> </a:t>
            </a:r>
            <a:r>
              <a:rPr sz="650" spc="10" dirty="0">
                <a:latin typeface="Arial"/>
                <a:cs typeface="Arial"/>
              </a:rPr>
              <a:t>90%</a:t>
            </a:r>
            <a:r>
              <a:rPr lang="en-US" sz="650" spc="10" dirty="0">
                <a:latin typeface="Arial"/>
                <a:cs typeface="Arial"/>
              </a:rPr>
              <a:t> 1C1R</a:t>
            </a:r>
            <a:endParaRPr lang="en-US" sz="650" dirty="0">
              <a:latin typeface="Arial"/>
              <a:cs typeface="Arial"/>
            </a:endParaRPr>
          </a:p>
          <a:p>
            <a:pPr marL="12700">
              <a:lnSpc>
                <a:spcPct val="100000"/>
              </a:lnSpc>
              <a:spcBef>
                <a:spcPts val="125"/>
              </a:spcBef>
            </a:pPr>
            <a:endParaRPr sz="650" dirty="0">
              <a:latin typeface="Arial"/>
              <a:cs typeface="Arial"/>
            </a:endParaRPr>
          </a:p>
        </p:txBody>
      </p:sp>
      <p:sp>
        <p:nvSpPr>
          <p:cNvPr id="159" name="object 147">
            <a:extLst>
              <a:ext uri="{FF2B5EF4-FFF2-40B4-BE49-F238E27FC236}">
                <a16:creationId xmlns:a16="http://schemas.microsoft.com/office/drawing/2014/main" id="{0BC47D26-EA99-482C-A248-51A6CDBE67D1}"/>
              </a:ext>
            </a:extLst>
          </p:cNvPr>
          <p:cNvSpPr txBox="1"/>
          <p:nvPr/>
        </p:nvSpPr>
        <p:spPr>
          <a:xfrm>
            <a:off x="6359849" y="4776124"/>
            <a:ext cx="943851" cy="147476"/>
          </a:xfrm>
          <a:prstGeom prst="rect">
            <a:avLst/>
          </a:prstGeom>
        </p:spPr>
        <p:txBody>
          <a:bodyPr vert="horz" wrap="square" lIns="0" tIns="46990" rIns="0" bIns="0" rtlCol="0">
            <a:spAutoFit/>
          </a:bodyPr>
          <a:lstStyle/>
          <a:p>
            <a:pPr marL="12700">
              <a:lnSpc>
                <a:spcPct val="100000"/>
              </a:lnSpc>
              <a:spcBef>
                <a:spcPts val="275"/>
              </a:spcBef>
            </a:pPr>
            <a:r>
              <a:rPr sz="650" spc="10" dirty="0">
                <a:latin typeface="Arial"/>
                <a:cs typeface="Arial"/>
              </a:rPr>
              <a:t>413 </a:t>
            </a:r>
            <a:r>
              <a:rPr sz="650" spc="15" dirty="0">
                <a:latin typeface="Arial"/>
                <a:cs typeface="Arial"/>
              </a:rPr>
              <a:t>cM</a:t>
            </a:r>
            <a:r>
              <a:rPr sz="650" spc="-70" dirty="0">
                <a:latin typeface="Arial"/>
                <a:cs typeface="Arial"/>
              </a:rPr>
              <a:t> </a:t>
            </a:r>
            <a:r>
              <a:rPr sz="650" spc="10" dirty="0">
                <a:latin typeface="Arial"/>
                <a:cs typeface="Arial"/>
              </a:rPr>
              <a:t>75%</a:t>
            </a:r>
            <a:r>
              <a:rPr lang="en-US" sz="650" spc="10" dirty="0">
                <a:latin typeface="Arial"/>
                <a:cs typeface="Arial"/>
              </a:rPr>
              <a:t> 1C1R</a:t>
            </a:r>
            <a:endParaRPr sz="650" dirty="0">
              <a:latin typeface="Arial"/>
              <a:cs typeface="Arial"/>
            </a:endParaRPr>
          </a:p>
        </p:txBody>
      </p:sp>
      <p:sp>
        <p:nvSpPr>
          <p:cNvPr id="160" name="object 148">
            <a:extLst>
              <a:ext uri="{FF2B5EF4-FFF2-40B4-BE49-F238E27FC236}">
                <a16:creationId xmlns:a16="http://schemas.microsoft.com/office/drawing/2014/main" id="{861C118B-4940-4E88-9694-FAF22D363E42}"/>
              </a:ext>
            </a:extLst>
          </p:cNvPr>
          <p:cNvSpPr txBox="1"/>
          <p:nvPr/>
        </p:nvSpPr>
        <p:spPr>
          <a:xfrm>
            <a:off x="8303862" y="4423276"/>
            <a:ext cx="818032" cy="228909"/>
          </a:xfrm>
          <a:prstGeom prst="rect">
            <a:avLst/>
          </a:prstGeom>
        </p:spPr>
        <p:txBody>
          <a:bodyPr vert="horz" wrap="square" lIns="0" tIns="15875" rIns="0" bIns="0" rtlCol="0">
            <a:spAutoFit/>
          </a:bodyPr>
          <a:lstStyle/>
          <a:p>
            <a:pPr marL="12700">
              <a:spcBef>
                <a:spcPts val="125"/>
              </a:spcBef>
            </a:pPr>
            <a:r>
              <a:rPr sz="650" spc="10" dirty="0">
                <a:latin typeface="Arial"/>
                <a:cs typeface="Arial"/>
              </a:rPr>
              <a:t>1912 </a:t>
            </a:r>
            <a:r>
              <a:rPr sz="650" spc="15" dirty="0">
                <a:latin typeface="Arial"/>
                <a:cs typeface="Arial"/>
              </a:rPr>
              <a:t>cM</a:t>
            </a:r>
            <a:r>
              <a:rPr sz="650" spc="-70" dirty="0">
                <a:latin typeface="Arial"/>
                <a:cs typeface="Arial"/>
              </a:rPr>
              <a:t> </a:t>
            </a:r>
            <a:r>
              <a:rPr sz="650" spc="10" dirty="0">
                <a:latin typeface="Arial"/>
                <a:cs typeface="Arial"/>
              </a:rPr>
              <a:t>100%</a:t>
            </a:r>
            <a:r>
              <a:rPr lang="en-US" sz="650" spc="10" dirty="0">
                <a:latin typeface="Arial"/>
                <a:cs typeface="Arial"/>
              </a:rPr>
              <a:t> </a:t>
            </a:r>
            <a:r>
              <a:rPr lang="en-US" sz="650" spc="5" dirty="0">
                <a:latin typeface="Arial"/>
                <a:cs typeface="Arial"/>
              </a:rPr>
              <a:t>Uncle</a:t>
            </a:r>
            <a:endParaRPr lang="en-US" sz="650" dirty="0">
              <a:latin typeface="Arial"/>
              <a:cs typeface="Arial"/>
            </a:endParaRPr>
          </a:p>
          <a:p>
            <a:pPr marL="12700">
              <a:lnSpc>
                <a:spcPct val="100000"/>
              </a:lnSpc>
              <a:spcBef>
                <a:spcPts val="125"/>
              </a:spcBef>
            </a:pPr>
            <a:endParaRPr sz="650" dirty="0">
              <a:latin typeface="Arial"/>
              <a:cs typeface="Arial"/>
            </a:endParaRPr>
          </a:p>
        </p:txBody>
      </p:sp>
      <p:sp>
        <p:nvSpPr>
          <p:cNvPr id="162" name="object 150">
            <a:extLst>
              <a:ext uri="{FF2B5EF4-FFF2-40B4-BE49-F238E27FC236}">
                <a16:creationId xmlns:a16="http://schemas.microsoft.com/office/drawing/2014/main" id="{C2F28102-4042-40C8-80E0-13686D16FDF9}"/>
              </a:ext>
            </a:extLst>
          </p:cNvPr>
          <p:cNvSpPr txBox="1"/>
          <p:nvPr/>
        </p:nvSpPr>
        <p:spPr>
          <a:xfrm>
            <a:off x="9187137" y="4424231"/>
            <a:ext cx="878253" cy="116057"/>
          </a:xfrm>
          <a:prstGeom prst="rect">
            <a:avLst/>
          </a:prstGeom>
        </p:spPr>
        <p:txBody>
          <a:bodyPr vert="horz" wrap="square" lIns="0" tIns="15875" rIns="0" bIns="0" rtlCol="0">
            <a:spAutoFit/>
          </a:bodyPr>
          <a:lstStyle/>
          <a:p>
            <a:pPr marL="12700">
              <a:lnSpc>
                <a:spcPct val="100000"/>
              </a:lnSpc>
              <a:spcBef>
                <a:spcPts val="125"/>
              </a:spcBef>
            </a:pPr>
            <a:r>
              <a:rPr sz="650" spc="10" dirty="0">
                <a:latin typeface="Arial"/>
                <a:cs typeface="Arial"/>
              </a:rPr>
              <a:t>1749 </a:t>
            </a:r>
            <a:r>
              <a:rPr sz="650" spc="15" dirty="0">
                <a:latin typeface="Arial"/>
                <a:cs typeface="Arial"/>
              </a:rPr>
              <a:t>cM</a:t>
            </a:r>
            <a:r>
              <a:rPr sz="650" spc="-70" dirty="0">
                <a:latin typeface="Arial"/>
                <a:cs typeface="Arial"/>
              </a:rPr>
              <a:t> </a:t>
            </a:r>
            <a:r>
              <a:rPr sz="650" spc="10" dirty="0">
                <a:latin typeface="Arial"/>
                <a:cs typeface="Arial"/>
              </a:rPr>
              <a:t>100%</a:t>
            </a:r>
            <a:r>
              <a:rPr lang="en-US" sz="650" spc="10" dirty="0">
                <a:latin typeface="Arial"/>
                <a:cs typeface="Arial"/>
              </a:rPr>
              <a:t> </a:t>
            </a:r>
            <a:r>
              <a:rPr lang="en-US" sz="650" spc="5" dirty="0">
                <a:latin typeface="Arial"/>
                <a:cs typeface="Arial"/>
              </a:rPr>
              <a:t>Uncle</a:t>
            </a:r>
            <a:endParaRPr sz="650" dirty="0">
              <a:latin typeface="Arial"/>
              <a:cs typeface="Arial"/>
            </a:endParaRPr>
          </a:p>
        </p:txBody>
      </p:sp>
      <p:sp>
        <p:nvSpPr>
          <p:cNvPr id="164" name="object 152">
            <a:extLst>
              <a:ext uri="{FF2B5EF4-FFF2-40B4-BE49-F238E27FC236}">
                <a16:creationId xmlns:a16="http://schemas.microsoft.com/office/drawing/2014/main" id="{A03AD72F-7FA2-4560-8AF2-3C364D41A1E8}"/>
              </a:ext>
            </a:extLst>
          </p:cNvPr>
          <p:cNvSpPr txBox="1"/>
          <p:nvPr/>
        </p:nvSpPr>
        <p:spPr>
          <a:xfrm>
            <a:off x="10112102" y="4415629"/>
            <a:ext cx="878252" cy="116057"/>
          </a:xfrm>
          <a:prstGeom prst="rect">
            <a:avLst/>
          </a:prstGeom>
        </p:spPr>
        <p:txBody>
          <a:bodyPr vert="horz" wrap="square" lIns="0" tIns="15875" rIns="0" bIns="0" rtlCol="0">
            <a:spAutoFit/>
          </a:bodyPr>
          <a:lstStyle/>
          <a:p>
            <a:pPr marL="12700">
              <a:lnSpc>
                <a:spcPct val="100000"/>
              </a:lnSpc>
              <a:spcBef>
                <a:spcPts val="125"/>
              </a:spcBef>
            </a:pPr>
            <a:r>
              <a:rPr sz="650" spc="10" dirty="0">
                <a:latin typeface="Arial"/>
                <a:cs typeface="Arial"/>
              </a:rPr>
              <a:t>1379 </a:t>
            </a:r>
            <a:r>
              <a:rPr sz="650" spc="15" dirty="0">
                <a:latin typeface="Arial"/>
                <a:cs typeface="Arial"/>
              </a:rPr>
              <a:t>cM</a:t>
            </a:r>
            <a:r>
              <a:rPr sz="650" spc="-70" dirty="0">
                <a:latin typeface="Arial"/>
                <a:cs typeface="Arial"/>
              </a:rPr>
              <a:t> </a:t>
            </a:r>
            <a:r>
              <a:rPr sz="650" spc="10" dirty="0">
                <a:latin typeface="Arial"/>
                <a:cs typeface="Arial"/>
              </a:rPr>
              <a:t>74%</a:t>
            </a:r>
            <a:r>
              <a:rPr lang="en-US" sz="650" spc="10" dirty="0">
                <a:latin typeface="Arial"/>
                <a:cs typeface="Arial"/>
              </a:rPr>
              <a:t> </a:t>
            </a:r>
            <a:r>
              <a:rPr lang="en-US" sz="650" spc="5" dirty="0">
                <a:latin typeface="Arial"/>
                <a:cs typeface="Arial"/>
              </a:rPr>
              <a:t>Uncle</a:t>
            </a:r>
            <a:endParaRPr sz="650" dirty="0">
              <a:latin typeface="Arial"/>
              <a:cs typeface="Arial"/>
            </a:endParaRPr>
          </a:p>
        </p:txBody>
      </p:sp>
      <p:sp>
        <p:nvSpPr>
          <p:cNvPr id="166" name="object 154">
            <a:extLst>
              <a:ext uri="{FF2B5EF4-FFF2-40B4-BE49-F238E27FC236}">
                <a16:creationId xmlns:a16="http://schemas.microsoft.com/office/drawing/2014/main" id="{2002327A-813B-4E8C-9F4E-BEE62F7882DC}"/>
              </a:ext>
            </a:extLst>
          </p:cNvPr>
          <p:cNvSpPr txBox="1"/>
          <p:nvPr/>
        </p:nvSpPr>
        <p:spPr>
          <a:xfrm>
            <a:off x="11191721" y="4590742"/>
            <a:ext cx="973591" cy="147476"/>
          </a:xfrm>
          <a:prstGeom prst="rect">
            <a:avLst/>
          </a:prstGeom>
        </p:spPr>
        <p:txBody>
          <a:bodyPr vert="horz" wrap="square" lIns="0" tIns="46990" rIns="0" bIns="0" rtlCol="0">
            <a:spAutoFit/>
          </a:bodyPr>
          <a:lstStyle/>
          <a:p>
            <a:pPr marL="12700">
              <a:spcBef>
                <a:spcPts val="275"/>
              </a:spcBef>
            </a:pPr>
            <a:r>
              <a:rPr sz="650" spc="10" dirty="0">
                <a:latin typeface="Arial"/>
                <a:cs typeface="Arial"/>
              </a:rPr>
              <a:t>99 </a:t>
            </a:r>
            <a:r>
              <a:rPr sz="650" spc="15" dirty="0">
                <a:latin typeface="Arial"/>
                <a:cs typeface="Arial"/>
              </a:rPr>
              <a:t>cM</a:t>
            </a:r>
            <a:r>
              <a:rPr sz="650" spc="-70" dirty="0">
                <a:latin typeface="Arial"/>
                <a:cs typeface="Arial"/>
              </a:rPr>
              <a:t> </a:t>
            </a:r>
            <a:r>
              <a:rPr sz="650" spc="10" dirty="0">
                <a:latin typeface="Arial"/>
                <a:cs typeface="Arial"/>
              </a:rPr>
              <a:t>4%</a:t>
            </a:r>
            <a:r>
              <a:rPr lang="en-US" sz="650" spc="10" dirty="0">
                <a:latin typeface="Arial"/>
                <a:cs typeface="Arial"/>
              </a:rPr>
              <a:t> 2C</a:t>
            </a:r>
            <a:endParaRPr lang="en-US" sz="650" dirty="0">
              <a:latin typeface="Arial"/>
              <a:cs typeface="Arial"/>
            </a:endParaRPr>
          </a:p>
        </p:txBody>
      </p:sp>
      <p:sp>
        <p:nvSpPr>
          <p:cNvPr id="167" name="object 155">
            <a:extLst>
              <a:ext uri="{FF2B5EF4-FFF2-40B4-BE49-F238E27FC236}">
                <a16:creationId xmlns:a16="http://schemas.microsoft.com/office/drawing/2014/main" id="{57DF5622-F1B3-4D83-BAC1-FCA0AAA3AA52}"/>
              </a:ext>
            </a:extLst>
          </p:cNvPr>
          <p:cNvSpPr txBox="1"/>
          <p:nvPr/>
        </p:nvSpPr>
        <p:spPr>
          <a:xfrm>
            <a:off x="7387907" y="4450496"/>
            <a:ext cx="901530" cy="228909"/>
          </a:xfrm>
          <a:prstGeom prst="rect">
            <a:avLst/>
          </a:prstGeom>
        </p:spPr>
        <p:txBody>
          <a:bodyPr vert="horz" wrap="square" lIns="0" tIns="15875" rIns="0" bIns="0" rtlCol="0">
            <a:spAutoFit/>
          </a:bodyPr>
          <a:lstStyle/>
          <a:p>
            <a:pPr marL="12700">
              <a:spcBef>
                <a:spcPts val="125"/>
              </a:spcBef>
            </a:pPr>
            <a:r>
              <a:rPr sz="650" spc="10" dirty="0">
                <a:latin typeface="Arial"/>
                <a:cs typeface="Arial"/>
              </a:rPr>
              <a:t>3463 </a:t>
            </a:r>
            <a:r>
              <a:rPr sz="650" spc="15" dirty="0">
                <a:latin typeface="Arial"/>
                <a:cs typeface="Arial"/>
              </a:rPr>
              <a:t>cM</a:t>
            </a:r>
            <a:r>
              <a:rPr sz="650" spc="-70" dirty="0">
                <a:latin typeface="Arial"/>
                <a:cs typeface="Arial"/>
              </a:rPr>
              <a:t> </a:t>
            </a:r>
            <a:r>
              <a:rPr sz="650" spc="10" dirty="0">
                <a:latin typeface="Arial"/>
                <a:cs typeface="Arial"/>
              </a:rPr>
              <a:t>100%</a:t>
            </a:r>
            <a:r>
              <a:rPr lang="en-US" sz="650" spc="10" dirty="0">
                <a:latin typeface="Arial"/>
                <a:cs typeface="Arial"/>
              </a:rPr>
              <a:t> </a:t>
            </a:r>
            <a:r>
              <a:rPr lang="en-US" sz="650" spc="5" dirty="0">
                <a:latin typeface="Arial"/>
                <a:cs typeface="Arial"/>
              </a:rPr>
              <a:t>Father</a:t>
            </a:r>
            <a:endParaRPr lang="en-US" sz="650" dirty="0">
              <a:latin typeface="Arial"/>
              <a:cs typeface="Arial"/>
            </a:endParaRPr>
          </a:p>
          <a:p>
            <a:pPr marL="12700">
              <a:lnSpc>
                <a:spcPct val="100000"/>
              </a:lnSpc>
              <a:spcBef>
                <a:spcPts val="125"/>
              </a:spcBef>
            </a:pPr>
            <a:endParaRPr sz="650" dirty="0">
              <a:latin typeface="Arial"/>
              <a:cs typeface="Arial"/>
            </a:endParaRPr>
          </a:p>
        </p:txBody>
      </p:sp>
      <p:sp>
        <p:nvSpPr>
          <p:cNvPr id="169" name="object 157">
            <a:extLst>
              <a:ext uri="{FF2B5EF4-FFF2-40B4-BE49-F238E27FC236}">
                <a16:creationId xmlns:a16="http://schemas.microsoft.com/office/drawing/2014/main" id="{31B84A2A-E9CA-44D4-B496-9C00A158C594}"/>
              </a:ext>
            </a:extLst>
          </p:cNvPr>
          <p:cNvSpPr txBox="1"/>
          <p:nvPr/>
        </p:nvSpPr>
        <p:spPr>
          <a:xfrm>
            <a:off x="11197131" y="4421094"/>
            <a:ext cx="772884" cy="147476"/>
          </a:xfrm>
          <a:prstGeom prst="rect">
            <a:avLst/>
          </a:prstGeom>
        </p:spPr>
        <p:txBody>
          <a:bodyPr vert="horz" wrap="square" lIns="0" tIns="46990" rIns="0" bIns="0" rtlCol="0">
            <a:spAutoFit/>
          </a:bodyPr>
          <a:lstStyle/>
          <a:p>
            <a:pPr marL="12700">
              <a:spcBef>
                <a:spcPts val="275"/>
              </a:spcBef>
            </a:pPr>
            <a:r>
              <a:rPr sz="650" spc="10" dirty="0">
                <a:latin typeface="Arial"/>
                <a:cs typeface="Arial"/>
              </a:rPr>
              <a:t>1373 </a:t>
            </a:r>
            <a:r>
              <a:rPr sz="650" spc="15" dirty="0">
                <a:latin typeface="Arial"/>
                <a:cs typeface="Arial"/>
              </a:rPr>
              <a:t>cM</a:t>
            </a:r>
            <a:r>
              <a:rPr sz="650" spc="-70" dirty="0">
                <a:latin typeface="Arial"/>
                <a:cs typeface="Arial"/>
              </a:rPr>
              <a:t> </a:t>
            </a:r>
            <a:r>
              <a:rPr sz="650" spc="10" dirty="0">
                <a:latin typeface="Arial"/>
                <a:cs typeface="Arial"/>
              </a:rPr>
              <a:t>74%</a:t>
            </a:r>
            <a:r>
              <a:rPr lang="en-US" sz="650" spc="10" dirty="0">
                <a:latin typeface="Arial"/>
                <a:cs typeface="Arial"/>
              </a:rPr>
              <a:t> </a:t>
            </a:r>
            <a:r>
              <a:rPr lang="en-US" sz="650" spc="5" dirty="0">
                <a:latin typeface="Arial"/>
                <a:cs typeface="Arial"/>
              </a:rPr>
              <a:t>Uncle</a:t>
            </a:r>
            <a:endParaRPr sz="650" dirty="0">
              <a:latin typeface="Arial"/>
              <a:cs typeface="Arial"/>
            </a:endParaRPr>
          </a:p>
        </p:txBody>
      </p:sp>
      <p:sp>
        <p:nvSpPr>
          <p:cNvPr id="170" name="object 158">
            <a:extLst>
              <a:ext uri="{FF2B5EF4-FFF2-40B4-BE49-F238E27FC236}">
                <a16:creationId xmlns:a16="http://schemas.microsoft.com/office/drawing/2014/main" id="{B4F46B93-EC6A-464C-B830-B069A0E4FDDD}"/>
              </a:ext>
            </a:extLst>
          </p:cNvPr>
          <p:cNvSpPr txBox="1"/>
          <p:nvPr/>
        </p:nvSpPr>
        <p:spPr>
          <a:xfrm>
            <a:off x="11191133" y="3687797"/>
            <a:ext cx="1095949" cy="116057"/>
          </a:xfrm>
          <a:prstGeom prst="rect">
            <a:avLst/>
          </a:prstGeom>
        </p:spPr>
        <p:txBody>
          <a:bodyPr vert="horz" wrap="square" lIns="0" tIns="15875" rIns="0" bIns="0" rtlCol="0">
            <a:spAutoFit/>
          </a:bodyPr>
          <a:lstStyle/>
          <a:p>
            <a:pPr marL="12700">
              <a:lnSpc>
                <a:spcPct val="100000"/>
              </a:lnSpc>
              <a:spcBef>
                <a:spcPts val="125"/>
              </a:spcBef>
            </a:pPr>
            <a:r>
              <a:rPr sz="650" spc="10" dirty="0">
                <a:latin typeface="Arial"/>
                <a:cs typeface="Arial"/>
              </a:rPr>
              <a:t>1900 </a:t>
            </a:r>
            <a:r>
              <a:rPr sz="650" spc="15" dirty="0">
                <a:latin typeface="Arial"/>
                <a:cs typeface="Arial"/>
              </a:rPr>
              <a:t>cM</a:t>
            </a:r>
            <a:r>
              <a:rPr sz="650" spc="-70" dirty="0">
                <a:latin typeface="Arial"/>
                <a:cs typeface="Arial"/>
              </a:rPr>
              <a:t> </a:t>
            </a:r>
            <a:r>
              <a:rPr sz="650" spc="10" dirty="0">
                <a:latin typeface="Arial"/>
                <a:cs typeface="Arial"/>
              </a:rPr>
              <a:t>100%</a:t>
            </a:r>
            <a:r>
              <a:rPr lang="en-US" sz="650" dirty="0">
                <a:latin typeface="Arial"/>
                <a:cs typeface="Arial"/>
              </a:rPr>
              <a:t> </a:t>
            </a:r>
            <a:r>
              <a:rPr sz="650" spc="5" dirty="0">
                <a:latin typeface="Arial"/>
                <a:cs typeface="Arial"/>
              </a:rPr>
              <a:t>H-Brother</a:t>
            </a:r>
            <a:endParaRPr sz="650" dirty="0">
              <a:latin typeface="Arial"/>
              <a:cs typeface="Arial"/>
            </a:endParaRPr>
          </a:p>
        </p:txBody>
      </p:sp>
      <p:sp>
        <p:nvSpPr>
          <p:cNvPr id="171" name="object 159">
            <a:extLst>
              <a:ext uri="{FF2B5EF4-FFF2-40B4-BE49-F238E27FC236}">
                <a16:creationId xmlns:a16="http://schemas.microsoft.com/office/drawing/2014/main" id="{B8E05386-3064-4283-B78A-FC8A7D252857}"/>
              </a:ext>
            </a:extLst>
          </p:cNvPr>
          <p:cNvSpPr/>
          <p:nvPr/>
        </p:nvSpPr>
        <p:spPr>
          <a:xfrm>
            <a:off x="1277216" y="1199971"/>
            <a:ext cx="6650379" cy="0"/>
          </a:xfrm>
          <a:custGeom>
            <a:avLst/>
            <a:gdLst/>
            <a:ahLst/>
            <a:cxnLst/>
            <a:rect l="l" t="t" r="r" b="b"/>
            <a:pathLst>
              <a:path w="8382000">
                <a:moveTo>
                  <a:pt x="0" y="0"/>
                </a:moveTo>
                <a:lnTo>
                  <a:pt x="8382000" y="0"/>
                </a:lnTo>
              </a:path>
            </a:pathLst>
          </a:custGeom>
          <a:ln w="12700">
            <a:solidFill>
              <a:srgbClr val="000000"/>
            </a:solidFill>
          </a:ln>
        </p:spPr>
        <p:txBody>
          <a:bodyPr wrap="square" lIns="0" tIns="0" rIns="0" bIns="0" rtlCol="0"/>
          <a:lstStyle/>
          <a:p>
            <a:endParaRPr/>
          </a:p>
        </p:txBody>
      </p:sp>
      <p:sp>
        <p:nvSpPr>
          <p:cNvPr id="172" name="object 160">
            <a:extLst>
              <a:ext uri="{FF2B5EF4-FFF2-40B4-BE49-F238E27FC236}">
                <a16:creationId xmlns:a16="http://schemas.microsoft.com/office/drawing/2014/main" id="{4151EE69-8FDA-4562-9892-9BD0E5B7F127}"/>
              </a:ext>
            </a:extLst>
          </p:cNvPr>
          <p:cNvSpPr/>
          <p:nvPr/>
        </p:nvSpPr>
        <p:spPr>
          <a:xfrm>
            <a:off x="4904696" y="1075428"/>
            <a:ext cx="0" cy="124947"/>
          </a:xfrm>
          <a:custGeom>
            <a:avLst/>
            <a:gdLst/>
            <a:ahLst/>
            <a:cxnLst/>
            <a:rect l="l" t="t" r="r" b="b"/>
            <a:pathLst>
              <a:path h="157479">
                <a:moveTo>
                  <a:pt x="0" y="0"/>
                </a:moveTo>
                <a:lnTo>
                  <a:pt x="0" y="156971"/>
                </a:lnTo>
              </a:path>
            </a:pathLst>
          </a:custGeom>
          <a:ln w="12700">
            <a:solidFill>
              <a:srgbClr val="000000"/>
            </a:solidFill>
          </a:ln>
        </p:spPr>
        <p:txBody>
          <a:bodyPr wrap="square" lIns="0" tIns="0" rIns="0" bIns="0" rtlCol="0"/>
          <a:lstStyle/>
          <a:p>
            <a:endParaRPr/>
          </a:p>
        </p:txBody>
      </p:sp>
      <p:sp>
        <p:nvSpPr>
          <p:cNvPr id="173" name="object 161">
            <a:extLst>
              <a:ext uri="{FF2B5EF4-FFF2-40B4-BE49-F238E27FC236}">
                <a16:creationId xmlns:a16="http://schemas.microsoft.com/office/drawing/2014/main" id="{7FA72C60-3417-43C9-A9FE-7DA3BF9018A1}"/>
              </a:ext>
            </a:extLst>
          </p:cNvPr>
          <p:cNvSpPr/>
          <p:nvPr/>
        </p:nvSpPr>
        <p:spPr>
          <a:xfrm>
            <a:off x="1277216" y="1199971"/>
            <a:ext cx="3627480" cy="0"/>
          </a:xfrm>
          <a:custGeom>
            <a:avLst/>
            <a:gdLst/>
            <a:ahLst/>
            <a:cxnLst/>
            <a:rect l="l" t="t" r="r" b="b"/>
            <a:pathLst>
              <a:path w="4572000">
                <a:moveTo>
                  <a:pt x="4572000" y="0"/>
                </a:moveTo>
                <a:lnTo>
                  <a:pt x="0" y="0"/>
                </a:lnTo>
              </a:path>
            </a:pathLst>
          </a:custGeom>
          <a:ln w="12700">
            <a:solidFill>
              <a:srgbClr val="000000"/>
            </a:solidFill>
          </a:ln>
        </p:spPr>
        <p:txBody>
          <a:bodyPr wrap="square" lIns="0" tIns="0" rIns="0" bIns="0" rtlCol="0"/>
          <a:lstStyle/>
          <a:p>
            <a:endParaRPr/>
          </a:p>
        </p:txBody>
      </p:sp>
      <p:sp>
        <p:nvSpPr>
          <p:cNvPr id="174" name="object 162">
            <a:extLst>
              <a:ext uri="{FF2B5EF4-FFF2-40B4-BE49-F238E27FC236}">
                <a16:creationId xmlns:a16="http://schemas.microsoft.com/office/drawing/2014/main" id="{2A721D40-E4AB-48ED-8401-64EF6AE37BA3}"/>
              </a:ext>
            </a:extLst>
          </p:cNvPr>
          <p:cNvSpPr/>
          <p:nvPr/>
        </p:nvSpPr>
        <p:spPr>
          <a:xfrm>
            <a:off x="4508091" y="917028"/>
            <a:ext cx="793511" cy="158702"/>
          </a:xfrm>
          <a:custGeom>
            <a:avLst/>
            <a:gdLst/>
            <a:ahLst/>
            <a:cxnLst/>
            <a:rect l="l" t="t" r="r" b="b"/>
            <a:pathLst>
              <a:path w="1000125" h="200025">
                <a:moveTo>
                  <a:pt x="0" y="199643"/>
                </a:moveTo>
                <a:lnTo>
                  <a:pt x="999743" y="199643"/>
                </a:lnTo>
                <a:lnTo>
                  <a:pt x="999743" y="0"/>
                </a:lnTo>
                <a:lnTo>
                  <a:pt x="0" y="0"/>
                </a:lnTo>
                <a:lnTo>
                  <a:pt x="0" y="199643"/>
                </a:lnTo>
                <a:close/>
              </a:path>
            </a:pathLst>
          </a:custGeom>
          <a:solidFill>
            <a:srgbClr val="FFF7BB"/>
          </a:solidFill>
        </p:spPr>
        <p:txBody>
          <a:bodyPr wrap="square" lIns="0" tIns="0" rIns="0" bIns="0" rtlCol="0"/>
          <a:lstStyle/>
          <a:p>
            <a:endParaRPr/>
          </a:p>
        </p:txBody>
      </p:sp>
      <p:sp>
        <p:nvSpPr>
          <p:cNvPr id="175" name="object 163">
            <a:extLst>
              <a:ext uri="{FF2B5EF4-FFF2-40B4-BE49-F238E27FC236}">
                <a16:creationId xmlns:a16="http://schemas.microsoft.com/office/drawing/2014/main" id="{91F04A3D-29F0-429D-83C4-9EF89C26215D}"/>
              </a:ext>
            </a:extLst>
          </p:cNvPr>
          <p:cNvSpPr/>
          <p:nvPr/>
        </p:nvSpPr>
        <p:spPr>
          <a:xfrm>
            <a:off x="4508091" y="917028"/>
            <a:ext cx="793511" cy="158702"/>
          </a:xfrm>
          <a:custGeom>
            <a:avLst/>
            <a:gdLst/>
            <a:ahLst/>
            <a:cxnLst/>
            <a:rect l="l" t="t" r="r" b="b"/>
            <a:pathLst>
              <a:path w="1000125" h="200025">
                <a:moveTo>
                  <a:pt x="0" y="199643"/>
                </a:moveTo>
                <a:lnTo>
                  <a:pt x="999743" y="199643"/>
                </a:lnTo>
                <a:lnTo>
                  <a:pt x="999743" y="0"/>
                </a:lnTo>
                <a:lnTo>
                  <a:pt x="0" y="0"/>
                </a:lnTo>
                <a:lnTo>
                  <a:pt x="0" y="199643"/>
                </a:lnTo>
                <a:close/>
              </a:path>
            </a:pathLst>
          </a:custGeom>
          <a:ln w="12699">
            <a:solidFill>
              <a:srgbClr val="E7D396"/>
            </a:solidFill>
          </a:ln>
        </p:spPr>
        <p:txBody>
          <a:bodyPr wrap="square" lIns="0" tIns="0" rIns="0" bIns="0" rtlCol="0"/>
          <a:lstStyle/>
          <a:p>
            <a:endParaRPr/>
          </a:p>
        </p:txBody>
      </p:sp>
      <p:sp>
        <p:nvSpPr>
          <p:cNvPr id="176" name="object 164">
            <a:extLst>
              <a:ext uri="{FF2B5EF4-FFF2-40B4-BE49-F238E27FC236}">
                <a16:creationId xmlns:a16="http://schemas.microsoft.com/office/drawing/2014/main" id="{DB3D1D93-AAC2-415D-BCFB-DF49AA1B050E}"/>
              </a:ext>
            </a:extLst>
          </p:cNvPr>
          <p:cNvSpPr txBox="1"/>
          <p:nvPr/>
        </p:nvSpPr>
        <p:spPr>
          <a:xfrm>
            <a:off x="4606838" y="906801"/>
            <a:ext cx="708112" cy="151323"/>
          </a:xfrm>
          <a:prstGeom prst="rect">
            <a:avLst/>
          </a:prstGeom>
        </p:spPr>
        <p:txBody>
          <a:bodyPr vert="horz" wrap="square" lIns="0" tIns="12700" rIns="0" bIns="0" rtlCol="0">
            <a:spAutoFit/>
          </a:bodyPr>
          <a:lstStyle/>
          <a:p>
            <a:pPr marL="12700">
              <a:lnSpc>
                <a:spcPct val="100000"/>
              </a:lnSpc>
              <a:spcBef>
                <a:spcPts val="100"/>
              </a:spcBef>
            </a:pPr>
            <a:r>
              <a:rPr sz="900" b="1" i="1" dirty="0">
                <a:latin typeface="Arial"/>
                <a:cs typeface="Arial"/>
              </a:rPr>
              <a:t>C R</a:t>
            </a:r>
            <a:r>
              <a:rPr sz="900" b="1" i="1" spc="-90" dirty="0">
                <a:latin typeface="Arial"/>
                <a:cs typeface="Arial"/>
              </a:rPr>
              <a:t> </a:t>
            </a:r>
            <a:r>
              <a:rPr sz="900" b="1" i="1" spc="-5" dirty="0">
                <a:latin typeface="Arial"/>
                <a:cs typeface="Arial"/>
              </a:rPr>
              <a:t>Benson</a:t>
            </a:r>
            <a:endParaRPr sz="900" dirty="0">
              <a:latin typeface="Arial"/>
              <a:cs typeface="Arial"/>
            </a:endParaRPr>
          </a:p>
        </p:txBody>
      </p:sp>
      <p:sp>
        <p:nvSpPr>
          <p:cNvPr id="177" name="object 165">
            <a:extLst>
              <a:ext uri="{FF2B5EF4-FFF2-40B4-BE49-F238E27FC236}">
                <a16:creationId xmlns:a16="http://schemas.microsoft.com/office/drawing/2014/main" id="{2D2267AC-5B50-4F9E-91D0-386FC8F9AE42}"/>
              </a:ext>
            </a:extLst>
          </p:cNvPr>
          <p:cNvSpPr/>
          <p:nvPr/>
        </p:nvSpPr>
        <p:spPr>
          <a:xfrm>
            <a:off x="392111" y="1736838"/>
            <a:ext cx="2629923" cy="0"/>
          </a:xfrm>
          <a:custGeom>
            <a:avLst/>
            <a:gdLst/>
            <a:ahLst/>
            <a:cxnLst/>
            <a:rect l="l" t="t" r="r" b="b"/>
            <a:pathLst>
              <a:path w="3314700">
                <a:moveTo>
                  <a:pt x="0" y="0"/>
                </a:moveTo>
                <a:lnTo>
                  <a:pt x="3314700" y="0"/>
                </a:lnTo>
              </a:path>
            </a:pathLst>
          </a:custGeom>
          <a:ln w="12700">
            <a:solidFill>
              <a:srgbClr val="000000"/>
            </a:solidFill>
          </a:ln>
        </p:spPr>
        <p:txBody>
          <a:bodyPr wrap="square" lIns="0" tIns="0" rIns="0" bIns="0" rtlCol="0"/>
          <a:lstStyle/>
          <a:p>
            <a:endParaRPr/>
          </a:p>
        </p:txBody>
      </p:sp>
      <p:sp>
        <p:nvSpPr>
          <p:cNvPr id="178" name="object 166">
            <a:extLst>
              <a:ext uri="{FF2B5EF4-FFF2-40B4-BE49-F238E27FC236}">
                <a16:creationId xmlns:a16="http://schemas.microsoft.com/office/drawing/2014/main" id="{4A160586-0DDC-43D8-BA61-B99ADC56EAFF}"/>
              </a:ext>
            </a:extLst>
          </p:cNvPr>
          <p:cNvSpPr/>
          <p:nvPr/>
        </p:nvSpPr>
        <p:spPr>
          <a:xfrm>
            <a:off x="2107909" y="1612295"/>
            <a:ext cx="0" cy="124947"/>
          </a:xfrm>
          <a:custGeom>
            <a:avLst/>
            <a:gdLst/>
            <a:ahLst/>
            <a:cxnLst/>
            <a:rect l="l" t="t" r="r" b="b"/>
            <a:pathLst>
              <a:path h="157480">
                <a:moveTo>
                  <a:pt x="0" y="0"/>
                </a:moveTo>
                <a:lnTo>
                  <a:pt x="0" y="156971"/>
                </a:lnTo>
              </a:path>
            </a:pathLst>
          </a:custGeom>
          <a:ln w="12700">
            <a:solidFill>
              <a:srgbClr val="000000"/>
            </a:solidFill>
          </a:ln>
        </p:spPr>
        <p:txBody>
          <a:bodyPr wrap="square" lIns="0" tIns="0" rIns="0" bIns="0" rtlCol="0"/>
          <a:lstStyle/>
          <a:p>
            <a:endParaRPr/>
          </a:p>
        </p:txBody>
      </p:sp>
      <p:sp>
        <p:nvSpPr>
          <p:cNvPr id="179" name="object 167">
            <a:extLst>
              <a:ext uri="{FF2B5EF4-FFF2-40B4-BE49-F238E27FC236}">
                <a16:creationId xmlns:a16="http://schemas.microsoft.com/office/drawing/2014/main" id="{7C179CC4-DDC5-4E37-9AF4-3E2BB4D7E663}"/>
              </a:ext>
            </a:extLst>
          </p:cNvPr>
          <p:cNvSpPr/>
          <p:nvPr/>
        </p:nvSpPr>
        <p:spPr>
          <a:xfrm>
            <a:off x="392111" y="1736838"/>
            <a:ext cx="1715999" cy="0"/>
          </a:xfrm>
          <a:custGeom>
            <a:avLst/>
            <a:gdLst/>
            <a:ahLst/>
            <a:cxnLst/>
            <a:rect l="l" t="t" r="r" b="b"/>
            <a:pathLst>
              <a:path w="2162810">
                <a:moveTo>
                  <a:pt x="2162556" y="0"/>
                </a:moveTo>
                <a:lnTo>
                  <a:pt x="0" y="0"/>
                </a:lnTo>
              </a:path>
            </a:pathLst>
          </a:custGeom>
          <a:ln w="12700">
            <a:solidFill>
              <a:srgbClr val="000000"/>
            </a:solidFill>
          </a:ln>
        </p:spPr>
        <p:txBody>
          <a:bodyPr wrap="square" lIns="0" tIns="0" rIns="0" bIns="0" rtlCol="0"/>
          <a:lstStyle/>
          <a:p>
            <a:endParaRPr/>
          </a:p>
        </p:txBody>
      </p:sp>
      <p:sp>
        <p:nvSpPr>
          <p:cNvPr id="180" name="object 168">
            <a:extLst>
              <a:ext uri="{FF2B5EF4-FFF2-40B4-BE49-F238E27FC236}">
                <a16:creationId xmlns:a16="http://schemas.microsoft.com/office/drawing/2014/main" id="{D7B59C7D-839B-4780-AA77-1F8CC1E12189}"/>
              </a:ext>
            </a:extLst>
          </p:cNvPr>
          <p:cNvSpPr/>
          <p:nvPr/>
        </p:nvSpPr>
        <p:spPr>
          <a:xfrm>
            <a:off x="1711305" y="1324515"/>
            <a:ext cx="793511" cy="288183"/>
          </a:xfrm>
          <a:custGeom>
            <a:avLst/>
            <a:gdLst/>
            <a:ahLst/>
            <a:cxnLst/>
            <a:rect l="l" t="t" r="r" b="b"/>
            <a:pathLst>
              <a:path w="1000125" h="363219">
                <a:moveTo>
                  <a:pt x="0" y="362711"/>
                </a:moveTo>
                <a:lnTo>
                  <a:pt x="999743" y="362711"/>
                </a:lnTo>
                <a:lnTo>
                  <a:pt x="999743" y="0"/>
                </a:lnTo>
                <a:lnTo>
                  <a:pt x="0" y="0"/>
                </a:lnTo>
                <a:lnTo>
                  <a:pt x="0" y="362711"/>
                </a:lnTo>
                <a:close/>
              </a:path>
            </a:pathLst>
          </a:custGeom>
          <a:solidFill>
            <a:srgbClr val="EEEAA5"/>
          </a:solidFill>
        </p:spPr>
        <p:txBody>
          <a:bodyPr wrap="square" lIns="0" tIns="0" rIns="0" bIns="0" rtlCol="0"/>
          <a:lstStyle/>
          <a:p>
            <a:endParaRPr/>
          </a:p>
        </p:txBody>
      </p:sp>
      <p:sp>
        <p:nvSpPr>
          <p:cNvPr id="181" name="object 169">
            <a:extLst>
              <a:ext uri="{FF2B5EF4-FFF2-40B4-BE49-F238E27FC236}">
                <a16:creationId xmlns:a16="http://schemas.microsoft.com/office/drawing/2014/main" id="{B6747477-4EC8-40B5-BC51-E0192F4CCB4F}"/>
              </a:ext>
            </a:extLst>
          </p:cNvPr>
          <p:cNvSpPr/>
          <p:nvPr/>
        </p:nvSpPr>
        <p:spPr>
          <a:xfrm>
            <a:off x="1711305" y="1324515"/>
            <a:ext cx="793511" cy="288183"/>
          </a:xfrm>
          <a:custGeom>
            <a:avLst/>
            <a:gdLst/>
            <a:ahLst/>
            <a:cxnLst/>
            <a:rect l="l" t="t" r="r" b="b"/>
            <a:pathLst>
              <a:path w="1000125" h="363219">
                <a:moveTo>
                  <a:pt x="0" y="362711"/>
                </a:moveTo>
                <a:lnTo>
                  <a:pt x="999743" y="362711"/>
                </a:lnTo>
                <a:lnTo>
                  <a:pt x="999743" y="0"/>
                </a:lnTo>
                <a:lnTo>
                  <a:pt x="0" y="0"/>
                </a:lnTo>
                <a:lnTo>
                  <a:pt x="0" y="362711"/>
                </a:lnTo>
                <a:close/>
              </a:path>
            </a:pathLst>
          </a:custGeom>
          <a:ln w="12700">
            <a:solidFill>
              <a:srgbClr val="DCCE31"/>
            </a:solidFill>
          </a:ln>
        </p:spPr>
        <p:txBody>
          <a:bodyPr wrap="square" lIns="0" tIns="0" rIns="0" bIns="0" rtlCol="0"/>
          <a:lstStyle/>
          <a:p>
            <a:endParaRPr/>
          </a:p>
        </p:txBody>
      </p:sp>
      <p:sp>
        <p:nvSpPr>
          <p:cNvPr id="182" name="object 170">
            <a:extLst>
              <a:ext uri="{FF2B5EF4-FFF2-40B4-BE49-F238E27FC236}">
                <a16:creationId xmlns:a16="http://schemas.microsoft.com/office/drawing/2014/main" id="{31519A58-E5D9-4C0E-A994-2AFCDEF30DA9}"/>
              </a:ext>
            </a:extLst>
          </p:cNvPr>
          <p:cNvSpPr txBox="1"/>
          <p:nvPr/>
        </p:nvSpPr>
        <p:spPr>
          <a:xfrm>
            <a:off x="1689470" y="1301628"/>
            <a:ext cx="815345" cy="339837"/>
          </a:xfrm>
          <a:prstGeom prst="rect">
            <a:avLst/>
          </a:prstGeom>
        </p:spPr>
        <p:txBody>
          <a:bodyPr vert="horz" wrap="square" lIns="0" tIns="36830" rIns="0" bIns="0" rtlCol="0">
            <a:spAutoFit/>
          </a:bodyPr>
          <a:lstStyle/>
          <a:p>
            <a:pPr marL="31115" algn="ctr">
              <a:lnSpc>
                <a:spcPct val="100000"/>
              </a:lnSpc>
              <a:spcBef>
                <a:spcPts val="290"/>
              </a:spcBef>
            </a:pPr>
            <a:r>
              <a:rPr sz="900" b="1" i="1" dirty="0">
                <a:latin typeface="Arial"/>
                <a:cs typeface="Arial"/>
              </a:rPr>
              <a:t>T</a:t>
            </a:r>
            <a:r>
              <a:rPr sz="900" b="1" i="1" spc="-25" dirty="0">
                <a:latin typeface="Arial"/>
                <a:cs typeface="Arial"/>
              </a:rPr>
              <a:t> </a:t>
            </a:r>
            <a:r>
              <a:rPr sz="900" b="1" i="1" dirty="0">
                <a:latin typeface="Arial"/>
                <a:cs typeface="Arial"/>
              </a:rPr>
              <a:t>W</a:t>
            </a:r>
            <a:endParaRPr sz="900" dirty="0">
              <a:latin typeface="Arial"/>
              <a:cs typeface="Arial"/>
            </a:endParaRPr>
          </a:p>
          <a:p>
            <a:pPr algn="ctr">
              <a:lnSpc>
                <a:spcPct val="100000"/>
              </a:lnSpc>
              <a:spcBef>
                <a:spcPts val="195"/>
              </a:spcBef>
            </a:pPr>
            <a:r>
              <a:rPr sz="900" b="1" i="1" spc="-5" dirty="0">
                <a:latin typeface="Arial"/>
                <a:cs typeface="Arial"/>
              </a:rPr>
              <a:t>Stoddard</a:t>
            </a:r>
            <a:endParaRPr sz="900" dirty="0">
              <a:latin typeface="Arial"/>
              <a:cs typeface="Arial"/>
            </a:endParaRPr>
          </a:p>
        </p:txBody>
      </p:sp>
      <p:sp>
        <p:nvSpPr>
          <p:cNvPr id="183" name="object 171">
            <a:extLst>
              <a:ext uri="{FF2B5EF4-FFF2-40B4-BE49-F238E27FC236}">
                <a16:creationId xmlns:a16="http://schemas.microsoft.com/office/drawing/2014/main" id="{ECF63B3B-F110-49E2-9507-311F0B7A3F4E}"/>
              </a:ext>
            </a:extLst>
          </p:cNvPr>
          <p:cNvSpPr/>
          <p:nvPr/>
        </p:nvSpPr>
        <p:spPr>
          <a:xfrm>
            <a:off x="-4494" y="1861380"/>
            <a:ext cx="770236" cy="444971"/>
          </a:xfrm>
          <a:custGeom>
            <a:avLst/>
            <a:gdLst/>
            <a:ahLst/>
            <a:cxnLst/>
            <a:rect l="l" t="t" r="r" b="b"/>
            <a:pathLst>
              <a:path w="1001394" h="361314">
                <a:moveTo>
                  <a:pt x="0" y="361187"/>
                </a:moveTo>
                <a:lnTo>
                  <a:pt x="1001268" y="361187"/>
                </a:lnTo>
                <a:lnTo>
                  <a:pt x="1001268" y="0"/>
                </a:lnTo>
                <a:lnTo>
                  <a:pt x="0" y="0"/>
                </a:lnTo>
                <a:lnTo>
                  <a:pt x="0" y="361187"/>
                </a:lnTo>
                <a:close/>
              </a:path>
            </a:pathLst>
          </a:custGeom>
          <a:solidFill>
            <a:srgbClr val="EEEAA5"/>
          </a:solidFill>
        </p:spPr>
        <p:txBody>
          <a:bodyPr wrap="square" lIns="0" tIns="0" rIns="0" bIns="0" rtlCol="0"/>
          <a:lstStyle/>
          <a:p>
            <a:endParaRPr/>
          </a:p>
        </p:txBody>
      </p:sp>
      <p:sp>
        <p:nvSpPr>
          <p:cNvPr id="184" name="object 172">
            <a:extLst>
              <a:ext uri="{FF2B5EF4-FFF2-40B4-BE49-F238E27FC236}">
                <a16:creationId xmlns:a16="http://schemas.microsoft.com/office/drawing/2014/main" id="{E43F53BD-6138-4E33-B542-15CEDAE4169B}"/>
              </a:ext>
            </a:extLst>
          </p:cNvPr>
          <p:cNvSpPr/>
          <p:nvPr/>
        </p:nvSpPr>
        <p:spPr>
          <a:xfrm>
            <a:off x="-4494" y="1861381"/>
            <a:ext cx="794518" cy="286672"/>
          </a:xfrm>
          <a:custGeom>
            <a:avLst/>
            <a:gdLst/>
            <a:ahLst/>
            <a:cxnLst/>
            <a:rect l="l" t="t" r="r" b="b"/>
            <a:pathLst>
              <a:path w="1001394" h="361314">
                <a:moveTo>
                  <a:pt x="0" y="361187"/>
                </a:moveTo>
                <a:lnTo>
                  <a:pt x="1001268" y="361187"/>
                </a:lnTo>
                <a:lnTo>
                  <a:pt x="1001268" y="0"/>
                </a:lnTo>
                <a:lnTo>
                  <a:pt x="0" y="0"/>
                </a:lnTo>
                <a:lnTo>
                  <a:pt x="0" y="361187"/>
                </a:lnTo>
                <a:close/>
              </a:path>
            </a:pathLst>
          </a:custGeom>
          <a:ln w="12699">
            <a:solidFill>
              <a:srgbClr val="DCCE31"/>
            </a:solidFill>
          </a:ln>
        </p:spPr>
        <p:txBody>
          <a:bodyPr wrap="square" lIns="0" tIns="0" rIns="0" bIns="0" rtlCol="0"/>
          <a:lstStyle/>
          <a:p>
            <a:endParaRPr/>
          </a:p>
        </p:txBody>
      </p:sp>
      <p:sp>
        <p:nvSpPr>
          <p:cNvPr id="185" name="object 173">
            <a:extLst>
              <a:ext uri="{FF2B5EF4-FFF2-40B4-BE49-F238E27FC236}">
                <a16:creationId xmlns:a16="http://schemas.microsoft.com/office/drawing/2014/main" id="{D00E50CE-71D3-41BA-B731-E8396366F0FB}"/>
              </a:ext>
            </a:extLst>
          </p:cNvPr>
          <p:cNvSpPr txBox="1"/>
          <p:nvPr/>
        </p:nvSpPr>
        <p:spPr>
          <a:xfrm>
            <a:off x="10823" y="1830597"/>
            <a:ext cx="721264" cy="480260"/>
          </a:xfrm>
          <a:prstGeom prst="rect">
            <a:avLst/>
          </a:prstGeom>
        </p:spPr>
        <p:txBody>
          <a:bodyPr vert="horz" wrap="square" lIns="0" tIns="38735" rIns="0" bIns="0" rtlCol="0">
            <a:spAutoFit/>
          </a:bodyPr>
          <a:lstStyle/>
          <a:p>
            <a:pPr marL="127000">
              <a:lnSpc>
                <a:spcPct val="100000"/>
              </a:lnSpc>
              <a:spcBef>
                <a:spcPts val="305"/>
              </a:spcBef>
            </a:pPr>
            <a:r>
              <a:rPr sz="900" b="1" dirty="0">
                <a:latin typeface="Arial"/>
                <a:cs typeface="Arial"/>
              </a:rPr>
              <a:t>D</a:t>
            </a:r>
            <a:r>
              <a:rPr sz="900" b="1" spc="-70" dirty="0">
                <a:latin typeface="Arial"/>
                <a:cs typeface="Arial"/>
              </a:rPr>
              <a:t> </a:t>
            </a:r>
            <a:r>
              <a:rPr sz="900" b="1" spc="-5" dirty="0">
                <a:latin typeface="Arial"/>
                <a:cs typeface="Arial"/>
              </a:rPr>
              <a:t>Stoddard</a:t>
            </a:r>
            <a:endParaRPr sz="900" dirty="0">
              <a:latin typeface="Arial"/>
              <a:cs typeface="Arial"/>
            </a:endParaRPr>
          </a:p>
          <a:p>
            <a:pPr marL="12700">
              <a:lnSpc>
                <a:spcPct val="100000"/>
              </a:lnSpc>
              <a:spcBef>
                <a:spcPts val="200"/>
              </a:spcBef>
            </a:pPr>
            <a:r>
              <a:rPr sz="900" spc="-5" dirty="0">
                <a:latin typeface="Arial"/>
                <a:cs typeface="Arial"/>
              </a:rPr>
              <a:t>DNA</a:t>
            </a:r>
            <a:r>
              <a:rPr sz="900" spc="-15" dirty="0">
                <a:latin typeface="Arial"/>
                <a:cs typeface="Arial"/>
              </a:rPr>
              <a:t> </a:t>
            </a:r>
            <a:r>
              <a:rPr sz="900" dirty="0">
                <a:latin typeface="Arial"/>
                <a:cs typeface="Arial"/>
              </a:rPr>
              <a:t>kit</a:t>
            </a:r>
          </a:p>
        </p:txBody>
      </p:sp>
      <p:sp>
        <p:nvSpPr>
          <p:cNvPr id="186" name="object 174">
            <a:extLst>
              <a:ext uri="{FF2B5EF4-FFF2-40B4-BE49-F238E27FC236}">
                <a16:creationId xmlns:a16="http://schemas.microsoft.com/office/drawing/2014/main" id="{66A1A3E7-34B8-4CC6-A330-17203A836EFE}"/>
              </a:ext>
            </a:extLst>
          </p:cNvPr>
          <p:cNvSpPr/>
          <p:nvPr/>
        </p:nvSpPr>
        <p:spPr>
          <a:xfrm>
            <a:off x="392111" y="1736838"/>
            <a:ext cx="0" cy="124947"/>
          </a:xfrm>
          <a:custGeom>
            <a:avLst/>
            <a:gdLst/>
            <a:ahLst/>
            <a:cxnLst/>
            <a:rect l="l" t="t" r="r" b="b"/>
            <a:pathLst>
              <a:path h="157480">
                <a:moveTo>
                  <a:pt x="0" y="0"/>
                </a:moveTo>
                <a:lnTo>
                  <a:pt x="0" y="156972"/>
                </a:lnTo>
              </a:path>
            </a:pathLst>
          </a:custGeom>
          <a:ln w="3175">
            <a:solidFill>
              <a:srgbClr val="000000"/>
            </a:solidFill>
          </a:ln>
        </p:spPr>
        <p:txBody>
          <a:bodyPr wrap="square" lIns="0" tIns="0" rIns="0" bIns="0" rtlCol="0"/>
          <a:lstStyle/>
          <a:p>
            <a:endParaRPr/>
          </a:p>
        </p:txBody>
      </p:sp>
      <p:sp>
        <p:nvSpPr>
          <p:cNvPr id="187" name="object 175">
            <a:extLst>
              <a:ext uri="{FF2B5EF4-FFF2-40B4-BE49-F238E27FC236}">
                <a16:creationId xmlns:a16="http://schemas.microsoft.com/office/drawing/2014/main" id="{E17BB9C2-C28D-46D8-91C3-2ED0ADEA5EEA}"/>
              </a:ext>
            </a:extLst>
          </p:cNvPr>
          <p:cNvSpPr/>
          <p:nvPr/>
        </p:nvSpPr>
        <p:spPr>
          <a:xfrm>
            <a:off x="392111" y="1736838"/>
            <a:ext cx="0" cy="124947"/>
          </a:xfrm>
          <a:custGeom>
            <a:avLst/>
            <a:gdLst/>
            <a:ahLst/>
            <a:cxnLst/>
            <a:rect l="l" t="t" r="r" b="b"/>
            <a:pathLst>
              <a:path h="157480">
                <a:moveTo>
                  <a:pt x="0" y="0"/>
                </a:moveTo>
                <a:lnTo>
                  <a:pt x="0" y="156972"/>
                </a:lnTo>
              </a:path>
            </a:pathLst>
          </a:custGeom>
          <a:ln w="12700">
            <a:solidFill>
              <a:srgbClr val="000000"/>
            </a:solidFill>
          </a:ln>
        </p:spPr>
        <p:txBody>
          <a:bodyPr wrap="square" lIns="0" tIns="0" rIns="0" bIns="0" rtlCol="0"/>
          <a:lstStyle/>
          <a:p>
            <a:endParaRPr/>
          </a:p>
        </p:txBody>
      </p:sp>
      <p:sp>
        <p:nvSpPr>
          <p:cNvPr id="188" name="object 176">
            <a:extLst>
              <a:ext uri="{FF2B5EF4-FFF2-40B4-BE49-F238E27FC236}">
                <a16:creationId xmlns:a16="http://schemas.microsoft.com/office/drawing/2014/main" id="{ECF192ED-748F-4738-BFF8-18D8EB1B02E2}"/>
              </a:ext>
            </a:extLst>
          </p:cNvPr>
          <p:cNvSpPr/>
          <p:nvPr/>
        </p:nvSpPr>
        <p:spPr>
          <a:xfrm>
            <a:off x="1261497" y="2336582"/>
            <a:ext cx="1700381" cy="0"/>
          </a:xfrm>
          <a:custGeom>
            <a:avLst/>
            <a:gdLst/>
            <a:ahLst/>
            <a:cxnLst/>
            <a:rect l="l" t="t" r="r" b="b"/>
            <a:pathLst>
              <a:path w="2143125">
                <a:moveTo>
                  <a:pt x="0" y="0"/>
                </a:moveTo>
                <a:lnTo>
                  <a:pt x="2142744" y="0"/>
                </a:lnTo>
              </a:path>
            </a:pathLst>
          </a:custGeom>
          <a:ln w="12700">
            <a:solidFill>
              <a:srgbClr val="000000"/>
            </a:solidFill>
          </a:ln>
        </p:spPr>
        <p:txBody>
          <a:bodyPr wrap="square" lIns="0" tIns="0" rIns="0" bIns="0" rtlCol="0"/>
          <a:lstStyle/>
          <a:p>
            <a:endParaRPr/>
          </a:p>
        </p:txBody>
      </p:sp>
      <p:sp>
        <p:nvSpPr>
          <p:cNvPr id="189" name="object 177">
            <a:extLst>
              <a:ext uri="{FF2B5EF4-FFF2-40B4-BE49-F238E27FC236}">
                <a16:creationId xmlns:a16="http://schemas.microsoft.com/office/drawing/2014/main" id="{9DCFF9C5-8661-4189-B387-DE9CF2E5D9EF}"/>
              </a:ext>
            </a:extLst>
          </p:cNvPr>
          <p:cNvSpPr/>
          <p:nvPr/>
        </p:nvSpPr>
        <p:spPr>
          <a:xfrm>
            <a:off x="2107909" y="2147952"/>
            <a:ext cx="0" cy="188931"/>
          </a:xfrm>
          <a:custGeom>
            <a:avLst/>
            <a:gdLst/>
            <a:ahLst/>
            <a:cxnLst/>
            <a:rect l="l" t="t" r="r" b="b"/>
            <a:pathLst>
              <a:path h="238125">
                <a:moveTo>
                  <a:pt x="0" y="0"/>
                </a:moveTo>
                <a:lnTo>
                  <a:pt x="0" y="237743"/>
                </a:lnTo>
              </a:path>
            </a:pathLst>
          </a:custGeom>
          <a:ln w="12700">
            <a:solidFill>
              <a:srgbClr val="000000"/>
            </a:solidFill>
          </a:ln>
        </p:spPr>
        <p:txBody>
          <a:bodyPr wrap="square" lIns="0" tIns="0" rIns="0" bIns="0" rtlCol="0"/>
          <a:lstStyle/>
          <a:p>
            <a:endParaRPr/>
          </a:p>
        </p:txBody>
      </p:sp>
      <p:sp>
        <p:nvSpPr>
          <p:cNvPr id="190" name="object 178">
            <a:extLst>
              <a:ext uri="{FF2B5EF4-FFF2-40B4-BE49-F238E27FC236}">
                <a16:creationId xmlns:a16="http://schemas.microsoft.com/office/drawing/2014/main" id="{8A5C60BA-F2E0-4B52-B598-525425067F88}"/>
              </a:ext>
            </a:extLst>
          </p:cNvPr>
          <p:cNvSpPr/>
          <p:nvPr/>
        </p:nvSpPr>
        <p:spPr>
          <a:xfrm>
            <a:off x="1261497" y="2336582"/>
            <a:ext cx="846412" cy="0"/>
          </a:xfrm>
          <a:custGeom>
            <a:avLst/>
            <a:gdLst/>
            <a:ahLst/>
            <a:cxnLst/>
            <a:rect l="l" t="t" r="r" b="b"/>
            <a:pathLst>
              <a:path w="1066800">
                <a:moveTo>
                  <a:pt x="1066800" y="0"/>
                </a:moveTo>
                <a:lnTo>
                  <a:pt x="0" y="0"/>
                </a:lnTo>
              </a:path>
            </a:pathLst>
          </a:custGeom>
          <a:ln w="12700">
            <a:solidFill>
              <a:srgbClr val="000000"/>
            </a:solidFill>
          </a:ln>
        </p:spPr>
        <p:txBody>
          <a:bodyPr wrap="square" lIns="0" tIns="0" rIns="0" bIns="0" rtlCol="0"/>
          <a:lstStyle/>
          <a:p>
            <a:endParaRPr/>
          </a:p>
        </p:txBody>
      </p:sp>
      <p:sp>
        <p:nvSpPr>
          <p:cNvPr id="191" name="object 179">
            <a:extLst>
              <a:ext uri="{FF2B5EF4-FFF2-40B4-BE49-F238E27FC236}">
                <a16:creationId xmlns:a16="http://schemas.microsoft.com/office/drawing/2014/main" id="{84AD1947-19F6-4F6E-B3B7-1ACF06DBB05B}"/>
              </a:ext>
            </a:extLst>
          </p:cNvPr>
          <p:cNvSpPr/>
          <p:nvPr/>
        </p:nvSpPr>
        <p:spPr>
          <a:xfrm>
            <a:off x="1711305" y="1861381"/>
            <a:ext cx="793511" cy="286672"/>
          </a:xfrm>
          <a:custGeom>
            <a:avLst/>
            <a:gdLst/>
            <a:ahLst/>
            <a:cxnLst/>
            <a:rect l="l" t="t" r="r" b="b"/>
            <a:pathLst>
              <a:path w="1000125" h="361314">
                <a:moveTo>
                  <a:pt x="0" y="361187"/>
                </a:moveTo>
                <a:lnTo>
                  <a:pt x="999743" y="361187"/>
                </a:lnTo>
                <a:lnTo>
                  <a:pt x="999743" y="0"/>
                </a:lnTo>
                <a:lnTo>
                  <a:pt x="0" y="0"/>
                </a:lnTo>
                <a:lnTo>
                  <a:pt x="0" y="361187"/>
                </a:lnTo>
                <a:close/>
              </a:path>
            </a:pathLst>
          </a:custGeom>
          <a:solidFill>
            <a:srgbClr val="EEEAA5"/>
          </a:solidFill>
        </p:spPr>
        <p:txBody>
          <a:bodyPr wrap="square" lIns="0" tIns="0" rIns="0" bIns="0" rtlCol="0"/>
          <a:lstStyle/>
          <a:p>
            <a:endParaRPr/>
          </a:p>
        </p:txBody>
      </p:sp>
      <p:sp>
        <p:nvSpPr>
          <p:cNvPr id="192" name="object 180">
            <a:extLst>
              <a:ext uri="{FF2B5EF4-FFF2-40B4-BE49-F238E27FC236}">
                <a16:creationId xmlns:a16="http://schemas.microsoft.com/office/drawing/2014/main" id="{30AB69AF-460D-4106-AB95-82E415A390B6}"/>
              </a:ext>
            </a:extLst>
          </p:cNvPr>
          <p:cNvSpPr/>
          <p:nvPr/>
        </p:nvSpPr>
        <p:spPr>
          <a:xfrm>
            <a:off x="1711305" y="1861381"/>
            <a:ext cx="793511" cy="286672"/>
          </a:xfrm>
          <a:custGeom>
            <a:avLst/>
            <a:gdLst/>
            <a:ahLst/>
            <a:cxnLst/>
            <a:rect l="l" t="t" r="r" b="b"/>
            <a:pathLst>
              <a:path w="1000125" h="361314">
                <a:moveTo>
                  <a:pt x="0" y="361187"/>
                </a:moveTo>
                <a:lnTo>
                  <a:pt x="999743" y="361187"/>
                </a:lnTo>
                <a:lnTo>
                  <a:pt x="999743" y="0"/>
                </a:lnTo>
                <a:lnTo>
                  <a:pt x="0" y="0"/>
                </a:lnTo>
                <a:lnTo>
                  <a:pt x="0" y="361187"/>
                </a:lnTo>
                <a:close/>
              </a:path>
            </a:pathLst>
          </a:custGeom>
          <a:ln w="12699">
            <a:solidFill>
              <a:srgbClr val="DCCE31"/>
            </a:solidFill>
          </a:ln>
        </p:spPr>
        <p:txBody>
          <a:bodyPr wrap="square" lIns="0" tIns="0" rIns="0" bIns="0" rtlCol="0"/>
          <a:lstStyle/>
          <a:p>
            <a:endParaRPr/>
          </a:p>
        </p:txBody>
      </p:sp>
      <p:sp>
        <p:nvSpPr>
          <p:cNvPr id="193" name="object 181">
            <a:extLst>
              <a:ext uri="{FF2B5EF4-FFF2-40B4-BE49-F238E27FC236}">
                <a16:creationId xmlns:a16="http://schemas.microsoft.com/office/drawing/2014/main" id="{EC5B7C69-3463-401D-803F-37E92AD8E7E1}"/>
              </a:ext>
            </a:extLst>
          </p:cNvPr>
          <p:cNvSpPr txBox="1"/>
          <p:nvPr/>
        </p:nvSpPr>
        <p:spPr>
          <a:xfrm>
            <a:off x="1858418" y="1831807"/>
            <a:ext cx="606293" cy="339837"/>
          </a:xfrm>
          <a:prstGeom prst="rect">
            <a:avLst/>
          </a:prstGeom>
        </p:spPr>
        <p:txBody>
          <a:bodyPr vert="horz" wrap="square" lIns="0" tIns="36830" rIns="0" bIns="0" rtlCol="0">
            <a:spAutoFit/>
          </a:bodyPr>
          <a:lstStyle/>
          <a:p>
            <a:pPr marL="34925" algn="ctr">
              <a:lnSpc>
                <a:spcPct val="100000"/>
              </a:lnSpc>
              <a:spcBef>
                <a:spcPts val="290"/>
              </a:spcBef>
            </a:pPr>
            <a:r>
              <a:rPr sz="900" b="1" i="1" dirty="0">
                <a:latin typeface="Arial"/>
                <a:cs typeface="Arial"/>
              </a:rPr>
              <a:t>I</a:t>
            </a:r>
            <a:r>
              <a:rPr sz="900" b="1" i="1" spc="-25" dirty="0">
                <a:latin typeface="Arial"/>
                <a:cs typeface="Arial"/>
              </a:rPr>
              <a:t> </a:t>
            </a:r>
            <a:r>
              <a:rPr sz="900" b="1" i="1" dirty="0">
                <a:latin typeface="Arial"/>
                <a:cs typeface="Arial"/>
              </a:rPr>
              <a:t>M</a:t>
            </a:r>
            <a:endParaRPr sz="900" dirty="0">
              <a:latin typeface="Arial"/>
              <a:cs typeface="Arial"/>
            </a:endParaRPr>
          </a:p>
          <a:p>
            <a:pPr algn="ctr">
              <a:lnSpc>
                <a:spcPct val="100000"/>
              </a:lnSpc>
              <a:spcBef>
                <a:spcPts val="190"/>
              </a:spcBef>
            </a:pPr>
            <a:r>
              <a:rPr sz="900" b="1" i="1" spc="-5" dirty="0">
                <a:latin typeface="Arial"/>
                <a:cs typeface="Arial"/>
              </a:rPr>
              <a:t>Einzinger</a:t>
            </a:r>
            <a:endParaRPr sz="900" dirty="0">
              <a:latin typeface="Arial"/>
              <a:cs typeface="Arial"/>
            </a:endParaRPr>
          </a:p>
        </p:txBody>
      </p:sp>
      <p:sp>
        <p:nvSpPr>
          <p:cNvPr id="194" name="object 182">
            <a:extLst>
              <a:ext uri="{FF2B5EF4-FFF2-40B4-BE49-F238E27FC236}">
                <a16:creationId xmlns:a16="http://schemas.microsoft.com/office/drawing/2014/main" id="{EED7D074-C824-4C48-95A7-5CA56CACF13F}"/>
              </a:ext>
            </a:extLst>
          </p:cNvPr>
          <p:cNvSpPr/>
          <p:nvPr/>
        </p:nvSpPr>
        <p:spPr>
          <a:xfrm>
            <a:off x="1261497" y="3001620"/>
            <a:ext cx="0" cy="0"/>
          </a:xfrm>
          <a:custGeom>
            <a:avLst/>
            <a:gdLst/>
            <a:ahLst/>
            <a:cxnLst/>
            <a:rect l="l" t="t" r="r" b="b"/>
            <a:pathLst>
              <a:path>
                <a:moveTo>
                  <a:pt x="0" y="0"/>
                </a:moveTo>
                <a:lnTo>
                  <a:pt x="0" y="0"/>
                </a:lnTo>
              </a:path>
            </a:pathLst>
          </a:custGeom>
          <a:ln w="12700">
            <a:solidFill>
              <a:srgbClr val="000000"/>
            </a:solidFill>
          </a:ln>
        </p:spPr>
        <p:txBody>
          <a:bodyPr wrap="square" lIns="0" tIns="0" rIns="0" bIns="0" rtlCol="0"/>
          <a:lstStyle/>
          <a:p>
            <a:endParaRPr/>
          </a:p>
        </p:txBody>
      </p:sp>
      <p:sp>
        <p:nvSpPr>
          <p:cNvPr id="195" name="object 183">
            <a:extLst>
              <a:ext uri="{FF2B5EF4-FFF2-40B4-BE49-F238E27FC236}">
                <a16:creationId xmlns:a16="http://schemas.microsoft.com/office/drawing/2014/main" id="{A5FF843E-CA51-4B99-9B4D-BAC9D98F137A}"/>
              </a:ext>
            </a:extLst>
          </p:cNvPr>
          <p:cNvSpPr/>
          <p:nvPr/>
        </p:nvSpPr>
        <p:spPr>
          <a:xfrm>
            <a:off x="2093399" y="2812990"/>
            <a:ext cx="0" cy="188931"/>
          </a:xfrm>
          <a:custGeom>
            <a:avLst/>
            <a:gdLst/>
            <a:ahLst/>
            <a:cxnLst/>
            <a:rect l="l" t="t" r="r" b="b"/>
            <a:pathLst>
              <a:path h="238125">
                <a:moveTo>
                  <a:pt x="0" y="0"/>
                </a:moveTo>
                <a:lnTo>
                  <a:pt x="0" y="237743"/>
                </a:lnTo>
              </a:path>
            </a:pathLst>
          </a:custGeom>
          <a:ln w="12700">
            <a:solidFill>
              <a:srgbClr val="000000"/>
            </a:solidFill>
          </a:ln>
        </p:spPr>
        <p:txBody>
          <a:bodyPr wrap="square" lIns="0" tIns="0" rIns="0" bIns="0" rtlCol="0"/>
          <a:lstStyle/>
          <a:p>
            <a:endParaRPr/>
          </a:p>
        </p:txBody>
      </p:sp>
      <p:sp>
        <p:nvSpPr>
          <p:cNvPr id="196" name="object 184">
            <a:extLst>
              <a:ext uri="{FF2B5EF4-FFF2-40B4-BE49-F238E27FC236}">
                <a16:creationId xmlns:a16="http://schemas.microsoft.com/office/drawing/2014/main" id="{814EC3A2-5BA4-4ED2-BDCD-351C977B3D4C}"/>
              </a:ext>
            </a:extLst>
          </p:cNvPr>
          <p:cNvSpPr/>
          <p:nvPr/>
        </p:nvSpPr>
        <p:spPr>
          <a:xfrm>
            <a:off x="1261497" y="3001620"/>
            <a:ext cx="832305" cy="0"/>
          </a:xfrm>
          <a:custGeom>
            <a:avLst/>
            <a:gdLst/>
            <a:ahLst/>
            <a:cxnLst/>
            <a:rect l="l" t="t" r="r" b="b"/>
            <a:pathLst>
              <a:path w="1049020">
                <a:moveTo>
                  <a:pt x="1048512" y="0"/>
                </a:moveTo>
                <a:lnTo>
                  <a:pt x="0" y="0"/>
                </a:lnTo>
              </a:path>
            </a:pathLst>
          </a:custGeom>
          <a:ln w="12700">
            <a:solidFill>
              <a:srgbClr val="000000"/>
            </a:solidFill>
          </a:ln>
        </p:spPr>
        <p:txBody>
          <a:bodyPr wrap="square" lIns="0" tIns="0" rIns="0" bIns="0" rtlCol="0"/>
          <a:lstStyle/>
          <a:p>
            <a:endParaRPr/>
          </a:p>
        </p:txBody>
      </p:sp>
      <p:sp>
        <p:nvSpPr>
          <p:cNvPr id="197" name="object 185">
            <a:extLst>
              <a:ext uri="{FF2B5EF4-FFF2-40B4-BE49-F238E27FC236}">
                <a16:creationId xmlns:a16="http://schemas.microsoft.com/office/drawing/2014/main" id="{E859D975-E574-4F60-8E00-88764162C367}"/>
              </a:ext>
            </a:extLst>
          </p:cNvPr>
          <p:cNvSpPr/>
          <p:nvPr/>
        </p:nvSpPr>
        <p:spPr>
          <a:xfrm>
            <a:off x="1696796" y="2526418"/>
            <a:ext cx="777892" cy="335461"/>
          </a:xfrm>
          <a:custGeom>
            <a:avLst/>
            <a:gdLst/>
            <a:ahLst/>
            <a:cxnLst/>
            <a:rect l="l" t="t" r="r" b="b"/>
            <a:pathLst>
              <a:path w="1000125" h="361314">
                <a:moveTo>
                  <a:pt x="0" y="361187"/>
                </a:moveTo>
                <a:lnTo>
                  <a:pt x="999744" y="361187"/>
                </a:lnTo>
                <a:lnTo>
                  <a:pt x="999744" y="0"/>
                </a:lnTo>
                <a:lnTo>
                  <a:pt x="0" y="0"/>
                </a:lnTo>
                <a:lnTo>
                  <a:pt x="0" y="361187"/>
                </a:lnTo>
                <a:close/>
              </a:path>
            </a:pathLst>
          </a:custGeom>
          <a:solidFill>
            <a:srgbClr val="EEEAA5"/>
          </a:solidFill>
        </p:spPr>
        <p:txBody>
          <a:bodyPr wrap="square" lIns="0" tIns="0" rIns="0" bIns="0" rtlCol="0"/>
          <a:lstStyle/>
          <a:p>
            <a:endParaRPr/>
          </a:p>
        </p:txBody>
      </p:sp>
      <p:sp>
        <p:nvSpPr>
          <p:cNvPr id="198" name="object 186">
            <a:extLst>
              <a:ext uri="{FF2B5EF4-FFF2-40B4-BE49-F238E27FC236}">
                <a16:creationId xmlns:a16="http://schemas.microsoft.com/office/drawing/2014/main" id="{E4C3BB20-22EE-4BDA-98FF-B20462B5A3DD}"/>
              </a:ext>
            </a:extLst>
          </p:cNvPr>
          <p:cNvSpPr/>
          <p:nvPr/>
        </p:nvSpPr>
        <p:spPr>
          <a:xfrm>
            <a:off x="1696795" y="2526419"/>
            <a:ext cx="785551" cy="339160"/>
          </a:xfrm>
          <a:custGeom>
            <a:avLst/>
            <a:gdLst/>
            <a:ahLst/>
            <a:cxnLst/>
            <a:rect l="l" t="t" r="r" b="b"/>
            <a:pathLst>
              <a:path w="1000125" h="361314">
                <a:moveTo>
                  <a:pt x="0" y="361187"/>
                </a:moveTo>
                <a:lnTo>
                  <a:pt x="999744" y="361187"/>
                </a:lnTo>
                <a:lnTo>
                  <a:pt x="999744" y="0"/>
                </a:lnTo>
                <a:lnTo>
                  <a:pt x="0" y="0"/>
                </a:lnTo>
                <a:lnTo>
                  <a:pt x="0" y="361187"/>
                </a:lnTo>
                <a:close/>
              </a:path>
            </a:pathLst>
          </a:custGeom>
          <a:ln w="12700">
            <a:solidFill>
              <a:srgbClr val="DCCE31"/>
            </a:solidFill>
          </a:ln>
        </p:spPr>
        <p:txBody>
          <a:bodyPr wrap="square" lIns="0" tIns="0" rIns="0" bIns="0" rtlCol="0"/>
          <a:lstStyle/>
          <a:p>
            <a:endParaRPr/>
          </a:p>
        </p:txBody>
      </p:sp>
      <p:sp>
        <p:nvSpPr>
          <p:cNvPr id="199" name="object 187">
            <a:extLst>
              <a:ext uri="{FF2B5EF4-FFF2-40B4-BE49-F238E27FC236}">
                <a16:creationId xmlns:a16="http://schemas.microsoft.com/office/drawing/2014/main" id="{A5886A00-C00B-43E7-8971-A9BC87272BD8}"/>
              </a:ext>
            </a:extLst>
          </p:cNvPr>
          <p:cNvSpPr txBox="1"/>
          <p:nvPr/>
        </p:nvSpPr>
        <p:spPr>
          <a:xfrm>
            <a:off x="1847536" y="2496845"/>
            <a:ext cx="542511" cy="339837"/>
          </a:xfrm>
          <a:prstGeom prst="rect">
            <a:avLst/>
          </a:prstGeom>
        </p:spPr>
        <p:txBody>
          <a:bodyPr vert="horz" wrap="square" lIns="0" tIns="36830" rIns="0" bIns="0" rtlCol="0">
            <a:spAutoFit/>
          </a:bodyPr>
          <a:lstStyle/>
          <a:p>
            <a:pPr marL="26034" algn="ctr">
              <a:lnSpc>
                <a:spcPct val="100000"/>
              </a:lnSpc>
              <a:spcBef>
                <a:spcPts val="290"/>
              </a:spcBef>
            </a:pPr>
            <a:r>
              <a:rPr sz="900" b="1" i="1" dirty="0">
                <a:latin typeface="Arial"/>
                <a:cs typeface="Arial"/>
              </a:rPr>
              <a:t>R</a:t>
            </a:r>
            <a:r>
              <a:rPr sz="900" b="1" i="1" spc="-35" dirty="0">
                <a:latin typeface="Arial"/>
                <a:cs typeface="Arial"/>
              </a:rPr>
              <a:t> </a:t>
            </a:r>
            <a:r>
              <a:rPr sz="900" b="1" i="1" dirty="0">
                <a:latin typeface="Arial"/>
                <a:cs typeface="Arial"/>
              </a:rPr>
              <a:t>M-N</a:t>
            </a:r>
            <a:endParaRPr sz="900" dirty="0">
              <a:latin typeface="Arial"/>
              <a:cs typeface="Arial"/>
            </a:endParaRPr>
          </a:p>
          <a:p>
            <a:pPr algn="ctr">
              <a:lnSpc>
                <a:spcPct val="100000"/>
              </a:lnSpc>
              <a:spcBef>
                <a:spcPts val="195"/>
              </a:spcBef>
            </a:pPr>
            <a:r>
              <a:rPr sz="900" b="1" i="1" spc="-5" dirty="0">
                <a:latin typeface="Arial"/>
                <a:cs typeface="Arial"/>
              </a:rPr>
              <a:t>Lycurgue</a:t>
            </a:r>
            <a:endParaRPr sz="900" dirty="0">
              <a:latin typeface="Arial"/>
              <a:cs typeface="Arial"/>
            </a:endParaRPr>
          </a:p>
        </p:txBody>
      </p:sp>
      <p:sp>
        <p:nvSpPr>
          <p:cNvPr id="200" name="object 188">
            <a:extLst>
              <a:ext uri="{FF2B5EF4-FFF2-40B4-BE49-F238E27FC236}">
                <a16:creationId xmlns:a16="http://schemas.microsoft.com/office/drawing/2014/main" id="{1FCF9922-DD02-491F-B889-2122CD523700}"/>
              </a:ext>
            </a:extLst>
          </p:cNvPr>
          <p:cNvSpPr/>
          <p:nvPr/>
        </p:nvSpPr>
        <p:spPr>
          <a:xfrm>
            <a:off x="864893" y="3191458"/>
            <a:ext cx="793511" cy="416153"/>
          </a:xfrm>
          <a:custGeom>
            <a:avLst/>
            <a:gdLst/>
            <a:ahLst/>
            <a:cxnLst/>
            <a:rect l="l" t="t" r="r" b="b"/>
            <a:pathLst>
              <a:path w="1000125" h="524510">
                <a:moveTo>
                  <a:pt x="0" y="524255"/>
                </a:moveTo>
                <a:lnTo>
                  <a:pt x="999744" y="524255"/>
                </a:lnTo>
                <a:lnTo>
                  <a:pt x="999744" y="0"/>
                </a:lnTo>
                <a:lnTo>
                  <a:pt x="0" y="0"/>
                </a:lnTo>
                <a:lnTo>
                  <a:pt x="0" y="524255"/>
                </a:lnTo>
                <a:close/>
              </a:path>
            </a:pathLst>
          </a:custGeom>
          <a:solidFill>
            <a:srgbClr val="EEEAA5"/>
          </a:solidFill>
        </p:spPr>
        <p:txBody>
          <a:bodyPr wrap="square" lIns="0" tIns="0" rIns="0" bIns="0" rtlCol="0"/>
          <a:lstStyle/>
          <a:p>
            <a:endParaRPr/>
          </a:p>
        </p:txBody>
      </p:sp>
      <p:sp>
        <p:nvSpPr>
          <p:cNvPr id="201" name="object 189">
            <a:extLst>
              <a:ext uri="{FF2B5EF4-FFF2-40B4-BE49-F238E27FC236}">
                <a16:creationId xmlns:a16="http://schemas.microsoft.com/office/drawing/2014/main" id="{3CBFF26F-DD15-44D9-A759-3B6145C3E032}"/>
              </a:ext>
            </a:extLst>
          </p:cNvPr>
          <p:cNvSpPr/>
          <p:nvPr/>
        </p:nvSpPr>
        <p:spPr>
          <a:xfrm>
            <a:off x="864894" y="3191458"/>
            <a:ext cx="790488" cy="416153"/>
          </a:xfrm>
          <a:custGeom>
            <a:avLst/>
            <a:gdLst/>
            <a:ahLst/>
            <a:cxnLst/>
            <a:rect l="l" t="t" r="r" b="b"/>
            <a:pathLst>
              <a:path w="1000125" h="524510">
                <a:moveTo>
                  <a:pt x="0" y="524255"/>
                </a:moveTo>
                <a:lnTo>
                  <a:pt x="999744" y="524255"/>
                </a:lnTo>
                <a:lnTo>
                  <a:pt x="999744" y="0"/>
                </a:lnTo>
                <a:lnTo>
                  <a:pt x="0" y="0"/>
                </a:lnTo>
                <a:lnTo>
                  <a:pt x="0" y="524255"/>
                </a:lnTo>
                <a:close/>
              </a:path>
            </a:pathLst>
          </a:custGeom>
          <a:ln w="12700">
            <a:solidFill>
              <a:srgbClr val="DCCE31"/>
            </a:solidFill>
          </a:ln>
        </p:spPr>
        <p:txBody>
          <a:bodyPr wrap="square" lIns="0" tIns="0" rIns="0" bIns="0" rtlCol="0"/>
          <a:lstStyle/>
          <a:p>
            <a:endParaRPr/>
          </a:p>
        </p:txBody>
      </p:sp>
      <p:sp>
        <p:nvSpPr>
          <p:cNvPr id="202" name="object 190">
            <a:extLst>
              <a:ext uri="{FF2B5EF4-FFF2-40B4-BE49-F238E27FC236}">
                <a16:creationId xmlns:a16="http://schemas.microsoft.com/office/drawing/2014/main" id="{9B6DAD3B-87A4-4CE2-B2A0-83F6BF70D923}"/>
              </a:ext>
            </a:extLst>
          </p:cNvPr>
          <p:cNvSpPr txBox="1"/>
          <p:nvPr/>
        </p:nvSpPr>
        <p:spPr>
          <a:xfrm>
            <a:off x="627093" y="3162212"/>
            <a:ext cx="1020894" cy="339837"/>
          </a:xfrm>
          <a:prstGeom prst="rect">
            <a:avLst/>
          </a:prstGeom>
        </p:spPr>
        <p:txBody>
          <a:bodyPr vert="horz" wrap="square" lIns="0" tIns="36830" rIns="0" bIns="0" rtlCol="0">
            <a:spAutoFit/>
          </a:bodyPr>
          <a:lstStyle/>
          <a:p>
            <a:pPr marL="213360" algn="ctr">
              <a:lnSpc>
                <a:spcPct val="100000"/>
              </a:lnSpc>
              <a:spcBef>
                <a:spcPts val="290"/>
              </a:spcBef>
            </a:pPr>
            <a:r>
              <a:rPr sz="900" b="1" dirty="0">
                <a:latin typeface="Arial"/>
                <a:cs typeface="Arial"/>
              </a:rPr>
              <a:t>L</a:t>
            </a:r>
            <a:r>
              <a:rPr sz="900" b="1" spc="-25" dirty="0">
                <a:latin typeface="Arial"/>
                <a:cs typeface="Arial"/>
              </a:rPr>
              <a:t> </a:t>
            </a:r>
            <a:r>
              <a:rPr sz="900" b="1" dirty="0" err="1">
                <a:latin typeface="Arial"/>
                <a:cs typeface="Arial"/>
              </a:rPr>
              <a:t>L</a:t>
            </a:r>
            <a:r>
              <a:rPr lang="en-US" sz="900" b="1" dirty="0">
                <a:latin typeface="Arial"/>
                <a:cs typeface="Arial"/>
              </a:rPr>
              <a:t> </a:t>
            </a:r>
            <a:r>
              <a:rPr sz="900" b="1" spc="-5" dirty="0" err="1">
                <a:latin typeface="Arial"/>
                <a:cs typeface="Arial"/>
              </a:rPr>
              <a:t>Einzinger</a:t>
            </a:r>
            <a:endParaRPr sz="900" dirty="0">
              <a:latin typeface="Arial"/>
              <a:cs typeface="Arial"/>
            </a:endParaRPr>
          </a:p>
          <a:p>
            <a:pPr marL="12700">
              <a:lnSpc>
                <a:spcPct val="100000"/>
              </a:lnSpc>
              <a:spcBef>
                <a:spcPts val="204"/>
              </a:spcBef>
            </a:pPr>
            <a:r>
              <a:rPr lang="en-US" sz="900" spc="-5" dirty="0">
                <a:latin typeface="Arial"/>
                <a:cs typeface="Arial"/>
              </a:rPr>
              <a:t>        </a:t>
            </a:r>
            <a:r>
              <a:rPr sz="900" spc="-5" dirty="0">
                <a:latin typeface="Arial"/>
                <a:cs typeface="Arial"/>
              </a:rPr>
              <a:t>DNA</a:t>
            </a:r>
            <a:r>
              <a:rPr sz="900" spc="-15" dirty="0">
                <a:latin typeface="Arial"/>
                <a:cs typeface="Arial"/>
              </a:rPr>
              <a:t> </a:t>
            </a:r>
            <a:r>
              <a:rPr sz="900" dirty="0">
                <a:latin typeface="Arial"/>
                <a:cs typeface="Arial"/>
              </a:rPr>
              <a:t>kit</a:t>
            </a:r>
          </a:p>
        </p:txBody>
      </p:sp>
      <p:sp>
        <p:nvSpPr>
          <p:cNvPr id="203" name="object 191">
            <a:extLst>
              <a:ext uri="{FF2B5EF4-FFF2-40B4-BE49-F238E27FC236}">
                <a16:creationId xmlns:a16="http://schemas.microsoft.com/office/drawing/2014/main" id="{D7E045A1-9928-4016-AF46-2B141D477BBE}"/>
              </a:ext>
            </a:extLst>
          </p:cNvPr>
          <p:cNvSpPr/>
          <p:nvPr/>
        </p:nvSpPr>
        <p:spPr>
          <a:xfrm>
            <a:off x="1260288" y="3001620"/>
            <a:ext cx="0" cy="189939"/>
          </a:xfrm>
          <a:custGeom>
            <a:avLst/>
            <a:gdLst/>
            <a:ahLst/>
            <a:cxnLst/>
            <a:rect l="l" t="t" r="r" b="b"/>
            <a:pathLst>
              <a:path h="239394">
                <a:moveTo>
                  <a:pt x="0" y="0"/>
                </a:moveTo>
                <a:lnTo>
                  <a:pt x="0" y="239268"/>
                </a:lnTo>
              </a:path>
            </a:pathLst>
          </a:custGeom>
          <a:ln w="3175">
            <a:solidFill>
              <a:srgbClr val="000000"/>
            </a:solidFill>
          </a:ln>
        </p:spPr>
        <p:txBody>
          <a:bodyPr wrap="square" lIns="0" tIns="0" rIns="0" bIns="0" rtlCol="0"/>
          <a:lstStyle/>
          <a:p>
            <a:endParaRPr/>
          </a:p>
        </p:txBody>
      </p:sp>
      <p:sp>
        <p:nvSpPr>
          <p:cNvPr id="204" name="object 192">
            <a:extLst>
              <a:ext uri="{FF2B5EF4-FFF2-40B4-BE49-F238E27FC236}">
                <a16:creationId xmlns:a16="http://schemas.microsoft.com/office/drawing/2014/main" id="{20284EFB-DC90-46F1-ADB4-E8C394E2ADAE}"/>
              </a:ext>
            </a:extLst>
          </p:cNvPr>
          <p:cNvSpPr/>
          <p:nvPr/>
        </p:nvSpPr>
        <p:spPr>
          <a:xfrm>
            <a:off x="1260288" y="3001620"/>
            <a:ext cx="0" cy="189939"/>
          </a:xfrm>
          <a:custGeom>
            <a:avLst/>
            <a:gdLst/>
            <a:ahLst/>
            <a:cxnLst/>
            <a:rect l="l" t="t" r="r" b="b"/>
            <a:pathLst>
              <a:path h="239394">
                <a:moveTo>
                  <a:pt x="0" y="0"/>
                </a:moveTo>
                <a:lnTo>
                  <a:pt x="0" y="239267"/>
                </a:lnTo>
              </a:path>
            </a:pathLst>
          </a:custGeom>
          <a:ln w="12700">
            <a:solidFill>
              <a:srgbClr val="000000"/>
            </a:solidFill>
          </a:ln>
        </p:spPr>
        <p:txBody>
          <a:bodyPr wrap="square" lIns="0" tIns="0" rIns="0" bIns="0" rtlCol="0"/>
          <a:lstStyle/>
          <a:p>
            <a:endParaRPr/>
          </a:p>
        </p:txBody>
      </p:sp>
      <p:sp>
        <p:nvSpPr>
          <p:cNvPr id="205" name="object 193">
            <a:extLst>
              <a:ext uri="{FF2B5EF4-FFF2-40B4-BE49-F238E27FC236}">
                <a16:creationId xmlns:a16="http://schemas.microsoft.com/office/drawing/2014/main" id="{BC8CBC44-B95F-4D50-B6F0-AD0803195AEA}"/>
              </a:ext>
            </a:extLst>
          </p:cNvPr>
          <p:cNvSpPr/>
          <p:nvPr/>
        </p:nvSpPr>
        <p:spPr>
          <a:xfrm>
            <a:off x="864893" y="2526419"/>
            <a:ext cx="770235" cy="488752"/>
          </a:xfrm>
          <a:custGeom>
            <a:avLst/>
            <a:gdLst/>
            <a:ahLst/>
            <a:cxnLst/>
            <a:rect l="l" t="t" r="r" b="b"/>
            <a:pathLst>
              <a:path w="1000125" h="361314">
                <a:moveTo>
                  <a:pt x="0" y="361187"/>
                </a:moveTo>
                <a:lnTo>
                  <a:pt x="999744" y="361187"/>
                </a:lnTo>
                <a:lnTo>
                  <a:pt x="999744" y="0"/>
                </a:lnTo>
                <a:lnTo>
                  <a:pt x="0" y="0"/>
                </a:lnTo>
                <a:lnTo>
                  <a:pt x="0" y="361187"/>
                </a:lnTo>
                <a:close/>
              </a:path>
            </a:pathLst>
          </a:custGeom>
          <a:solidFill>
            <a:srgbClr val="EEEAA5"/>
          </a:solidFill>
        </p:spPr>
        <p:txBody>
          <a:bodyPr wrap="square" lIns="0" tIns="0" rIns="0" bIns="0" rtlCol="0"/>
          <a:lstStyle/>
          <a:p>
            <a:endParaRPr/>
          </a:p>
        </p:txBody>
      </p:sp>
      <p:sp>
        <p:nvSpPr>
          <p:cNvPr id="206" name="object 194">
            <a:extLst>
              <a:ext uri="{FF2B5EF4-FFF2-40B4-BE49-F238E27FC236}">
                <a16:creationId xmlns:a16="http://schemas.microsoft.com/office/drawing/2014/main" id="{5C26429B-AC94-4B60-9C51-B117E4FF2470}"/>
              </a:ext>
            </a:extLst>
          </p:cNvPr>
          <p:cNvSpPr/>
          <p:nvPr/>
        </p:nvSpPr>
        <p:spPr>
          <a:xfrm>
            <a:off x="864893" y="2526418"/>
            <a:ext cx="770234" cy="461651"/>
          </a:xfrm>
          <a:custGeom>
            <a:avLst/>
            <a:gdLst/>
            <a:ahLst/>
            <a:cxnLst/>
            <a:rect l="l" t="t" r="r" b="b"/>
            <a:pathLst>
              <a:path w="1000125" h="361314">
                <a:moveTo>
                  <a:pt x="0" y="361187"/>
                </a:moveTo>
                <a:lnTo>
                  <a:pt x="999744" y="361187"/>
                </a:lnTo>
                <a:lnTo>
                  <a:pt x="999744" y="0"/>
                </a:lnTo>
                <a:lnTo>
                  <a:pt x="0" y="0"/>
                </a:lnTo>
                <a:lnTo>
                  <a:pt x="0" y="361187"/>
                </a:lnTo>
                <a:close/>
              </a:path>
            </a:pathLst>
          </a:custGeom>
          <a:ln w="12700">
            <a:solidFill>
              <a:srgbClr val="DCCE31"/>
            </a:solidFill>
          </a:ln>
        </p:spPr>
        <p:txBody>
          <a:bodyPr wrap="square" lIns="0" tIns="0" rIns="0" bIns="0" rtlCol="0"/>
          <a:lstStyle/>
          <a:p>
            <a:endParaRPr/>
          </a:p>
        </p:txBody>
      </p:sp>
      <p:sp>
        <p:nvSpPr>
          <p:cNvPr id="207" name="object 195">
            <a:extLst>
              <a:ext uri="{FF2B5EF4-FFF2-40B4-BE49-F238E27FC236}">
                <a16:creationId xmlns:a16="http://schemas.microsoft.com/office/drawing/2014/main" id="{5D3EAB7B-E1EB-4CED-9DC3-C3493154A260}"/>
              </a:ext>
            </a:extLst>
          </p:cNvPr>
          <p:cNvSpPr txBox="1"/>
          <p:nvPr/>
        </p:nvSpPr>
        <p:spPr>
          <a:xfrm>
            <a:off x="880208" y="2495635"/>
            <a:ext cx="613145" cy="279114"/>
          </a:xfrm>
          <a:prstGeom prst="rect">
            <a:avLst/>
          </a:prstGeom>
        </p:spPr>
        <p:txBody>
          <a:bodyPr vert="horz" wrap="square" lIns="0" tIns="38735" rIns="0" bIns="0" rtlCol="0">
            <a:spAutoFit/>
          </a:bodyPr>
          <a:lstStyle/>
          <a:p>
            <a:pPr marL="74930">
              <a:lnSpc>
                <a:spcPct val="100000"/>
              </a:lnSpc>
              <a:spcBef>
                <a:spcPts val="305"/>
              </a:spcBef>
            </a:pPr>
            <a:r>
              <a:rPr sz="900" b="1" dirty="0">
                <a:latin typeface="Arial"/>
                <a:cs typeface="Arial"/>
              </a:rPr>
              <a:t>S I</a:t>
            </a:r>
            <a:r>
              <a:rPr sz="900" b="1" spc="-90" dirty="0">
                <a:latin typeface="Arial"/>
                <a:cs typeface="Arial"/>
              </a:rPr>
              <a:t> </a:t>
            </a:r>
            <a:r>
              <a:rPr sz="900" b="1" spc="-5" dirty="0">
                <a:latin typeface="Arial"/>
                <a:cs typeface="Arial"/>
              </a:rPr>
              <a:t>Einzinger</a:t>
            </a:r>
            <a:endParaRPr sz="900" dirty="0">
              <a:latin typeface="Arial"/>
              <a:cs typeface="Arial"/>
            </a:endParaRPr>
          </a:p>
          <a:p>
            <a:pPr marL="12700">
              <a:lnSpc>
                <a:spcPct val="100000"/>
              </a:lnSpc>
              <a:spcBef>
                <a:spcPts val="200"/>
              </a:spcBef>
            </a:pPr>
            <a:r>
              <a:rPr sz="900" spc="-5" dirty="0">
                <a:latin typeface="Arial"/>
                <a:cs typeface="Arial"/>
              </a:rPr>
              <a:t>DNA</a:t>
            </a:r>
            <a:r>
              <a:rPr sz="900" spc="-15" dirty="0">
                <a:latin typeface="Arial"/>
                <a:cs typeface="Arial"/>
              </a:rPr>
              <a:t> </a:t>
            </a:r>
            <a:r>
              <a:rPr sz="900" dirty="0">
                <a:latin typeface="Arial"/>
                <a:cs typeface="Arial"/>
              </a:rPr>
              <a:t>kit</a:t>
            </a:r>
          </a:p>
        </p:txBody>
      </p:sp>
      <p:sp>
        <p:nvSpPr>
          <p:cNvPr id="208" name="object 196">
            <a:extLst>
              <a:ext uri="{FF2B5EF4-FFF2-40B4-BE49-F238E27FC236}">
                <a16:creationId xmlns:a16="http://schemas.microsoft.com/office/drawing/2014/main" id="{0912D350-74A1-49E0-B794-F08814307990}"/>
              </a:ext>
            </a:extLst>
          </p:cNvPr>
          <p:cNvSpPr/>
          <p:nvPr/>
        </p:nvSpPr>
        <p:spPr>
          <a:xfrm>
            <a:off x="1260288" y="2336582"/>
            <a:ext cx="0" cy="189939"/>
          </a:xfrm>
          <a:custGeom>
            <a:avLst/>
            <a:gdLst/>
            <a:ahLst/>
            <a:cxnLst/>
            <a:rect l="l" t="t" r="r" b="b"/>
            <a:pathLst>
              <a:path h="239394">
                <a:moveTo>
                  <a:pt x="0" y="0"/>
                </a:moveTo>
                <a:lnTo>
                  <a:pt x="0" y="239268"/>
                </a:lnTo>
              </a:path>
            </a:pathLst>
          </a:custGeom>
          <a:ln w="3175">
            <a:solidFill>
              <a:srgbClr val="000000"/>
            </a:solidFill>
          </a:ln>
        </p:spPr>
        <p:txBody>
          <a:bodyPr wrap="square" lIns="0" tIns="0" rIns="0" bIns="0" rtlCol="0"/>
          <a:lstStyle/>
          <a:p>
            <a:endParaRPr/>
          </a:p>
        </p:txBody>
      </p:sp>
      <p:sp>
        <p:nvSpPr>
          <p:cNvPr id="209" name="object 197">
            <a:extLst>
              <a:ext uri="{FF2B5EF4-FFF2-40B4-BE49-F238E27FC236}">
                <a16:creationId xmlns:a16="http://schemas.microsoft.com/office/drawing/2014/main" id="{7D484A6D-319F-4BB5-B4F9-45769CF3A05C}"/>
              </a:ext>
            </a:extLst>
          </p:cNvPr>
          <p:cNvSpPr/>
          <p:nvPr/>
        </p:nvSpPr>
        <p:spPr>
          <a:xfrm>
            <a:off x="1260288" y="2336582"/>
            <a:ext cx="0" cy="189939"/>
          </a:xfrm>
          <a:custGeom>
            <a:avLst/>
            <a:gdLst/>
            <a:ahLst/>
            <a:cxnLst/>
            <a:rect l="l" t="t" r="r" b="b"/>
            <a:pathLst>
              <a:path h="239394">
                <a:moveTo>
                  <a:pt x="0" y="0"/>
                </a:moveTo>
                <a:lnTo>
                  <a:pt x="0" y="239267"/>
                </a:lnTo>
              </a:path>
            </a:pathLst>
          </a:custGeom>
          <a:ln w="12700">
            <a:solidFill>
              <a:srgbClr val="000000"/>
            </a:solidFill>
          </a:ln>
        </p:spPr>
        <p:txBody>
          <a:bodyPr wrap="square" lIns="0" tIns="0" rIns="0" bIns="0" rtlCol="0"/>
          <a:lstStyle/>
          <a:p>
            <a:endParaRPr/>
          </a:p>
        </p:txBody>
      </p:sp>
      <p:sp>
        <p:nvSpPr>
          <p:cNvPr id="210" name="object 198">
            <a:extLst>
              <a:ext uri="{FF2B5EF4-FFF2-40B4-BE49-F238E27FC236}">
                <a16:creationId xmlns:a16="http://schemas.microsoft.com/office/drawing/2014/main" id="{E70C7DCE-475D-42B6-89E5-B4623EDE5004}"/>
              </a:ext>
            </a:extLst>
          </p:cNvPr>
          <p:cNvSpPr/>
          <p:nvPr/>
        </p:nvSpPr>
        <p:spPr>
          <a:xfrm>
            <a:off x="1658102" y="2656807"/>
            <a:ext cx="38794" cy="10076"/>
          </a:xfrm>
          <a:custGeom>
            <a:avLst/>
            <a:gdLst/>
            <a:ahLst/>
            <a:cxnLst/>
            <a:rect l="l" t="t" r="r" b="b"/>
            <a:pathLst>
              <a:path w="48894" h="12700">
                <a:moveTo>
                  <a:pt x="0" y="12700"/>
                </a:moveTo>
                <a:lnTo>
                  <a:pt x="48768" y="12700"/>
                </a:lnTo>
                <a:lnTo>
                  <a:pt x="48768" y="0"/>
                </a:lnTo>
                <a:lnTo>
                  <a:pt x="0" y="0"/>
                </a:lnTo>
                <a:lnTo>
                  <a:pt x="0" y="12700"/>
                </a:lnTo>
                <a:close/>
              </a:path>
            </a:pathLst>
          </a:custGeom>
          <a:solidFill>
            <a:srgbClr val="000000"/>
          </a:solidFill>
        </p:spPr>
        <p:txBody>
          <a:bodyPr wrap="square" lIns="0" tIns="0" rIns="0" bIns="0" rtlCol="0"/>
          <a:lstStyle/>
          <a:p>
            <a:endParaRPr/>
          </a:p>
        </p:txBody>
      </p:sp>
      <p:sp>
        <p:nvSpPr>
          <p:cNvPr id="211" name="object 199">
            <a:extLst>
              <a:ext uri="{FF2B5EF4-FFF2-40B4-BE49-F238E27FC236}">
                <a16:creationId xmlns:a16="http://schemas.microsoft.com/office/drawing/2014/main" id="{E680E9AE-5116-4FD8-932B-22B67E3619CC}"/>
              </a:ext>
            </a:extLst>
          </p:cNvPr>
          <p:cNvSpPr/>
          <p:nvPr/>
        </p:nvSpPr>
        <p:spPr>
          <a:xfrm>
            <a:off x="1658102" y="2671317"/>
            <a:ext cx="38794" cy="10076"/>
          </a:xfrm>
          <a:custGeom>
            <a:avLst/>
            <a:gdLst/>
            <a:ahLst/>
            <a:cxnLst/>
            <a:rect l="l" t="t" r="r" b="b"/>
            <a:pathLst>
              <a:path w="48894" h="12700">
                <a:moveTo>
                  <a:pt x="0" y="12700"/>
                </a:moveTo>
                <a:lnTo>
                  <a:pt x="48768" y="12700"/>
                </a:lnTo>
                <a:lnTo>
                  <a:pt x="48768" y="0"/>
                </a:lnTo>
                <a:lnTo>
                  <a:pt x="0" y="0"/>
                </a:lnTo>
                <a:lnTo>
                  <a:pt x="0" y="12700"/>
                </a:lnTo>
                <a:close/>
              </a:path>
            </a:pathLst>
          </a:custGeom>
          <a:solidFill>
            <a:srgbClr val="000000"/>
          </a:solidFill>
        </p:spPr>
        <p:txBody>
          <a:bodyPr wrap="square" lIns="0" tIns="0" rIns="0" bIns="0" rtlCol="0"/>
          <a:lstStyle/>
          <a:p>
            <a:endParaRPr/>
          </a:p>
        </p:txBody>
      </p:sp>
      <p:sp>
        <p:nvSpPr>
          <p:cNvPr id="212" name="object 200">
            <a:extLst>
              <a:ext uri="{FF2B5EF4-FFF2-40B4-BE49-F238E27FC236}">
                <a16:creationId xmlns:a16="http://schemas.microsoft.com/office/drawing/2014/main" id="{66FAD723-9590-427B-9877-9BB6108470A1}"/>
              </a:ext>
            </a:extLst>
          </p:cNvPr>
          <p:cNvSpPr/>
          <p:nvPr/>
        </p:nvSpPr>
        <p:spPr>
          <a:xfrm>
            <a:off x="2564970" y="2526420"/>
            <a:ext cx="807415" cy="472719"/>
          </a:xfrm>
          <a:custGeom>
            <a:avLst/>
            <a:gdLst/>
            <a:ahLst/>
            <a:cxnLst/>
            <a:rect l="l" t="t" r="r" b="b"/>
            <a:pathLst>
              <a:path w="1001395" h="524510">
                <a:moveTo>
                  <a:pt x="0" y="524255"/>
                </a:moveTo>
                <a:lnTo>
                  <a:pt x="1001267" y="524255"/>
                </a:lnTo>
                <a:lnTo>
                  <a:pt x="1001267" y="0"/>
                </a:lnTo>
                <a:lnTo>
                  <a:pt x="0" y="0"/>
                </a:lnTo>
                <a:lnTo>
                  <a:pt x="0" y="524255"/>
                </a:lnTo>
                <a:close/>
              </a:path>
            </a:pathLst>
          </a:custGeom>
          <a:solidFill>
            <a:srgbClr val="EEEAA5"/>
          </a:solidFill>
        </p:spPr>
        <p:txBody>
          <a:bodyPr wrap="square" lIns="0" tIns="0" rIns="0" bIns="0" rtlCol="0"/>
          <a:lstStyle/>
          <a:p>
            <a:endParaRPr/>
          </a:p>
        </p:txBody>
      </p:sp>
      <p:sp>
        <p:nvSpPr>
          <p:cNvPr id="213" name="object 201">
            <a:extLst>
              <a:ext uri="{FF2B5EF4-FFF2-40B4-BE49-F238E27FC236}">
                <a16:creationId xmlns:a16="http://schemas.microsoft.com/office/drawing/2014/main" id="{FF548AF8-BCD0-4928-A736-0E527C63AF70}"/>
              </a:ext>
            </a:extLst>
          </p:cNvPr>
          <p:cNvSpPr/>
          <p:nvPr/>
        </p:nvSpPr>
        <p:spPr>
          <a:xfrm>
            <a:off x="2564970" y="2526420"/>
            <a:ext cx="815378" cy="472719"/>
          </a:xfrm>
          <a:custGeom>
            <a:avLst/>
            <a:gdLst/>
            <a:ahLst/>
            <a:cxnLst/>
            <a:rect l="l" t="t" r="r" b="b"/>
            <a:pathLst>
              <a:path w="1001395" h="524510">
                <a:moveTo>
                  <a:pt x="0" y="524255"/>
                </a:moveTo>
                <a:lnTo>
                  <a:pt x="1001267" y="524255"/>
                </a:lnTo>
                <a:lnTo>
                  <a:pt x="1001267" y="0"/>
                </a:lnTo>
                <a:lnTo>
                  <a:pt x="0" y="0"/>
                </a:lnTo>
                <a:lnTo>
                  <a:pt x="0" y="524255"/>
                </a:lnTo>
                <a:close/>
              </a:path>
            </a:pathLst>
          </a:custGeom>
          <a:ln w="12700">
            <a:solidFill>
              <a:srgbClr val="DCCE31"/>
            </a:solidFill>
          </a:ln>
        </p:spPr>
        <p:txBody>
          <a:bodyPr wrap="square" lIns="0" tIns="0" rIns="0" bIns="0" rtlCol="0"/>
          <a:lstStyle/>
          <a:p>
            <a:endParaRPr/>
          </a:p>
        </p:txBody>
      </p:sp>
      <p:sp>
        <p:nvSpPr>
          <p:cNvPr id="214" name="object 202">
            <a:extLst>
              <a:ext uri="{FF2B5EF4-FFF2-40B4-BE49-F238E27FC236}">
                <a16:creationId xmlns:a16="http://schemas.microsoft.com/office/drawing/2014/main" id="{D5D9DD4E-F0F2-4D4E-9D18-43CFD5075F8B}"/>
              </a:ext>
            </a:extLst>
          </p:cNvPr>
          <p:cNvSpPr txBox="1"/>
          <p:nvPr/>
        </p:nvSpPr>
        <p:spPr>
          <a:xfrm>
            <a:off x="2580288" y="2496844"/>
            <a:ext cx="700606" cy="516213"/>
          </a:xfrm>
          <a:prstGeom prst="rect">
            <a:avLst/>
          </a:prstGeom>
        </p:spPr>
        <p:txBody>
          <a:bodyPr vert="horz" wrap="square" lIns="0" tIns="36830" rIns="0" bIns="0" rtlCol="0">
            <a:spAutoFit/>
          </a:bodyPr>
          <a:lstStyle/>
          <a:p>
            <a:pPr marL="212090" algn="ctr">
              <a:lnSpc>
                <a:spcPct val="100000"/>
              </a:lnSpc>
              <a:spcBef>
                <a:spcPts val="290"/>
              </a:spcBef>
            </a:pPr>
            <a:r>
              <a:rPr sz="900" b="1" dirty="0">
                <a:latin typeface="Arial"/>
                <a:cs typeface="Arial"/>
              </a:rPr>
              <a:t>K</a:t>
            </a:r>
            <a:r>
              <a:rPr sz="900" b="1" spc="-25" dirty="0">
                <a:latin typeface="Arial"/>
                <a:cs typeface="Arial"/>
              </a:rPr>
              <a:t> </a:t>
            </a:r>
            <a:r>
              <a:rPr sz="900" b="1" dirty="0">
                <a:latin typeface="Arial"/>
                <a:cs typeface="Arial"/>
              </a:rPr>
              <a:t>A</a:t>
            </a:r>
            <a:endParaRPr sz="900" dirty="0">
              <a:latin typeface="Arial"/>
              <a:cs typeface="Arial"/>
            </a:endParaRPr>
          </a:p>
          <a:p>
            <a:pPr marL="165735" algn="ctr">
              <a:lnSpc>
                <a:spcPct val="100000"/>
              </a:lnSpc>
              <a:spcBef>
                <a:spcPts val="195"/>
              </a:spcBef>
            </a:pPr>
            <a:r>
              <a:rPr sz="900" b="1" spc="-5" dirty="0">
                <a:latin typeface="Arial"/>
                <a:cs typeface="Arial"/>
              </a:rPr>
              <a:t>Einzinger</a:t>
            </a:r>
            <a:endParaRPr sz="900" dirty="0">
              <a:latin typeface="Arial"/>
              <a:cs typeface="Arial"/>
            </a:endParaRPr>
          </a:p>
          <a:p>
            <a:pPr marL="12700">
              <a:lnSpc>
                <a:spcPct val="100000"/>
              </a:lnSpc>
              <a:spcBef>
                <a:spcPts val="200"/>
              </a:spcBef>
            </a:pPr>
            <a:r>
              <a:rPr sz="900" spc="-5" dirty="0">
                <a:latin typeface="Arial"/>
                <a:cs typeface="Arial"/>
              </a:rPr>
              <a:t>DNA</a:t>
            </a:r>
            <a:r>
              <a:rPr sz="900" spc="-15" dirty="0">
                <a:latin typeface="Arial"/>
                <a:cs typeface="Arial"/>
              </a:rPr>
              <a:t> </a:t>
            </a:r>
            <a:r>
              <a:rPr sz="900" dirty="0">
                <a:latin typeface="Arial"/>
                <a:cs typeface="Arial"/>
              </a:rPr>
              <a:t>kit</a:t>
            </a:r>
          </a:p>
        </p:txBody>
      </p:sp>
      <p:sp>
        <p:nvSpPr>
          <p:cNvPr id="215" name="object 203">
            <a:extLst>
              <a:ext uri="{FF2B5EF4-FFF2-40B4-BE49-F238E27FC236}">
                <a16:creationId xmlns:a16="http://schemas.microsoft.com/office/drawing/2014/main" id="{CC2AC2F3-6DF2-4BF1-913E-6DCD6D088E80}"/>
              </a:ext>
            </a:extLst>
          </p:cNvPr>
          <p:cNvSpPr/>
          <p:nvPr/>
        </p:nvSpPr>
        <p:spPr>
          <a:xfrm>
            <a:off x="2961576" y="2336582"/>
            <a:ext cx="0" cy="189939"/>
          </a:xfrm>
          <a:custGeom>
            <a:avLst/>
            <a:gdLst/>
            <a:ahLst/>
            <a:cxnLst/>
            <a:rect l="l" t="t" r="r" b="b"/>
            <a:pathLst>
              <a:path h="239394">
                <a:moveTo>
                  <a:pt x="0" y="0"/>
                </a:moveTo>
                <a:lnTo>
                  <a:pt x="0" y="239268"/>
                </a:lnTo>
              </a:path>
            </a:pathLst>
          </a:custGeom>
          <a:ln w="3175">
            <a:solidFill>
              <a:srgbClr val="000000"/>
            </a:solidFill>
          </a:ln>
        </p:spPr>
        <p:txBody>
          <a:bodyPr wrap="square" lIns="0" tIns="0" rIns="0" bIns="0" rtlCol="0"/>
          <a:lstStyle/>
          <a:p>
            <a:endParaRPr/>
          </a:p>
        </p:txBody>
      </p:sp>
      <p:sp>
        <p:nvSpPr>
          <p:cNvPr id="216" name="object 204">
            <a:extLst>
              <a:ext uri="{FF2B5EF4-FFF2-40B4-BE49-F238E27FC236}">
                <a16:creationId xmlns:a16="http://schemas.microsoft.com/office/drawing/2014/main" id="{A5D7BC0C-BB0F-4557-A5CA-BAD4589F7349}"/>
              </a:ext>
            </a:extLst>
          </p:cNvPr>
          <p:cNvSpPr/>
          <p:nvPr/>
        </p:nvSpPr>
        <p:spPr>
          <a:xfrm>
            <a:off x="2961576" y="2336582"/>
            <a:ext cx="0" cy="189939"/>
          </a:xfrm>
          <a:custGeom>
            <a:avLst/>
            <a:gdLst/>
            <a:ahLst/>
            <a:cxnLst/>
            <a:rect l="l" t="t" r="r" b="b"/>
            <a:pathLst>
              <a:path h="239394">
                <a:moveTo>
                  <a:pt x="0" y="0"/>
                </a:moveTo>
                <a:lnTo>
                  <a:pt x="0" y="239267"/>
                </a:lnTo>
              </a:path>
            </a:pathLst>
          </a:custGeom>
          <a:ln w="12700">
            <a:solidFill>
              <a:srgbClr val="000000"/>
            </a:solidFill>
          </a:ln>
        </p:spPr>
        <p:txBody>
          <a:bodyPr wrap="square" lIns="0" tIns="0" rIns="0" bIns="0" rtlCol="0"/>
          <a:lstStyle/>
          <a:p>
            <a:endParaRPr/>
          </a:p>
        </p:txBody>
      </p:sp>
      <p:sp>
        <p:nvSpPr>
          <p:cNvPr id="217" name="object 205">
            <a:extLst>
              <a:ext uri="{FF2B5EF4-FFF2-40B4-BE49-F238E27FC236}">
                <a16:creationId xmlns:a16="http://schemas.microsoft.com/office/drawing/2014/main" id="{DB2DA4D2-9059-45FE-B157-4C77EED968B6}"/>
              </a:ext>
            </a:extLst>
          </p:cNvPr>
          <p:cNvSpPr/>
          <p:nvPr/>
        </p:nvSpPr>
        <p:spPr>
          <a:xfrm>
            <a:off x="880612" y="1861382"/>
            <a:ext cx="775979" cy="474797"/>
          </a:xfrm>
          <a:custGeom>
            <a:avLst/>
            <a:gdLst/>
            <a:ahLst/>
            <a:cxnLst/>
            <a:rect l="l" t="t" r="r" b="b"/>
            <a:pathLst>
              <a:path w="1000125" h="524510">
                <a:moveTo>
                  <a:pt x="0" y="524255"/>
                </a:moveTo>
                <a:lnTo>
                  <a:pt x="999744" y="524255"/>
                </a:lnTo>
                <a:lnTo>
                  <a:pt x="999744" y="0"/>
                </a:lnTo>
                <a:lnTo>
                  <a:pt x="0" y="0"/>
                </a:lnTo>
                <a:lnTo>
                  <a:pt x="0" y="524255"/>
                </a:lnTo>
                <a:close/>
              </a:path>
            </a:pathLst>
          </a:custGeom>
          <a:solidFill>
            <a:srgbClr val="EEEAA5"/>
          </a:solidFill>
        </p:spPr>
        <p:txBody>
          <a:bodyPr wrap="square" lIns="0" tIns="0" rIns="0" bIns="0" rtlCol="0"/>
          <a:lstStyle/>
          <a:p>
            <a:endParaRPr/>
          </a:p>
        </p:txBody>
      </p:sp>
      <p:sp>
        <p:nvSpPr>
          <p:cNvPr id="218" name="object 206">
            <a:extLst>
              <a:ext uri="{FF2B5EF4-FFF2-40B4-BE49-F238E27FC236}">
                <a16:creationId xmlns:a16="http://schemas.microsoft.com/office/drawing/2014/main" id="{7748F1B6-6F0A-4D7F-A16F-EB9E30CDD8C5}"/>
              </a:ext>
            </a:extLst>
          </p:cNvPr>
          <p:cNvSpPr/>
          <p:nvPr/>
        </p:nvSpPr>
        <p:spPr>
          <a:xfrm>
            <a:off x="880613" y="1861382"/>
            <a:ext cx="756028" cy="451609"/>
          </a:xfrm>
          <a:custGeom>
            <a:avLst/>
            <a:gdLst/>
            <a:ahLst/>
            <a:cxnLst/>
            <a:rect l="l" t="t" r="r" b="b"/>
            <a:pathLst>
              <a:path w="1000125" h="524510">
                <a:moveTo>
                  <a:pt x="0" y="524255"/>
                </a:moveTo>
                <a:lnTo>
                  <a:pt x="999744" y="524255"/>
                </a:lnTo>
                <a:lnTo>
                  <a:pt x="999744" y="0"/>
                </a:lnTo>
                <a:lnTo>
                  <a:pt x="0" y="0"/>
                </a:lnTo>
                <a:lnTo>
                  <a:pt x="0" y="524255"/>
                </a:lnTo>
                <a:close/>
              </a:path>
            </a:pathLst>
          </a:custGeom>
          <a:ln w="12700">
            <a:solidFill>
              <a:srgbClr val="DCCE31"/>
            </a:solidFill>
          </a:ln>
        </p:spPr>
        <p:txBody>
          <a:bodyPr wrap="square" lIns="0" tIns="0" rIns="0" bIns="0" rtlCol="0"/>
          <a:lstStyle/>
          <a:p>
            <a:endParaRPr/>
          </a:p>
        </p:txBody>
      </p:sp>
      <p:sp>
        <p:nvSpPr>
          <p:cNvPr id="219" name="object 207">
            <a:extLst>
              <a:ext uri="{FF2B5EF4-FFF2-40B4-BE49-F238E27FC236}">
                <a16:creationId xmlns:a16="http://schemas.microsoft.com/office/drawing/2014/main" id="{70B58E48-0826-4836-853E-2ECFB0CCF977}"/>
              </a:ext>
            </a:extLst>
          </p:cNvPr>
          <p:cNvSpPr txBox="1"/>
          <p:nvPr/>
        </p:nvSpPr>
        <p:spPr>
          <a:xfrm>
            <a:off x="895928" y="1831807"/>
            <a:ext cx="768486" cy="504372"/>
          </a:xfrm>
          <a:prstGeom prst="rect">
            <a:avLst/>
          </a:prstGeom>
        </p:spPr>
        <p:txBody>
          <a:bodyPr vert="horz" wrap="square" lIns="0" tIns="36830" rIns="0" bIns="0" rtlCol="0">
            <a:spAutoFit/>
          </a:bodyPr>
          <a:lstStyle/>
          <a:p>
            <a:pPr marL="210820" algn="ctr">
              <a:lnSpc>
                <a:spcPct val="100000"/>
              </a:lnSpc>
              <a:spcBef>
                <a:spcPts val="290"/>
              </a:spcBef>
            </a:pPr>
            <a:r>
              <a:rPr sz="900" b="1" dirty="0">
                <a:latin typeface="Arial"/>
                <a:cs typeface="Arial"/>
              </a:rPr>
              <a:t>K</a:t>
            </a:r>
            <a:r>
              <a:rPr sz="900" b="1" spc="-25" dirty="0">
                <a:latin typeface="Arial"/>
                <a:cs typeface="Arial"/>
              </a:rPr>
              <a:t> </a:t>
            </a:r>
            <a:r>
              <a:rPr sz="900" b="1" dirty="0">
                <a:latin typeface="Arial"/>
                <a:cs typeface="Arial"/>
              </a:rPr>
              <a:t>O</a:t>
            </a:r>
            <a:endParaRPr sz="900" dirty="0">
              <a:latin typeface="Arial"/>
              <a:cs typeface="Arial"/>
            </a:endParaRPr>
          </a:p>
          <a:p>
            <a:pPr marL="176530" algn="ctr">
              <a:lnSpc>
                <a:spcPct val="100000"/>
              </a:lnSpc>
              <a:spcBef>
                <a:spcPts val="190"/>
              </a:spcBef>
            </a:pPr>
            <a:r>
              <a:rPr sz="900" b="1" spc="-5" dirty="0">
                <a:latin typeface="Arial"/>
                <a:cs typeface="Arial"/>
              </a:rPr>
              <a:t>Stoddard</a:t>
            </a:r>
            <a:endParaRPr sz="900" dirty="0">
              <a:latin typeface="Arial"/>
              <a:cs typeface="Arial"/>
            </a:endParaRPr>
          </a:p>
          <a:p>
            <a:pPr marL="12700">
              <a:lnSpc>
                <a:spcPct val="100000"/>
              </a:lnSpc>
              <a:spcBef>
                <a:spcPts val="204"/>
              </a:spcBef>
            </a:pPr>
            <a:r>
              <a:rPr sz="900" spc="-5" dirty="0">
                <a:latin typeface="Arial"/>
                <a:cs typeface="Arial"/>
              </a:rPr>
              <a:t>DNA</a:t>
            </a:r>
            <a:r>
              <a:rPr sz="900" spc="-15" dirty="0">
                <a:latin typeface="Arial"/>
                <a:cs typeface="Arial"/>
              </a:rPr>
              <a:t> </a:t>
            </a:r>
            <a:r>
              <a:rPr sz="900" dirty="0">
                <a:latin typeface="Arial"/>
                <a:cs typeface="Arial"/>
              </a:rPr>
              <a:t>kit</a:t>
            </a:r>
          </a:p>
        </p:txBody>
      </p:sp>
      <p:sp>
        <p:nvSpPr>
          <p:cNvPr id="220" name="object 208">
            <a:extLst>
              <a:ext uri="{FF2B5EF4-FFF2-40B4-BE49-F238E27FC236}">
                <a16:creationId xmlns:a16="http://schemas.microsoft.com/office/drawing/2014/main" id="{1314D610-8A05-439F-B85F-CDDE67CA9BBF}"/>
              </a:ext>
            </a:extLst>
          </p:cNvPr>
          <p:cNvSpPr/>
          <p:nvPr/>
        </p:nvSpPr>
        <p:spPr>
          <a:xfrm>
            <a:off x="1276007" y="1736838"/>
            <a:ext cx="0" cy="124947"/>
          </a:xfrm>
          <a:custGeom>
            <a:avLst/>
            <a:gdLst/>
            <a:ahLst/>
            <a:cxnLst/>
            <a:rect l="l" t="t" r="r" b="b"/>
            <a:pathLst>
              <a:path h="157480">
                <a:moveTo>
                  <a:pt x="0" y="0"/>
                </a:moveTo>
                <a:lnTo>
                  <a:pt x="0" y="156972"/>
                </a:lnTo>
              </a:path>
            </a:pathLst>
          </a:custGeom>
          <a:ln w="3175">
            <a:solidFill>
              <a:srgbClr val="000000"/>
            </a:solidFill>
          </a:ln>
        </p:spPr>
        <p:txBody>
          <a:bodyPr wrap="square" lIns="0" tIns="0" rIns="0" bIns="0" rtlCol="0"/>
          <a:lstStyle/>
          <a:p>
            <a:endParaRPr/>
          </a:p>
        </p:txBody>
      </p:sp>
      <p:sp>
        <p:nvSpPr>
          <p:cNvPr id="221" name="object 209">
            <a:extLst>
              <a:ext uri="{FF2B5EF4-FFF2-40B4-BE49-F238E27FC236}">
                <a16:creationId xmlns:a16="http://schemas.microsoft.com/office/drawing/2014/main" id="{A1A83E94-97E6-4479-B7B9-0938A1C651D6}"/>
              </a:ext>
            </a:extLst>
          </p:cNvPr>
          <p:cNvSpPr/>
          <p:nvPr/>
        </p:nvSpPr>
        <p:spPr>
          <a:xfrm>
            <a:off x="1276007" y="1736838"/>
            <a:ext cx="0" cy="124947"/>
          </a:xfrm>
          <a:custGeom>
            <a:avLst/>
            <a:gdLst/>
            <a:ahLst/>
            <a:cxnLst/>
            <a:rect l="l" t="t" r="r" b="b"/>
            <a:pathLst>
              <a:path h="157480">
                <a:moveTo>
                  <a:pt x="0" y="0"/>
                </a:moveTo>
                <a:lnTo>
                  <a:pt x="0" y="156972"/>
                </a:lnTo>
              </a:path>
            </a:pathLst>
          </a:custGeom>
          <a:ln w="12700">
            <a:solidFill>
              <a:srgbClr val="000000"/>
            </a:solidFill>
          </a:ln>
        </p:spPr>
        <p:txBody>
          <a:bodyPr wrap="square" lIns="0" tIns="0" rIns="0" bIns="0" rtlCol="0"/>
          <a:lstStyle/>
          <a:p>
            <a:endParaRPr/>
          </a:p>
        </p:txBody>
      </p:sp>
      <p:sp>
        <p:nvSpPr>
          <p:cNvPr id="222" name="object 210">
            <a:extLst>
              <a:ext uri="{FF2B5EF4-FFF2-40B4-BE49-F238E27FC236}">
                <a16:creationId xmlns:a16="http://schemas.microsoft.com/office/drawing/2014/main" id="{6518173C-4A62-40D1-992C-8D5A10C4F34C}"/>
              </a:ext>
            </a:extLst>
          </p:cNvPr>
          <p:cNvSpPr/>
          <p:nvPr/>
        </p:nvSpPr>
        <p:spPr>
          <a:xfrm>
            <a:off x="1673821" y="1991769"/>
            <a:ext cx="37786" cy="10076"/>
          </a:xfrm>
          <a:custGeom>
            <a:avLst/>
            <a:gdLst/>
            <a:ahLst/>
            <a:cxnLst/>
            <a:rect l="l" t="t" r="r" b="b"/>
            <a:pathLst>
              <a:path w="47625" h="12700">
                <a:moveTo>
                  <a:pt x="0" y="12700"/>
                </a:moveTo>
                <a:lnTo>
                  <a:pt x="47243" y="12700"/>
                </a:lnTo>
                <a:lnTo>
                  <a:pt x="47243" y="0"/>
                </a:lnTo>
                <a:lnTo>
                  <a:pt x="0" y="0"/>
                </a:lnTo>
                <a:lnTo>
                  <a:pt x="0" y="12700"/>
                </a:lnTo>
                <a:close/>
              </a:path>
            </a:pathLst>
          </a:custGeom>
          <a:solidFill>
            <a:srgbClr val="000000"/>
          </a:solidFill>
        </p:spPr>
        <p:txBody>
          <a:bodyPr wrap="square" lIns="0" tIns="0" rIns="0" bIns="0" rtlCol="0"/>
          <a:lstStyle/>
          <a:p>
            <a:endParaRPr/>
          </a:p>
        </p:txBody>
      </p:sp>
      <p:sp>
        <p:nvSpPr>
          <p:cNvPr id="223" name="object 211">
            <a:extLst>
              <a:ext uri="{FF2B5EF4-FFF2-40B4-BE49-F238E27FC236}">
                <a16:creationId xmlns:a16="http://schemas.microsoft.com/office/drawing/2014/main" id="{374C6BEB-B3C2-42EC-9520-2DE3C3E090C1}"/>
              </a:ext>
            </a:extLst>
          </p:cNvPr>
          <p:cNvSpPr/>
          <p:nvPr/>
        </p:nvSpPr>
        <p:spPr>
          <a:xfrm>
            <a:off x="1673821" y="2006279"/>
            <a:ext cx="37786" cy="10076"/>
          </a:xfrm>
          <a:custGeom>
            <a:avLst/>
            <a:gdLst/>
            <a:ahLst/>
            <a:cxnLst/>
            <a:rect l="l" t="t" r="r" b="b"/>
            <a:pathLst>
              <a:path w="47625" h="12700">
                <a:moveTo>
                  <a:pt x="0" y="12700"/>
                </a:moveTo>
                <a:lnTo>
                  <a:pt x="47243" y="12700"/>
                </a:lnTo>
                <a:lnTo>
                  <a:pt x="47243" y="0"/>
                </a:lnTo>
                <a:lnTo>
                  <a:pt x="0" y="0"/>
                </a:lnTo>
                <a:lnTo>
                  <a:pt x="0" y="12700"/>
                </a:lnTo>
                <a:close/>
              </a:path>
            </a:pathLst>
          </a:custGeom>
          <a:solidFill>
            <a:srgbClr val="000000"/>
          </a:solidFill>
        </p:spPr>
        <p:txBody>
          <a:bodyPr wrap="square" lIns="0" tIns="0" rIns="0" bIns="0" rtlCol="0"/>
          <a:lstStyle/>
          <a:p>
            <a:endParaRPr/>
          </a:p>
        </p:txBody>
      </p:sp>
      <p:sp>
        <p:nvSpPr>
          <p:cNvPr id="224" name="object 212">
            <a:extLst>
              <a:ext uri="{FF2B5EF4-FFF2-40B4-BE49-F238E27FC236}">
                <a16:creationId xmlns:a16="http://schemas.microsoft.com/office/drawing/2014/main" id="{1B61420F-F033-44D8-8937-A246511FFD17}"/>
              </a:ext>
            </a:extLst>
          </p:cNvPr>
          <p:cNvSpPr/>
          <p:nvPr/>
        </p:nvSpPr>
        <p:spPr>
          <a:xfrm>
            <a:off x="3853936" y="2272496"/>
            <a:ext cx="0" cy="0"/>
          </a:xfrm>
          <a:custGeom>
            <a:avLst/>
            <a:gdLst/>
            <a:ahLst/>
            <a:cxnLst/>
            <a:rect l="l" t="t" r="r" b="b"/>
            <a:pathLst>
              <a:path>
                <a:moveTo>
                  <a:pt x="0" y="0"/>
                </a:moveTo>
                <a:lnTo>
                  <a:pt x="0" y="0"/>
                </a:lnTo>
              </a:path>
            </a:pathLst>
          </a:custGeom>
          <a:ln w="12700">
            <a:solidFill>
              <a:srgbClr val="000000"/>
            </a:solidFill>
          </a:ln>
        </p:spPr>
        <p:txBody>
          <a:bodyPr wrap="square" lIns="0" tIns="0" rIns="0" bIns="0" rtlCol="0"/>
          <a:lstStyle/>
          <a:p>
            <a:endParaRPr/>
          </a:p>
        </p:txBody>
      </p:sp>
      <p:sp>
        <p:nvSpPr>
          <p:cNvPr id="225" name="object 213">
            <a:extLst>
              <a:ext uri="{FF2B5EF4-FFF2-40B4-BE49-F238E27FC236}">
                <a16:creationId xmlns:a16="http://schemas.microsoft.com/office/drawing/2014/main" id="{39C60307-6AC0-46E4-B292-DA947C9B39C3}"/>
              </a:ext>
            </a:extLst>
          </p:cNvPr>
          <p:cNvSpPr/>
          <p:nvPr/>
        </p:nvSpPr>
        <p:spPr>
          <a:xfrm>
            <a:off x="3868446" y="2035501"/>
            <a:ext cx="0" cy="237298"/>
          </a:xfrm>
          <a:custGeom>
            <a:avLst/>
            <a:gdLst/>
            <a:ahLst/>
            <a:cxnLst/>
            <a:rect l="l" t="t" r="r" b="b"/>
            <a:pathLst>
              <a:path h="299085">
                <a:moveTo>
                  <a:pt x="0" y="0"/>
                </a:moveTo>
                <a:lnTo>
                  <a:pt x="0" y="298703"/>
                </a:lnTo>
              </a:path>
            </a:pathLst>
          </a:custGeom>
          <a:ln w="12700">
            <a:solidFill>
              <a:srgbClr val="000000"/>
            </a:solidFill>
          </a:ln>
        </p:spPr>
        <p:txBody>
          <a:bodyPr wrap="square" lIns="0" tIns="0" rIns="0" bIns="0" rtlCol="0"/>
          <a:lstStyle/>
          <a:p>
            <a:endParaRPr/>
          </a:p>
        </p:txBody>
      </p:sp>
      <p:sp>
        <p:nvSpPr>
          <p:cNvPr id="226" name="object 214">
            <a:extLst>
              <a:ext uri="{FF2B5EF4-FFF2-40B4-BE49-F238E27FC236}">
                <a16:creationId xmlns:a16="http://schemas.microsoft.com/office/drawing/2014/main" id="{F7659AEA-8900-4830-9CC2-B6281B1F3031}"/>
              </a:ext>
            </a:extLst>
          </p:cNvPr>
          <p:cNvSpPr/>
          <p:nvPr/>
        </p:nvSpPr>
        <p:spPr>
          <a:xfrm>
            <a:off x="3853936" y="2272496"/>
            <a:ext cx="14611" cy="0"/>
          </a:xfrm>
          <a:custGeom>
            <a:avLst/>
            <a:gdLst/>
            <a:ahLst/>
            <a:cxnLst/>
            <a:rect l="l" t="t" r="r" b="b"/>
            <a:pathLst>
              <a:path w="18414">
                <a:moveTo>
                  <a:pt x="18287" y="0"/>
                </a:moveTo>
                <a:lnTo>
                  <a:pt x="0" y="0"/>
                </a:lnTo>
              </a:path>
            </a:pathLst>
          </a:custGeom>
          <a:ln w="12700">
            <a:solidFill>
              <a:srgbClr val="000000"/>
            </a:solidFill>
          </a:ln>
        </p:spPr>
        <p:txBody>
          <a:bodyPr wrap="square" lIns="0" tIns="0" rIns="0" bIns="0" rtlCol="0"/>
          <a:lstStyle/>
          <a:p>
            <a:endParaRPr/>
          </a:p>
        </p:txBody>
      </p:sp>
      <p:sp>
        <p:nvSpPr>
          <p:cNvPr id="227" name="object 215">
            <a:extLst>
              <a:ext uri="{FF2B5EF4-FFF2-40B4-BE49-F238E27FC236}">
                <a16:creationId xmlns:a16="http://schemas.microsoft.com/office/drawing/2014/main" id="{F2626A99-ADDA-4D6C-AB34-70503925EB4A}"/>
              </a:ext>
            </a:extLst>
          </p:cNvPr>
          <p:cNvSpPr/>
          <p:nvPr/>
        </p:nvSpPr>
        <p:spPr>
          <a:xfrm>
            <a:off x="3471841" y="1875892"/>
            <a:ext cx="794518" cy="159710"/>
          </a:xfrm>
          <a:custGeom>
            <a:avLst/>
            <a:gdLst/>
            <a:ahLst/>
            <a:cxnLst/>
            <a:rect l="l" t="t" r="r" b="b"/>
            <a:pathLst>
              <a:path w="1001395" h="201294">
                <a:moveTo>
                  <a:pt x="0" y="201167"/>
                </a:moveTo>
                <a:lnTo>
                  <a:pt x="1001267" y="201167"/>
                </a:lnTo>
                <a:lnTo>
                  <a:pt x="1001267" y="0"/>
                </a:lnTo>
                <a:lnTo>
                  <a:pt x="0" y="0"/>
                </a:lnTo>
                <a:lnTo>
                  <a:pt x="0" y="201167"/>
                </a:lnTo>
                <a:close/>
              </a:path>
            </a:pathLst>
          </a:custGeom>
          <a:solidFill>
            <a:srgbClr val="EEEAA5"/>
          </a:solidFill>
        </p:spPr>
        <p:txBody>
          <a:bodyPr wrap="square" lIns="0" tIns="0" rIns="0" bIns="0" rtlCol="0"/>
          <a:lstStyle/>
          <a:p>
            <a:endParaRPr/>
          </a:p>
        </p:txBody>
      </p:sp>
      <p:sp>
        <p:nvSpPr>
          <p:cNvPr id="228" name="object 216">
            <a:extLst>
              <a:ext uri="{FF2B5EF4-FFF2-40B4-BE49-F238E27FC236}">
                <a16:creationId xmlns:a16="http://schemas.microsoft.com/office/drawing/2014/main" id="{528FE56B-F346-48A9-ACB1-FFCD7A3B9A25}"/>
              </a:ext>
            </a:extLst>
          </p:cNvPr>
          <p:cNvSpPr/>
          <p:nvPr/>
        </p:nvSpPr>
        <p:spPr>
          <a:xfrm>
            <a:off x="3471841" y="1875892"/>
            <a:ext cx="794518" cy="159710"/>
          </a:xfrm>
          <a:custGeom>
            <a:avLst/>
            <a:gdLst/>
            <a:ahLst/>
            <a:cxnLst/>
            <a:rect l="l" t="t" r="r" b="b"/>
            <a:pathLst>
              <a:path w="1001395" h="201294">
                <a:moveTo>
                  <a:pt x="0" y="201167"/>
                </a:moveTo>
                <a:lnTo>
                  <a:pt x="1001267" y="201167"/>
                </a:lnTo>
                <a:lnTo>
                  <a:pt x="1001267" y="0"/>
                </a:lnTo>
                <a:lnTo>
                  <a:pt x="0" y="0"/>
                </a:lnTo>
                <a:lnTo>
                  <a:pt x="0" y="201167"/>
                </a:lnTo>
                <a:close/>
              </a:path>
            </a:pathLst>
          </a:custGeom>
          <a:ln w="12700">
            <a:solidFill>
              <a:srgbClr val="DCCE31"/>
            </a:solidFill>
          </a:ln>
        </p:spPr>
        <p:txBody>
          <a:bodyPr wrap="square" lIns="0" tIns="0" rIns="0" bIns="0" rtlCol="0"/>
          <a:lstStyle/>
          <a:p>
            <a:endParaRPr/>
          </a:p>
        </p:txBody>
      </p:sp>
      <p:sp>
        <p:nvSpPr>
          <p:cNvPr id="229" name="object 217">
            <a:extLst>
              <a:ext uri="{FF2B5EF4-FFF2-40B4-BE49-F238E27FC236}">
                <a16:creationId xmlns:a16="http://schemas.microsoft.com/office/drawing/2014/main" id="{9151FC71-77D9-44EA-8F2B-29D29D92164A}"/>
              </a:ext>
            </a:extLst>
          </p:cNvPr>
          <p:cNvSpPr txBox="1"/>
          <p:nvPr/>
        </p:nvSpPr>
        <p:spPr>
          <a:xfrm>
            <a:off x="3622582" y="1865664"/>
            <a:ext cx="566695" cy="151323"/>
          </a:xfrm>
          <a:prstGeom prst="rect">
            <a:avLst/>
          </a:prstGeom>
        </p:spPr>
        <p:txBody>
          <a:bodyPr vert="horz" wrap="square" lIns="0" tIns="12700" rIns="0" bIns="0" rtlCol="0">
            <a:spAutoFit/>
          </a:bodyPr>
          <a:lstStyle/>
          <a:p>
            <a:pPr marL="12700">
              <a:lnSpc>
                <a:spcPct val="100000"/>
              </a:lnSpc>
              <a:spcBef>
                <a:spcPts val="100"/>
              </a:spcBef>
            </a:pPr>
            <a:r>
              <a:rPr sz="900" b="1" i="1" dirty="0">
                <a:latin typeface="Arial"/>
                <a:cs typeface="Arial"/>
              </a:rPr>
              <a:t>J</a:t>
            </a:r>
            <a:r>
              <a:rPr sz="900" b="1" i="1" spc="-70" dirty="0">
                <a:latin typeface="Arial"/>
                <a:cs typeface="Arial"/>
              </a:rPr>
              <a:t> </a:t>
            </a:r>
            <a:r>
              <a:rPr sz="900" b="1" i="1" spc="-5" dirty="0">
                <a:latin typeface="Arial"/>
                <a:cs typeface="Arial"/>
              </a:rPr>
              <a:t>Yancey</a:t>
            </a:r>
            <a:endParaRPr sz="900" dirty="0">
              <a:latin typeface="Arial"/>
              <a:cs typeface="Arial"/>
            </a:endParaRPr>
          </a:p>
        </p:txBody>
      </p:sp>
      <p:sp>
        <p:nvSpPr>
          <p:cNvPr id="230" name="object 218">
            <a:extLst>
              <a:ext uri="{FF2B5EF4-FFF2-40B4-BE49-F238E27FC236}">
                <a16:creationId xmlns:a16="http://schemas.microsoft.com/office/drawing/2014/main" id="{B18C562C-DF43-4069-9933-51775C797C53}"/>
              </a:ext>
            </a:extLst>
          </p:cNvPr>
          <p:cNvSpPr/>
          <p:nvPr/>
        </p:nvSpPr>
        <p:spPr>
          <a:xfrm>
            <a:off x="3457331" y="2510701"/>
            <a:ext cx="788977" cy="436569"/>
          </a:xfrm>
          <a:custGeom>
            <a:avLst/>
            <a:gdLst/>
            <a:ahLst/>
            <a:cxnLst/>
            <a:rect l="l" t="t" r="r" b="b"/>
            <a:pathLst>
              <a:path w="1000125" h="363219">
                <a:moveTo>
                  <a:pt x="0" y="362711"/>
                </a:moveTo>
                <a:lnTo>
                  <a:pt x="999744" y="362711"/>
                </a:lnTo>
                <a:lnTo>
                  <a:pt x="999744" y="0"/>
                </a:lnTo>
                <a:lnTo>
                  <a:pt x="0" y="0"/>
                </a:lnTo>
                <a:lnTo>
                  <a:pt x="0" y="362711"/>
                </a:lnTo>
                <a:close/>
              </a:path>
            </a:pathLst>
          </a:custGeom>
          <a:solidFill>
            <a:srgbClr val="EEEAA5"/>
          </a:solidFill>
        </p:spPr>
        <p:txBody>
          <a:bodyPr wrap="square" lIns="0" tIns="0" rIns="0" bIns="0" rtlCol="0"/>
          <a:lstStyle/>
          <a:p>
            <a:endParaRPr/>
          </a:p>
        </p:txBody>
      </p:sp>
      <p:sp>
        <p:nvSpPr>
          <p:cNvPr id="231" name="object 219">
            <a:extLst>
              <a:ext uri="{FF2B5EF4-FFF2-40B4-BE49-F238E27FC236}">
                <a16:creationId xmlns:a16="http://schemas.microsoft.com/office/drawing/2014/main" id="{9925B3F4-CDBA-4AB8-B21F-35B45501EFF4}"/>
              </a:ext>
            </a:extLst>
          </p:cNvPr>
          <p:cNvSpPr/>
          <p:nvPr/>
        </p:nvSpPr>
        <p:spPr>
          <a:xfrm>
            <a:off x="3457332" y="2510701"/>
            <a:ext cx="779092" cy="436569"/>
          </a:xfrm>
          <a:custGeom>
            <a:avLst/>
            <a:gdLst/>
            <a:ahLst/>
            <a:cxnLst/>
            <a:rect l="l" t="t" r="r" b="b"/>
            <a:pathLst>
              <a:path w="1000125" h="363219">
                <a:moveTo>
                  <a:pt x="0" y="362711"/>
                </a:moveTo>
                <a:lnTo>
                  <a:pt x="999744" y="362711"/>
                </a:lnTo>
                <a:lnTo>
                  <a:pt x="999744" y="0"/>
                </a:lnTo>
                <a:lnTo>
                  <a:pt x="0" y="0"/>
                </a:lnTo>
                <a:lnTo>
                  <a:pt x="0" y="362711"/>
                </a:lnTo>
                <a:close/>
              </a:path>
            </a:pathLst>
          </a:custGeom>
          <a:ln w="12700">
            <a:solidFill>
              <a:srgbClr val="DCCE31"/>
            </a:solidFill>
          </a:ln>
        </p:spPr>
        <p:txBody>
          <a:bodyPr wrap="square" lIns="0" tIns="0" rIns="0" bIns="0" rtlCol="0"/>
          <a:lstStyle/>
          <a:p>
            <a:endParaRPr/>
          </a:p>
        </p:txBody>
      </p:sp>
      <p:sp>
        <p:nvSpPr>
          <p:cNvPr id="232" name="object 220">
            <a:extLst>
              <a:ext uri="{FF2B5EF4-FFF2-40B4-BE49-F238E27FC236}">
                <a16:creationId xmlns:a16="http://schemas.microsoft.com/office/drawing/2014/main" id="{4C7F66A3-E6B4-4DB3-817A-67AE60B3BD0A}"/>
              </a:ext>
            </a:extLst>
          </p:cNvPr>
          <p:cNvSpPr txBox="1"/>
          <p:nvPr/>
        </p:nvSpPr>
        <p:spPr>
          <a:xfrm>
            <a:off x="3472647" y="2479916"/>
            <a:ext cx="639847" cy="279114"/>
          </a:xfrm>
          <a:prstGeom prst="rect">
            <a:avLst/>
          </a:prstGeom>
        </p:spPr>
        <p:txBody>
          <a:bodyPr vert="horz" wrap="square" lIns="0" tIns="38735" rIns="0" bIns="0" rtlCol="0">
            <a:spAutoFit/>
          </a:bodyPr>
          <a:lstStyle/>
          <a:p>
            <a:pPr marL="64135">
              <a:lnSpc>
                <a:spcPct val="100000"/>
              </a:lnSpc>
              <a:spcBef>
                <a:spcPts val="305"/>
              </a:spcBef>
            </a:pPr>
            <a:r>
              <a:rPr sz="900" b="1" dirty="0">
                <a:latin typeface="Arial"/>
                <a:cs typeface="Arial"/>
              </a:rPr>
              <a:t>D A</a:t>
            </a:r>
            <a:r>
              <a:rPr sz="900" b="1" spc="-90" dirty="0">
                <a:latin typeface="Arial"/>
                <a:cs typeface="Arial"/>
              </a:rPr>
              <a:t> </a:t>
            </a:r>
            <a:r>
              <a:rPr sz="900" b="1" spc="-5" dirty="0">
                <a:latin typeface="Arial"/>
                <a:cs typeface="Arial"/>
              </a:rPr>
              <a:t>Stoddard</a:t>
            </a:r>
            <a:endParaRPr sz="900">
              <a:latin typeface="Arial"/>
              <a:cs typeface="Arial"/>
            </a:endParaRPr>
          </a:p>
          <a:p>
            <a:pPr marL="12700">
              <a:lnSpc>
                <a:spcPct val="100000"/>
              </a:lnSpc>
              <a:spcBef>
                <a:spcPts val="200"/>
              </a:spcBef>
            </a:pPr>
            <a:r>
              <a:rPr sz="900" spc="-5" dirty="0">
                <a:latin typeface="Arial"/>
                <a:cs typeface="Arial"/>
              </a:rPr>
              <a:t>DNA</a:t>
            </a:r>
            <a:r>
              <a:rPr sz="900" spc="-15" dirty="0">
                <a:latin typeface="Arial"/>
                <a:cs typeface="Arial"/>
              </a:rPr>
              <a:t> </a:t>
            </a:r>
            <a:r>
              <a:rPr sz="900" dirty="0">
                <a:latin typeface="Arial"/>
                <a:cs typeface="Arial"/>
              </a:rPr>
              <a:t>kit</a:t>
            </a:r>
            <a:endParaRPr sz="900">
              <a:latin typeface="Arial"/>
              <a:cs typeface="Arial"/>
            </a:endParaRPr>
          </a:p>
        </p:txBody>
      </p:sp>
      <p:sp>
        <p:nvSpPr>
          <p:cNvPr id="233" name="object 221">
            <a:extLst>
              <a:ext uri="{FF2B5EF4-FFF2-40B4-BE49-F238E27FC236}">
                <a16:creationId xmlns:a16="http://schemas.microsoft.com/office/drawing/2014/main" id="{A3770AA1-3925-4574-B58C-F393F541871C}"/>
              </a:ext>
            </a:extLst>
          </p:cNvPr>
          <p:cNvSpPr/>
          <p:nvPr/>
        </p:nvSpPr>
        <p:spPr>
          <a:xfrm>
            <a:off x="3852727" y="2272496"/>
            <a:ext cx="0" cy="238305"/>
          </a:xfrm>
          <a:custGeom>
            <a:avLst/>
            <a:gdLst/>
            <a:ahLst/>
            <a:cxnLst/>
            <a:rect l="l" t="t" r="r" b="b"/>
            <a:pathLst>
              <a:path h="300355">
                <a:moveTo>
                  <a:pt x="0" y="0"/>
                </a:moveTo>
                <a:lnTo>
                  <a:pt x="0" y="300227"/>
                </a:lnTo>
              </a:path>
            </a:pathLst>
          </a:custGeom>
          <a:ln w="3175">
            <a:solidFill>
              <a:srgbClr val="000000"/>
            </a:solidFill>
          </a:ln>
        </p:spPr>
        <p:txBody>
          <a:bodyPr wrap="square" lIns="0" tIns="0" rIns="0" bIns="0" rtlCol="0"/>
          <a:lstStyle/>
          <a:p>
            <a:endParaRPr/>
          </a:p>
        </p:txBody>
      </p:sp>
      <p:sp>
        <p:nvSpPr>
          <p:cNvPr id="234" name="object 222">
            <a:extLst>
              <a:ext uri="{FF2B5EF4-FFF2-40B4-BE49-F238E27FC236}">
                <a16:creationId xmlns:a16="http://schemas.microsoft.com/office/drawing/2014/main" id="{86A7AE06-E582-472F-9535-4729FCF40A94}"/>
              </a:ext>
            </a:extLst>
          </p:cNvPr>
          <p:cNvSpPr/>
          <p:nvPr/>
        </p:nvSpPr>
        <p:spPr>
          <a:xfrm>
            <a:off x="3852727" y="2272496"/>
            <a:ext cx="0" cy="238305"/>
          </a:xfrm>
          <a:custGeom>
            <a:avLst/>
            <a:gdLst/>
            <a:ahLst/>
            <a:cxnLst/>
            <a:rect l="l" t="t" r="r" b="b"/>
            <a:pathLst>
              <a:path h="300355">
                <a:moveTo>
                  <a:pt x="0" y="0"/>
                </a:moveTo>
                <a:lnTo>
                  <a:pt x="0" y="300226"/>
                </a:lnTo>
              </a:path>
            </a:pathLst>
          </a:custGeom>
          <a:ln w="12700">
            <a:solidFill>
              <a:srgbClr val="000000"/>
            </a:solidFill>
          </a:ln>
        </p:spPr>
        <p:txBody>
          <a:bodyPr wrap="square" lIns="0" tIns="0" rIns="0" bIns="0" rtlCol="0"/>
          <a:lstStyle/>
          <a:p>
            <a:endParaRPr/>
          </a:p>
        </p:txBody>
      </p:sp>
      <p:sp>
        <p:nvSpPr>
          <p:cNvPr id="235" name="object 223">
            <a:extLst>
              <a:ext uri="{FF2B5EF4-FFF2-40B4-BE49-F238E27FC236}">
                <a16:creationId xmlns:a16="http://schemas.microsoft.com/office/drawing/2014/main" id="{B06EE182-0995-47F9-9A94-1416808EF989}"/>
              </a:ext>
            </a:extLst>
          </p:cNvPr>
          <p:cNvSpPr/>
          <p:nvPr/>
        </p:nvSpPr>
        <p:spPr>
          <a:xfrm>
            <a:off x="2625429" y="1884356"/>
            <a:ext cx="794518" cy="158702"/>
          </a:xfrm>
          <a:custGeom>
            <a:avLst/>
            <a:gdLst/>
            <a:ahLst/>
            <a:cxnLst/>
            <a:rect l="l" t="t" r="r" b="b"/>
            <a:pathLst>
              <a:path w="1001395" h="200025">
                <a:moveTo>
                  <a:pt x="0" y="199643"/>
                </a:moveTo>
                <a:lnTo>
                  <a:pt x="1001267" y="199643"/>
                </a:lnTo>
                <a:lnTo>
                  <a:pt x="1001267" y="0"/>
                </a:lnTo>
                <a:lnTo>
                  <a:pt x="0" y="0"/>
                </a:lnTo>
                <a:lnTo>
                  <a:pt x="0" y="199643"/>
                </a:lnTo>
                <a:close/>
              </a:path>
            </a:pathLst>
          </a:custGeom>
          <a:solidFill>
            <a:srgbClr val="EEEAA5"/>
          </a:solidFill>
        </p:spPr>
        <p:txBody>
          <a:bodyPr wrap="square" lIns="0" tIns="0" rIns="0" bIns="0" rtlCol="0"/>
          <a:lstStyle/>
          <a:p>
            <a:endParaRPr/>
          </a:p>
        </p:txBody>
      </p:sp>
      <p:sp>
        <p:nvSpPr>
          <p:cNvPr id="236" name="object 224">
            <a:extLst>
              <a:ext uri="{FF2B5EF4-FFF2-40B4-BE49-F238E27FC236}">
                <a16:creationId xmlns:a16="http://schemas.microsoft.com/office/drawing/2014/main" id="{552B349C-856E-4D9F-82F1-05F5D98E7B69}"/>
              </a:ext>
            </a:extLst>
          </p:cNvPr>
          <p:cNvSpPr/>
          <p:nvPr/>
        </p:nvSpPr>
        <p:spPr>
          <a:xfrm>
            <a:off x="2625429" y="1884356"/>
            <a:ext cx="794518" cy="158702"/>
          </a:xfrm>
          <a:custGeom>
            <a:avLst/>
            <a:gdLst/>
            <a:ahLst/>
            <a:cxnLst/>
            <a:rect l="l" t="t" r="r" b="b"/>
            <a:pathLst>
              <a:path w="1001395" h="200025">
                <a:moveTo>
                  <a:pt x="0" y="199643"/>
                </a:moveTo>
                <a:lnTo>
                  <a:pt x="1001267" y="199643"/>
                </a:lnTo>
                <a:lnTo>
                  <a:pt x="1001267" y="0"/>
                </a:lnTo>
                <a:lnTo>
                  <a:pt x="0" y="0"/>
                </a:lnTo>
                <a:lnTo>
                  <a:pt x="0" y="199643"/>
                </a:lnTo>
                <a:close/>
              </a:path>
            </a:pathLst>
          </a:custGeom>
          <a:ln w="12700">
            <a:solidFill>
              <a:srgbClr val="DCCE31"/>
            </a:solidFill>
          </a:ln>
        </p:spPr>
        <p:txBody>
          <a:bodyPr wrap="square" lIns="0" tIns="0" rIns="0" bIns="0" rtlCol="0"/>
          <a:lstStyle/>
          <a:p>
            <a:endParaRPr/>
          </a:p>
        </p:txBody>
      </p:sp>
      <p:sp>
        <p:nvSpPr>
          <p:cNvPr id="237" name="object 225">
            <a:extLst>
              <a:ext uri="{FF2B5EF4-FFF2-40B4-BE49-F238E27FC236}">
                <a16:creationId xmlns:a16="http://schemas.microsoft.com/office/drawing/2014/main" id="{01530221-05D6-48AB-8584-432DF23BD081}"/>
              </a:ext>
            </a:extLst>
          </p:cNvPr>
          <p:cNvSpPr txBox="1"/>
          <p:nvPr/>
        </p:nvSpPr>
        <p:spPr>
          <a:xfrm>
            <a:off x="2681856" y="1874129"/>
            <a:ext cx="771141" cy="151323"/>
          </a:xfrm>
          <a:prstGeom prst="rect">
            <a:avLst/>
          </a:prstGeom>
        </p:spPr>
        <p:txBody>
          <a:bodyPr vert="horz" wrap="square" lIns="0" tIns="12700" rIns="0" bIns="0" rtlCol="0">
            <a:spAutoFit/>
          </a:bodyPr>
          <a:lstStyle/>
          <a:p>
            <a:pPr marL="12700">
              <a:lnSpc>
                <a:spcPct val="100000"/>
              </a:lnSpc>
              <a:spcBef>
                <a:spcPts val="100"/>
              </a:spcBef>
            </a:pPr>
            <a:r>
              <a:rPr sz="900" b="1" dirty="0">
                <a:latin typeface="Arial"/>
                <a:cs typeface="Arial"/>
              </a:rPr>
              <a:t>C E</a:t>
            </a:r>
            <a:r>
              <a:rPr sz="900" b="1" spc="-90" dirty="0">
                <a:latin typeface="Arial"/>
                <a:cs typeface="Arial"/>
              </a:rPr>
              <a:t> </a:t>
            </a:r>
            <a:r>
              <a:rPr sz="900" b="1" spc="-5" dirty="0">
                <a:latin typeface="Arial"/>
                <a:cs typeface="Arial"/>
              </a:rPr>
              <a:t>Stoddard</a:t>
            </a:r>
            <a:endParaRPr sz="900" dirty="0">
              <a:latin typeface="Arial"/>
              <a:cs typeface="Arial"/>
            </a:endParaRPr>
          </a:p>
        </p:txBody>
      </p:sp>
      <p:sp>
        <p:nvSpPr>
          <p:cNvPr id="238" name="object 226">
            <a:extLst>
              <a:ext uri="{FF2B5EF4-FFF2-40B4-BE49-F238E27FC236}">
                <a16:creationId xmlns:a16="http://schemas.microsoft.com/office/drawing/2014/main" id="{8A0B718A-DB99-4675-B372-AF66596F3581}"/>
              </a:ext>
            </a:extLst>
          </p:cNvPr>
          <p:cNvSpPr/>
          <p:nvPr/>
        </p:nvSpPr>
        <p:spPr>
          <a:xfrm>
            <a:off x="3022034" y="1736838"/>
            <a:ext cx="0" cy="147618"/>
          </a:xfrm>
          <a:custGeom>
            <a:avLst/>
            <a:gdLst/>
            <a:ahLst/>
            <a:cxnLst/>
            <a:rect l="l" t="t" r="r" b="b"/>
            <a:pathLst>
              <a:path h="186055">
                <a:moveTo>
                  <a:pt x="0" y="0"/>
                </a:moveTo>
                <a:lnTo>
                  <a:pt x="0" y="185928"/>
                </a:lnTo>
              </a:path>
            </a:pathLst>
          </a:custGeom>
          <a:ln w="3175">
            <a:solidFill>
              <a:srgbClr val="000000"/>
            </a:solidFill>
          </a:ln>
        </p:spPr>
        <p:txBody>
          <a:bodyPr wrap="square" lIns="0" tIns="0" rIns="0" bIns="0" rtlCol="0"/>
          <a:lstStyle/>
          <a:p>
            <a:endParaRPr/>
          </a:p>
        </p:txBody>
      </p:sp>
      <p:sp>
        <p:nvSpPr>
          <p:cNvPr id="239" name="object 227">
            <a:extLst>
              <a:ext uri="{FF2B5EF4-FFF2-40B4-BE49-F238E27FC236}">
                <a16:creationId xmlns:a16="http://schemas.microsoft.com/office/drawing/2014/main" id="{A290D9BE-71DB-40B3-829F-1B33B40608EE}"/>
              </a:ext>
            </a:extLst>
          </p:cNvPr>
          <p:cNvSpPr/>
          <p:nvPr/>
        </p:nvSpPr>
        <p:spPr>
          <a:xfrm>
            <a:off x="3022034" y="1736838"/>
            <a:ext cx="0" cy="147618"/>
          </a:xfrm>
          <a:custGeom>
            <a:avLst/>
            <a:gdLst/>
            <a:ahLst/>
            <a:cxnLst/>
            <a:rect l="l" t="t" r="r" b="b"/>
            <a:pathLst>
              <a:path h="186055">
                <a:moveTo>
                  <a:pt x="0" y="0"/>
                </a:moveTo>
                <a:lnTo>
                  <a:pt x="0" y="185927"/>
                </a:lnTo>
              </a:path>
            </a:pathLst>
          </a:custGeom>
          <a:ln w="12700">
            <a:solidFill>
              <a:srgbClr val="000000"/>
            </a:solidFill>
          </a:ln>
        </p:spPr>
        <p:txBody>
          <a:bodyPr wrap="square" lIns="0" tIns="0" rIns="0" bIns="0" rtlCol="0"/>
          <a:lstStyle/>
          <a:p>
            <a:endParaRPr/>
          </a:p>
        </p:txBody>
      </p:sp>
      <p:sp>
        <p:nvSpPr>
          <p:cNvPr id="240" name="object 228">
            <a:extLst>
              <a:ext uri="{FF2B5EF4-FFF2-40B4-BE49-F238E27FC236}">
                <a16:creationId xmlns:a16="http://schemas.microsoft.com/office/drawing/2014/main" id="{9118C2CD-7D96-4738-885A-8746DCF447F2}"/>
              </a:ext>
            </a:extLst>
          </p:cNvPr>
          <p:cNvSpPr/>
          <p:nvPr/>
        </p:nvSpPr>
        <p:spPr>
          <a:xfrm>
            <a:off x="3419848" y="1942193"/>
            <a:ext cx="52397" cy="10076"/>
          </a:xfrm>
          <a:custGeom>
            <a:avLst/>
            <a:gdLst/>
            <a:ahLst/>
            <a:cxnLst/>
            <a:rect l="l" t="t" r="r" b="b"/>
            <a:pathLst>
              <a:path w="66039" h="12700">
                <a:moveTo>
                  <a:pt x="0" y="12700"/>
                </a:moveTo>
                <a:lnTo>
                  <a:pt x="65532" y="12700"/>
                </a:lnTo>
                <a:lnTo>
                  <a:pt x="65532" y="0"/>
                </a:lnTo>
                <a:lnTo>
                  <a:pt x="0" y="0"/>
                </a:lnTo>
                <a:lnTo>
                  <a:pt x="0" y="12700"/>
                </a:lnTo>
                <a:close/>
              </a:path>
            </a:pathLst>
          </a:custGeom>
          <a:solidFill>
            <a:srgbClr val="000000"/>
          </a:solidFill>
        </p:spPr>
        <p:txBody>
          <a:bodyPr wrap="square" lIns="0" tIns="0" rIns="0" bIns="0" rtlCol="0"/>
          <a:lstStyle/>
          <a:p>
            <a:endParaRPr/>
          </a:p>
        </p:txBody>
      </p:sp>
      <p:sp>
        <p:nvSpPr>
          <p:cNvPr id="241" name="object 229">
            <a:extLst>
              <a:ext uri="{FF2B5EF4-FFF2-40B4-BE49-F238E27FC236}">
                <a16:creationId xmlns:a16="http://schemas.microsoft.com/office/drawing/2014/main" id="{193A1289-494B-403E-A2A8-140756EBF3E4}"/>
              </a:ext>
            </a:extLst>
          </p:cNvPr>
          <p:cNvSpPr/>
          <p:nvPr/>
        </p:nvSpPr>
        <p:spPr>
          <a:xfrm>
            <a:off x="3419848" y="1956703"/>
            <a:ext cx="52397" cy="10076"/>
          </a:xfrm>
          <a:custGeom>
            <a:avLst/>
            <a:gdLst/>
            <a:ahLst/>
            <a:cxnLst/>
            <a:rect l="l" t="t" r="r" b="b"/>
            <a:pathLst>
              <a:path w="66039" h="12700">
                <a:moveTo>
                  <a:pt x="0" y="12700"/>
                </a:moveTo>
                <a:lnTo>
                  <a:pt x="65532" y="12700"/>
                </a:lnTo>
                <a:lnTo>
                  <a:pt x="65532" y="0"/>
                </a:lnTo>
                <a:lnTo>
                  <a:pt x="0" y="0"/>
                </a:lnTo>
                <a:lnTo>
                  <a:pt x="0" y="12700"/>
                </a:lnTo>
                <a:close/>
              </a:path>
            </a:pathLst>
          </a:custGeom>
          <a:solidFill>
            <a:srgbClr val="000000"/>
          </a:solidFill>
        </p:spPr>
        <p:txBody>
          <a:bodyPr wrap="square" lIns="0" tIns="0" rIns="0" bIns="0" rtlCol="0"/>
          <a:lstStyle/>
          <a:p>
            <a:endParaRPr/>
          </a:p>
        </p:txBody>
      </p:sp>
      <p:sp>
        <p:nvSpPr>
          <p:cNvPr id="242" name="object 230">
            <a:extLst>
              <a:ext uri="{FF2B5EF4-FFF2-40B4-BE49-F238E27FC236}">
                <a16:creationId xmlns:a16="http://schemas.microsoft.com/office/drawing/2014/main" id="{B2F75949-CD29-46C7-9452-E755560C3639}"/>
              </a:ext>
            </a:extLst>
          </p:cNvPr>
          <p:cNvSpPr/>
          <p:nvPr/>
        </p:nvSpPr>
        <p:spPr>
          <a:xfrm>
            <a:off x="880612" y="1324515"/>
            <a:ext cx="793511" cy="288183"/>
          </a:xfrm>
          <a:custGeom>
            <a:avLst/>
            <a:gdLst/>
            <a:ahLst/>
            <a:cxnLst/>
            <a:rect l="l" t="t" r="r" b="b"/>
            <a:pathLst>
              <a:path w="1000125" h="363219">
                <a:moveTo>
                  <a:pt x="0" y="362711"/>
                </a:moveTo>
                <a:lnTo>
                  <a:pt x="999744" y="362711"/>
                </a:lnTo>
                <a:lnTo>
                  <a:pt x="999744" y="0"/>
                </a:lnTo>
                <a:lnTo>
                  <a:pt x="0" y="0"/>
                </a:lnTo>
                <a:lnTo>
                  <a:pt x="0" y="362711"/>
                </a:lnTo>
                <a:close/>
              </a:path>
            </a:pathLst>
          </a:custGeom>
          <a:solidFill>
            <a:srgbClr val="EEEAA5"/>
          </a:solidFill>
        </p:spPr>
        <p:txBody>
          <a:bodyPr wrap="square" lIns="0" tIns="0" rIns="0" bIns="0" rtlCol="0"/>
          <a:lstStyle/>
          <a:p>
            <a:endParaRPr/>
          </a:p>
        </p:txBody>
      </p:sp>
      <p:sp>
        <p:nvSpPr>
          <p:cNvPr id="243" name="object 231">
            <a:extLst>
              <a:ext uri="{FF2B5EF4-FFF2-40B4-BE49-F238E27FC236}">
                <a16:creationId xmlns:a16="http://schemas.microsoft.com/office/drawing/2014/main" id="{2D0FC030-DCA3-4D79-B988-AEAEA10FD179}"/>
              </a:ext>
            </a:extLst>
          </p:cNvPr>
          <p:cNvSpPr/>
          <p:nvPr/>
        </p:nvSpPr>
        <p:spPr>
          <a:xfrm>
            <a:off x="880612" y="1324515"/>
            <a:ext cx="793511" cy="288183"/>
          </a:xfrm>
          <a:custGeom>
            <a:avLst/>
            <a:gdLst/>
            <a:ahLst/>
            <a:cxnLst/>
            <a:rect l="l" t="t" r="r" b="b"/>
            <a:pathLst>
              <a:path w="1000125" h="363219">
                <a:moveTo>
                  <a:pt x="0" y="362711"/>
                </a:moveTo>
                <a:lnTo>
                  <a:pt x="999744" y="362711"/>
                </a:lnTo>
                <a:lnTo>
                  <a:pt x="999744" y="0"/>
                </a:lnTo>
                <a:lnTo>
                  <a:pt x="0" y="0"/>
                </a:lnTo>
                <a:lnTo>
                  <a:pt x="0" y="362711"/>
                </a:lnTo>
                <a:close/>
              </a:path>
            </a:pathLst>
          </a:custGeom>
          <a:ln w="12699">
            <a:solidFill>
              <a:srgbClr val="DCCE31"/>
            </a:solidFill>
          </a:ln>
        </p:spPr>
        <p:txBody>
          <a:bodyPr wrap="square" lIns="0" tIns="0" rIns="0" bIns="0" rtlCol="0"/>
          <a:lstStyle/>
          <a:p>
            <a:endParaRPr/>
          </a:p>
        </p:txBody>
      </p:sp>
      <p:sp>
        <p:nvSpPr>
          <p:cNvPr id="244" name="object 232">
            <a:extLst>
              <a:ext uri="{FF2B5EF4-FFF2-40B4-BE49-F238E27FC236}">
                <a16:creationId xmlns:a16="http://schemas.microsoft.com/office/drawing/2014/main" id="{06362034-F542-4F9B-AB49-3AAC97548581}"/>
              </a:ext>
            </a:extLst>
          </p:cNvPr>
          <p:cNvSpPr txBox="1"/>
          <p:nvPr/>
        </p:nvSpPr>
        <p:spPr>
          <a:xfrm>
            <a:off x="895926" y="1293730"/>
            <a:ext cx="768487" cy="341760"/>
          </a:xfrm>
          <a:prstGeom prst="rect">
            <a:avLst/>
          </a:prstGeom>
        </p:spPr>
        <p:txBody>
          <a:bodyPr vert="horz" wrap="square" lIns="0" tIns="38735" rIns="0" bIns="0" rtlCol="0">
            <a:spAutoFit/>
          </a:bodyPr>
          <a:lstStyle/>
          <a:p>
            <a:pPr marL="113030">
              <a:lnSpc>
                <a:spcPct val="100000"/>
              </a:lnSpc>
              <a:spcBef>
                <a:spcPts val="305"/>
              </a:spcBef>
            </a:pPr>
            <a:r>
              <a:rPr sz="900" b="1" dirty="0">
                <a:latin typeface="Arial"/>
                <a:cs typeface="Arial"/>
              </a:rPr>
              <a:t>K E</a:t>
            </a:r>
            <a:r>
              <a:rPr sz="900" b="1" spc="-90" dirty="0">
                <a:latin typeface="Arial"/>
                <a:cs typeface="Arial"/>
              </a:rPr>
              <a:t> </a:t>
            </a:r>
            <a:r>
              <a:rPr sz="900" b="1" spc="-5" dirty="0">
                <a:latin typeface="Arial"/>
                <a:cs typeface="Arial"/>
              </a:rPr>
              <a:t>Benson</a:t>
            </a:r>
            <a:endParaRPr sz="900" dirty="0">
              <a:latin typeface="Arial"/>
              <a:cs typeface="Arial"/>
            </a:endParaRPr>
          </a:p>
          <a:p>
            <a:pPr marL="12700">
              <a:lnSpc>
                <a:spcPct val="100000"/>
              </a:lnSpc>
              <a:spcBef>
                <a:spcPts val="200"/>
              </a:spcBef>
            </a:pPr>
            <a:r>
              <a:rPr sz="900" spc="-5" dirty="0">
                <a:latin typeface="Arial"/>
                <a:cs typeface="Arial"/>
              </a:rPr>
              <a:t>DNA</a:t>
            </a:r>
            <a:r>
              <a:rPr sz="900" spc="-15" dirty="0">
                <a:latin typeface="Arial"/>
                <a:cs typeface="Arial"/>
              </a:rPr>
              <a:t> </a:t>
            </a:r>
            <a:r>
              <a:rPr sz="900" dirty="0">
                <a:latin typeface="Arial"/>
                <a:cs typeface="Arial"/>
              </a:rPr>
              <a:t>kit</a:t>
            </a:r>
          </a:p>
        </p:txBody>
      </p:sp>
      <p:sp>
        <p:nvSpPr>
          <p:cNvPr id="245" name="object 233">
            <a:extLst>
              <a:ext uri="{FF2B5EF4-FFF2-40B4-BE49-F238E27FC236}">
                <a16:creationId xmlns:a16="http://schemas.microsoft.com/office/drawing/2014/main" id="{450C1E39-CFE6-4E8E-B399-320701D0BA1D}"/>
              </a:ext>
            </a:extLst>
          </p:cNvPr>
          <p:cNvSpPr/>
          <p:nvPr/>
        </p:nvSpPr>
        <p:spPr>
          <a:xfrm>
            <a:off x="1276007" y="1199971"/>
            <a:ext cx="0" cy="124947"/>
          </a:xfrm>
          <a:custGeom>
            <a:avLst/>
            <a:gdLst/>
            <a:ahLst/>
            <a:cxnLst/>
            <a:rect l="l" t="t" r="r" b="b"/>
            <a:pathLst>
              <a:path h="157480">
                <a:moveTo>
                  <a:pt x="0" y="0"/>
                </a:moveTo>
                <a:lnTo>
                  <a:pt x="0" y="156971"/>
                </a:lnTo>
              </a:path>
            </a:pathLst>
          </a:custGeom>
          <a:ln w="3175">
            <a:solidFill>
              <a:srgbClr val="000000"/>
            </a:solidFill>
          </a:ln>
        </p:spPr>
        <p:txBody>
          <a:bodyPr wrap="square" lIns="0" tIns="0" rIns="0" bIns="0" rtlCol="0"/>
          <a:lstStyle/>
          <a:p>
            <a:endParaRPr/>
          </a:p>
        </p:txBody>
      </p:sp>
      <p:sp>
        <p:nvSpPr>
          <p:cNvPr id="246" name="object 234">
            <a:extLst>
              <a:ext uri="{FF2B5EF4-FFF2-40B4-BE49-F238E27FC236}">
                <a16:creationId xmlns:a16="http://schemas.microsoft.com/office/drawing/2014/main" id="{93399274-C6A2-46FA-8418-21D1CDEA744D}"/>
              </a:ext>
            </a:extLst>
          </p:cNvPr>
          <p:cNvSpPr/>
          <p:nvPr/>
        </p:nvSpPr>
        <p:spPr>
          <a:xfrm>
            <a:off x="1276007" y="1199971"/>
            <a:ext cx="0" cy="124947"/>
          </a:xfrm>
          <a:custGeom>
            <a:avLst/>
            <a:gdLst/>
            <a:ahLst/>
            <a:cxnLst/>
            <a:rect l="l" t="t" r="r" b="b"/>
            <a:pathLst>
              <a:path h="157480">
                <a:moveTo>
                  <a:pt x="0" y="0"/>
                </a:moveTo>
                <a:lnTo>
                  <a:pt x="0" y="156971"/>
                </a:lnTo>
              </a:path>
            </a:pathLst>
          </a:custGeom>
          <a:ln w="12700">
            <a:solidFill>
              <a:srgbClr val="000000"/>
            </a:solidFill>
          </a:ln>
        </p:spPr>
        <p:txBody>
          <a:bodyPr wrap="square" lIns="0" tIns="0" rIns="0" bIns="0" rtlCol="0"/>
          <a:lstStyle/>
          <a:p>
            <a:endParaRPr/>
          </a:p>
        </p:txBody>
      </p:sp>
      <p:sp>
        <p:nvSpPr>
          <p:cNvPr id="247" name="object 235">
            <a:extLst>
              <a:ext uri="{FF2B5EF4-FFF2-40B4-BE49-F238E27FC236}">
                <a16:creationId xmlns:a16="http://schemas.microsoft.com/office/drawing/2014/main" id="{C13A817D-FAF4-49D3-B861-6574FD54115B}"/>
              </a:ext>
            </a:extLst>
          </p:cNvPr>
          <p:cNvSpPr/>
          <p:nvPr/>
        </p:nvSpPr>
        <p:spPr>
          <a:xfrm>
            <a:off x="1673821" y="1456111"/>
            <a:ext cx="37786" cy="10076"/>
          </a:xfrm>
          <a:custGeom>
            <a:avLst/>
            <a:gdLst/>
            <a:ahLst/>
            <a:cxnLst/>
            <a:rect l="l" t="t" r="r" b="b"/>
            <a:pathLst>
              <a:path w="47625" h="12700">
                <a:moveTo>
                  <a:pt x="0" y="12700"/>
                </a:moveTo>
                <a:lnTo>
                  <a:pt x="47243" y="12700"/>
                </a:lnTo>
                <a:lnTo>
                  <a:pt x="47243" y="0"/>
                </a:lnTo>
                <a:lnTo>
                  <a:pt x="0" y="0"/>
                </a:lnTo>
                <a:lnTo>
                  <a:pt x="0" y="12700"/>
                </a:lnTo>
                <a:close/>
              </a:path>
            </a:pathLst>
          </a:custGeom>
          <a:solidFill>
            <a:srgbClr val="000000"/>
          </a:solidFill>
        </p:spPr>
        <p:txBody>
          <a:bodyPr wrap="square" lIns="0" tIns="0" rIns="0" bIns="0" rtlCol="0"/>
          <a:lstStyle/>
          <a:p>
            <a:endParaRPr/>
          </a:p>
        </p:txBody>
      </p:sp>
      <p:sp>
        <p:nvSpPr>
          <p:cNvPr id="248" name="object 236">
            <a:extLst>
              <a:ext uri="{FF2B5EF4-FFF2-40B4-BE49-F238E27FC236}">
                <a16:creationId xmlns:a16="http://schemas.microsoft.com/office/drawing/2014/main" id="{16AD894B-C778-4DE7-8B4F-624F045818B8}"/>
              </a:ext>
            </a:extLst>
          </p:cNvPr>
          <p:cNvSpPr/>
          <p:nvPr/>
        </p:nvSpPr>
        <p:spPr>
          <a:xfrm>
            <a:off x="1673821" y="1470621"/>
            <a:ext cx="37786" cy="10076"/>
          </a:xfrm>
          <a:custGeom>
            <a:avLst/>
            <a:gdLst/>
            <a:ahLst/>
            <a:cxnLst/>
            <a:rect l="l" t="t" r="r" b="b"/>
            <a:pathLst>
              <a:path w="47625" h="12700">
                <a:moveTo>
                  <a:pt x="0" y="12700"/>
                </a:moveTo>
                <a:lnTo>
                  <a:pt x="47243" y="12700"/>
                </a:lnTo>
                <a:lnTo>
                  <a:pt x="47243" y="0"/>
                </a:lnTo>
                <a:lnTo>
                  <a:pt x="0" y="0"/>
                </a:lnTo>
                <a:lnTo>
                  <a:pt x="0" y="12700"/>
                </a:lnTo>
                <a:close/>
              </a:path>
            </a:pathLst>
          </a:custGeom>
          <a:solidFill>
            <a:srgbClr val="000000"/>
          </a:solidFill>
        </p:spPr>
        <p:txBody>
          <a:bodyPr wrap="square" lIns="0" tIns="0" rIns="0" bIns="0" rtlCol="0"/>
          <a:lstStyle/>
          <a:p>
            <a:endParaRPr/>
          </a:p>
        </p:txBody>
      </p:sp>
      <p:sp>
        <p:nvSpPr>
          <p:cNvPr id="249" name="object 237">
            <a:extLst>
              <a:ext uri="{FF2B5EF4-FFF2-40B4-BE49-F238E27FC236}">
                <a16:creationId xmlns:a16="http://schemas.microsoft.com/office/drawing/2014/main" id="{B9C6393C-08E3-45C8-888D-B9F0AF42BA61}"/>
              </a:ext>
            </a:extLst>
          </p:cNvPr>
          <p:cNvSpPr/>
          <p:nvPr/>
        </p:nvSpPr>
        <p:spPr>
          <a:xfrm>
            <a:off x="4844238" y="1721118"/>
            <a:ext cx="0" cy="0"/>
          </a:xfrm>
          <a:custGeom>
            <a:avLst/>
            <a:gdLst/>
            <a:ahLst/>
            <a:cxnLst/>
            <a:rect l="l" t="t" r="r" b="b"/>
            <a:pathLst>
              <a:path>
                <a:moveTo>
                  <a:pt x="0" y="0"/>
                </a:moveTo>
                <a:lnTo>
                  <a:pt x="0" y="0"/>
                </a:lnTo>
              </a:path>
            </a:pathLst>
          </a:custGeom>
          <a:ln w="12700">
            <a:solidFill>
              <a:srgbClr val="000000"/>
            </a:solidFill>
          </a:ln>
        </p:spPr>
        <p:txBody>
          <a:bodyPr wrap="square" lIns="0" tIns="0" rIns="0" bIns="0" rtlCol="0"/>
          <a:lstStyle/>
          <a:p>
            <a:endParaRPr/>
          </a:p>
        </p:txBody>
      </p:sp>
      <p:sp>
        <p:nvSpPr>
          <p:cNvPr id="250" name="object 238">
            <a:extLst>
              <a:ext uri="{FF2B5EF4-FFF2-40B4-BE49-F238E27FC236}">
                <a16:creationId xmlns:a16="http://schemas.microsoft.com/office/drawing/2014/main" id="{2F6B6BCC-BBD7-476F-A79D-93CBEDF640A8}"/>
              </a:ext>
            </a:extLst>
          </p:cNvPr>
          <p:cNvSpPr/>
          <p:nvPr/>
        </p:nvSpPr>
        <p:spPr>
          <a:xfrm>
            <a:off x="5674931" y="1596576"/>
            <a:ext cx="0" cy="124947"/>
          </a:xfrm>
          <a:custGeom>
            <a:avLst/>
            <a:gdLst/>
            <a:ahLst/>
            <a:cxnLst/>
            <a:rect l="l" t="t" r="r" b="b"/>
            <a:pathLst>
              <a:path h="157480">
                <a:moveTo>
                  <a:pt x="0" y="0"/>
                </a:moveTo>
                <a:lnTo>
                  <a:pt x="0" y="156971"/>
                </a:lnTo>
              </a:path>
            </a:pathLst>
          </a:custGeom>
          <a:ln w="12700">
            <a:solidFill>
              <a:srgbClr val="000000"/>
            </a:solidFill>
          </a:ln>
        </p:spPr>
        <p:txBody>
          <a:bodyPr wrap="square" lIns="0" tIns="0" rIns="0" bIns="0" rtlCol="0"/>
          <a:lstStyle/>
          <a:p>
            <a:endParaRPr/>
          </a:p>
        </p:txBody>
      </p:sp>
      <p:sp>
        <p:nvSpPr>
          <p:cNvPr id="251" name="object 239">
            <a:extLst>
              <a:ext uri="{FF2B5EF4-FFF2-40B4-BE49-F238E27FC236}">
                <a16:creationId xmlns:a16="http://schemas.microsoft.com/office/drawing/2014/main" id="{63E38139-7783-4CB6-A631-E0542C40B72E}"/>
              </a:ext>
            </a:extLst>
          </p:cNvPr>
          <p:cNvSpPr/>
          <p:nvPr/>
        </p:nvSpPr>
        <p:spPr>
          <a:xfrm>
            <a:off x="4844238" y="1721118"/>
            <a:ext cx="830794" cy="0"/>
          </a:xfrm>
          <a:custGeom>
            <a:avLst/>
            <a:gdLst/>
            <a:ahLst/>
            <a:cxnLst/>
            <a:rect l="l" t="t" r="r" b="b"/>
            <a:pathLst>
              <a:path w="1047115">
                <a:moveTo>
                  <a:pt x="1046988" y="0"/>
                </a:moveTo>
                <a:lnTo>
                  <a:pt x="0" y="0"/>
                </a:lnTo>
              </a:path>
            </a:pathLst>
          </a:custGeom>
          <a:ln w="12700">
            <a:solidFill>
              <a:srgbClr val="000000"/>
            </a:solidFill>
          </a:ln>
        </p:spPr>
        <p:txBody>
          <a:bodyPr wrap="square" lIns="0" tIns="0" rIns="0" bIns="0" rtlCol="0"/>
          <a:lstStyle/>
          <a:p>
            <a:endParaRPr/>
          </a:p>
        </p:txBody>
      </p:sp>
      <p:sp>
        <p:nvSpPr>
          <p:cNvPr id="252" name="object 240">
            <a:extLst>
              <a:ext uri="{FF2B5EF4-FFF2-40B4-BE49-F238E27FC236}">
                <a16:creationId xmlns:a16="http://schemas.microsoft.com/office/drawing/2014/main" id="{AB9EAFF8-B539-4583-AD48-F6102910AF8D}"/>
              </a:ext>
            </a:extLst>
          </p:cNvPr>
          <p:cNvSpPr/>
          <p:nvPr/>
        </p:nvSpPr>
        <p:spPr>
          <a:xfrm>
            <a:off x="5278326" y="1310005"/>
            <a:ext cx="793511" cy="286672"/>
          </a:xfrm>
          <a:custGeom>
            <a:avLst/>
            <a:gdLst/>
            <a:ahLst/>
            <a:cxnLst/>
            <a:rect l="l" t="t" r="r" b="b"/>
            <a:pathLst>
              <a:path w="1000125" h="361315">
                <a:moveTo>
                  <a:pt x="0" y="361187"/>
                </a:moveTo>
                <a:lnTo>
                  <a:pt x="999744" y="361187"/>
                </a:lnTo>
                <a:lnTo>
                  <a:pt x="999744" y="0"/>
                </a:lnTo>
                <a:lnTo>
                  <a:pt x="0" y="0"/>
                </a:lnTo>
                <a:lnTo>
                  <a:pt x="0" y="361187"/>
                </a:lnTo>
                <a:close/>
              </a:path>
            </a:pathLst>
          </a:custGeom>
          <a:solidFill>
            <a:srgbClr val="FFCA94"/>
          </a:solidFill>
        </p:spPr>
        <p:txBody>
          <a:bodyPr wrap="square" lIns="0" tIns="0" rIns="0" bIns="0" rtlCol="0"/>
          <a:lstStyle/>
          <a:p>
            <a:endParaRPr/>
          </a:p>
        </p:txBody>
      </p:sp>
      <p:sp>
        <p:nvSpPr>
          <p:cNvPr id="253" name="object 241">
            <a:extLst>
              <a:ext uri="{FF2B5EF4-FFF2-40B4-BE49-F238E27FC236}">
                <a16:creationId xmlns:a16="http://schemas.microsoft.com/office/drawing/2014/main" id="{C684B7AA-0D25-46F1-9084-E77DE87BDC98}"/>
              </a:ext>
            </a:extLst>
          </p:cNvPr>
          <p:cNvSpPr/>
          <p:nvPr/>
        </p:nvSpPr>
        <p:spPr>
          <a:xfrm>
            <a:off x="5278326" y="1310005"/>
            <a:ext cx="793511" cy="286672"/>
          </a:xfrm>
          <a:custGeom>
            <a:avLst/>
            <a:gdLst/>
            <a:ahLst/>
            <a:cxnLst/>
            <a:rect l="l" t="t" r="r" b="b"/>
            <a:pathLst>
              <a:path w="1000125" h="361315">
                <a:moveTo>
                  <a:pt x="0" y="361187"/>
                </a:moveTo>
                <a:lnTo>
                  <a:pt x="999744" y="361187"/>
                </a:lnTo>
                <a:lnTo>
                  <a:pt x="999744" y="0"/>
                </a:lnTo>
                <a:lnTo>
                  <a:pt x="0" y="0"/>
                </a:lnTo>
                <a:lnTo>
                  <a:pt x="0" y="361187"/>
                </a:lnTo>
                <a:close/>
              </a:path>
            </a:pathLst>
          </a:custGeom>
          <a:ln w="12699">
            <a:solidFill>
              <a:srgbClr val="FF8611"/>
            </a:solidFill>
          </a:ln>
        </p:spPr>
        <p:txBody>
          <a:bodyPr wrap="square" lIns="0" tIns="0" rIns="0" bIns="0" rtlCol="0"/>
          <a:lstStyle/>
          <a:p>
            <a:endParaRPr/>
          </a:p>
        </p:txBody>
      </p:sp>
      <p:sp>
        <p:nvSpPr>
          <p:cNvPr id="254" name="object 242">
            <a:extLst>
              <a:ext uri="{FF2B5EF4-FFF2-40B4-BE49-F238E27FC236}">
                <a16:creationId xmlns:a16="http://schemas.microsoft.com/office/drawing/2014/main" id="{4B36F8CB-66DA-4DF2-8275-B0A72DF0B756}"/>
              </a:ext>
            </a:extLst>
          </p:cNvPr>
          <p:cNvSpPr txBox="1"/>
          <p:nvPr/>
        </p:nvSpPr>
        <p:spPr>
          <a:xfrm>
            <a:off x="5421812" y="1280431"/>
            <a:ext cx="611030" cy="339837"/>
          </a:xfrm>
          <a:prstGeom prst="rect">
            <a:avLst/>
          </a:prstGeom>
        </p:spPr>
        <p:txBody>
          <a:bodyPr vert="horz" wrap="square" lIns="0" tIns="36830" rIns="0" bIns="0" rtlCol="0">
            <a:spAutoFit/>
          </a:bodyPr>
          <a:lstStyle/>
          <a:p>
            <a:pPr marL="31115" algn="ctr">
              <a:lnSpc>
                <a:spcPct val="100000"/>
              </a:lnSpc>
              <a:spcBef>
                <a:spcPts val="290"/>
              </a:spcBef>
            </a:pPr>
            <a:r>
              <a:rPr sz="900" b="1" i="1" dirty="0">
                <a:latin typeface="Arial"/>
                <a:cs typeface="Arial"/>
              </a:rPr>
              <a:t>M F</a:t>
            </a:r>
            <a:r>
              <a:rPr sz="900" b="1" i="1" spc="-50" dirty="0">
                <a:latin typeface="Arial"/>
                <a:cs typeface="Arial"/>
              </a:rPr>
              <a:t> </a:t>
            </a:r>
            <a:r>
              <a:rPr sz="900" b="1" i="1" dirty="0">
                <a:latin typeface="Arial"/>
                <a:cs typeface="Arial"/>
              </a:rPr>
              <a:t>T</a:t>
            </a:r>
            <a:endParaRPr sz="900" dirty="0">
              <a:latin typeface="Arial"/>
              <a:cs typeface="Arial"/>
            </a:endParaRPr>
          </a:p>
          <a:p>
            <a:pPr algn="ctr">
              <a:lnSpc>
                <a:spcPct val="100000"/>
              </a:lnSpc>
              <a:spcBef>
                <a:spcPts val="190"/>
              </a:spcBef>
            </a:pPr>
            <a:r>
              <a:rPr sz="900" b="1" i="1" spc="-5" dirty="0">
                <a:latin typeface="Arial"/>
                <a:cs typeface="Arial"/>
              </a:rPr>
              <a:t>Littlejohn</a:t>
            </a:r>
            <a:endParaRPr sz="900" dirty="0">
              <a:latin typeface="Arial"/>
              <a:cs typeface="Arial"/>
            </a:endParaRPr>
          </a:p>
        </p:txBody>
      </p:sp>
      <p:sp>
        <p:nvSpPr>
          <p:cNvPr id="255" name="object 243">
            <a:extLst>
              <a:ext uri="{FF2B5EF4-FFF2-40B4-BE49-F238E27FC236}">
                <a16:creationId xmlns:a16="http://schemas.microsoft.com/office/drawing/2014/main" id="{E90B7C02-55A4-4766-8675-E52E2DB1075D}"/>
              </a:ext>
            </a:extLst>
          </p:cNvPr>
          <p:cNvSpPr/>
          <p:nvPr/>
        </p:nvSpPr>
        <p:spPr>
          <a:xfrm>
            <a:off x="4844238" y="2257986"/>
            <a:ext cx="0" cy="0"/>
          </a:xfrm>
          <a:custGeom>
            <a:avLst/>
            <a:gdLst/>
            <a:ahLst/>
            <a:cxnLst/>
            <a:rect l="l" t="t" r="r" b="b"/>
            <a:pathLst>
              <a:path>
                <a:moveTo>
                  <a:pt x="0" y="0"/>
                </a:moveTo>
                <a:lnTo>
                  <a:pt x="0" y="0"/>
                </a:lnTo>
              </a:path>
            </a:pathLst>
          </a:custGeom>
          <a:ln w="12700">
            <a:solidFill>
              <a:srgbClr val="000000"/>
            </a:solidFill>
          </a:ln>
        </p:spPr>
        <p:txBody>
          <a:bodyPr wrap="square" lIns="0" tIns="0" rIns="0" bIns="0" rtlCol="0"/>
          <a:lstStyle/>
          <a:p>
            <a:endParaRPr/>
          </a:p>
        </p:txBody>
      </p:sp>
      <p:sp>
        <p:nvSpPr>
          <p:cNvPr id="256" name="object 244">
            <a:extLst>
              <a:ext uri="{FF2B5EF4-FFF2-40B4-BE49-F238E27FC236}">
                <a16:creationId xmlns:a16="http://schemas.microsoft.com/office/drawing/2014/main" id="{9511BE3A-CBB3-4E3F-A00F-330CC408E1D3}"/>
              </a:ext>
            </a:extLst>
          </p:cNvPr>
          <p:cNvSpPr/>
          <p:nvPr/>
        </p:nvSpPr>
        <p:spPr>
          <a:xfrm>
            <a:off x="5674931" y="2005272"/>
            <a:ext cx="0" cy="252916"/>
          </a:xfrm>
          <a:custGeom>
            <a:avLst/>
            <a:gdLst/>
            <a:ahLst/>
            <a:cxnLst/>
            <a:rect l="l" t="t" r="r" b="b"/>
            <a:pathLst>
              <a:path h="318769">
                <a:moveTo>
                  <a:pt x="0" y="0"/>
                </a:moveTo>
                <a:lnTo>
                  <a:pt x="0" y="318515"/>
                </a:lnTo>
              </a:path>
            </a:pathLst>
          </a:custGeom>
          <a:ln w="12700">
            <a:solidFill>
              <a:srgbClr val="000000"/>
            </a:solidFill>
          </a:ln>
        </p:spPr>
        <p:txBody>
          <a:bodyPr wrap="square" lIns="0" tIns="0" rIns="0" bIns="0" rtlCol="0"/>
          <a:lstStyle/>
          <a:p>
            <a:endParaRPr/>
          </a:p>
        </p:txBody>
      </p:sp>
      <p:sp>
        <p:nvSpPr>
          <p:cNvPr id="257" name="object 245">
            <a:extLst>
              <a:ext uri="{FF2B5EF4-FFF2-40B4-BE49-F238E27FC236}">
                <a16:creationId xmlns:a16="http://schemas.microsoft.com/office/drawing/2014/main" id="{8BB5136F-FF10-4216-A288-47EF407896B0}"/>
              </a:ext>
            </a:extLst>
          </p:cNvPr>
          <p:cNvSpPr/>
          <p:nvPr/>
        </p:nvSpPr>
        <p:spPr>
          <a:xfrm>
            <a:off x="4844238" y="2257986"/>
            <a:ext cx="830794" cy="0"/>
          </a:xfrm>
          <a:custGeom>
            <a:avLst/>
            <a:gdLst/>
            <a:ahLst/>
            <a:cxnLst/>
            <a:rect l="l" t="t" r="r" b="b"/>
            <a:pathLst>
              <a:path w="1047115">
                <a:moveTo>
                  <a:pt x="1046988" y="0"/>
                </a:moveTo>
                <a:lnTo>
                  <a:pt x="0" y="0"/>
                </a:lnTo>
              </a:path>
            </a:pathLst>
          </a:custGeom>
          <a:ln w="12700">
            <a:solidFill>
              <a:srgbClr val="000000"/>
            </a:solidFill>
          </a:ln>
        </p:spPr>
        <p:txBody>
          <a:bodyPr wrap="square" lIns="0" tIns="0" rIns="0" bIns="0" rtlCol="0"/>
          <a:lstStyle/>
          <a:p>
            <a:endParaRPr/>
          </a:p>
        </p:txBody>
      </p:sp>
      <p:sp>
        <p:nvSpPr>
          <p:cNvPr id="258" name="object 246">
            <a:extLst>
              <a:ext uri="{FF2B5EF4-FFF2-40B4-BE49-F238E27FC236}">
                <a16:creationId xmlns:a16="http://schemas.microsoft.com/office/drawing/2014/main" id="{861D3286-1C14-42D5-9441-55160D1745B7}"/>
              </a:ext>
            </a:extLst>
          </p:cNvPr>
          <p:cNvSpPr/>
          <p:nvPr/>
        </p:nvSpPr>
        <p:spPr>
          <a:xfrm>
            <a:off x="5278326" y="1845663"/>
            <a:ext cx="793511" cy="159710"/>
          </a:xfrm>
          <a:custGeom>
            <a:avLst/>
            <a:gdLst/>
            <a:ahLst/>
            <a:cxnLst/>
            <a:rect l="l" t="t" r="r" b="b"/>
            <a:pathLst>
              <a:path w="1000125" h="201294">
                <a:moveTo>
                  <a:pt x="0" y="201167"/>
                </a:moveTo>
                <a:lnTo>
                  <a:pt x="999744" y="201167"/>
                </a:lnTo>
                <a:lnTo>
                  <a:pt x="999744" y="0"/>
                </a:lnTo>
                <a:lnTo>
                  <a:pt x="0" y="0"/>
                </a:lnTo>
                <a:lnTo>
                  <a:pt x="0" y="201167"/>
                </a:lnTo>
                <a:close/>
              </a:path>
            </a:pathLst>
          </a:custGeom>
          <a:solidFill>
            <a:srgbClr val="FFCA94"/>
          </a:solidFill>
        </p:spPr>
        <p:txBody>
          <a:bodyPr wrap="square" lIns="0" tIns="0" rIns="0" bIns="0" rtlCol="0"/>
          <a:lstStyle/>
          <a:p>
            <a:endParaRPr/>
          </a:p>
        </p:txBody>
      </p:sp>
      <p:sp>
        <p:nvSpPr>
          <p:cNvPr id="259" name="object 247">
            <a:extLst>
              <a:ext uri="{FF2B5EF4-FFF2-40B4-BE49-F238E27FC236}">
                <a16:creationId xmlns:a16="http://schemas.microsoft.com/office/drawing/2014/main" id="{8A765293-D230-411E-809F-3F2821A56772}"/>
              </a:ext>
            </a:extLst>
          </p:cNvPr>
          <p:cNvSpPr/>
          <p:nvPr/>
        </p:nvSpPr>
        <p:spPr>
          <a:xfrm>
            <a:off x="5278326" y="1845663"/>
            <a:ext cx="793511" cy="159710"/>
          </a:xfrm>
          <a:custGeom>
            <a:avLst/>
            <a:gdLst/>
            <a:ahLst/>
            <a:cxnLst/>
            <a:rect l="l" t="t" r="r" b="b"/>
            <a:pathLst>
              <a:path w="1000125" h="201294">
                <a:moveTo>
                  <a:pt x="0" y="201167"/>
                </a:moveTo>
                <a:lnTo>
                  <a:pt x="999744" y="201167"/>
                </a:lnTo>
                <a:lnTo>
                  <a:pt x="999744" y="0"/>
                </a:lnTo>
                <a:lnTo>
                  <a:pt x="0" y="0"/>
                </a:lnTo>
                <a:lnTo>
                  <a:pt x="0" y="201167"/>
                </a:lnTo>
                <a:close/>
              </a:path>
            </a:pathLst>
          </a:custGeom>
          <a:ln w="12700">
            <a:solidFill>
              <a:srgbClr val="FF8611"/>
            </a:solidFill>
          </a:ln>
        </p:spPr>
        <p:txBody>
          <a:bodyPr wrap="square" lIns="0" tIns="0" rIns="0" bIns="0" rtlCol="0"/>
          <a:lstStyle/>
          <a:p>
            <a:endParaRPr/>
          </a:p>
        </p:txBody>
      </p:sp>
      <p:sp>
        <p:nvSpPr>
          <p:cNvPr id="260" name="object 248">
            <a:extLst>
              <a:ext uri="{FF2B5EF4-FFF2-40B4-BE49-F238E27FC236}">
                <a16:creationId xmlns:a16="http://schemas.microsoft.com/office/drawing/2014/main" id="{7F8EE864-FAD3-4A4A-8252-79F546A3F507}"/>
              </a:ext>
            </a:extLst>
          </p:cNvPr>
          <p:cNvSpPr txBox="1"/>
          <p:nvPr/>
        </p:nvSpPr>
        <p:spPr>
          <a:xfrm>
            <a:off x="5343218" y="1835435"/>
            <a:ext cx="735673" cy="151323"/>
          </a:xfrm>
          <a:prstGeom prst="rect">
            <a:avLst/>
          </a:prstGeom>
        </p:spPr>
        <p:txBody>
          <a:bodyPr vert="horz" wrap="square" lIns="0" tIns="12700" rIns="0" bIns="0" rtlCol="0">
            <a:spAutoFit/>
          </a:bodyPr>
          <a:lstStyle/>
          <a:p>
            <a:pPr marL="12700">
              <a:lnSpc>
                <a:spcPct val="100000"/>
              </a:lnSpc>
              <a:spcBef>
                <a:spcPts val="100"/>
              </a:spcBef>
            </a:pPr>
            <a:r>
              <a:rPr sz="900" b="1" i="1" dirty="0">
                <a:latin typeface="Arial"/>
                <a:cs typeface="Arial"/>
              </a:rPr>
              <a:t>D T</a:t>
            </a:r>
            <a:r>
              <a:rPr sz="900" b="1" i="1" spc="-90" dirty="0">
                <a:latin typeface="Arial"/>
                <a:cs typeface="Arial"/>
              </a:rPr>
              <a:t> </a:t>
            </a:r>
            <a:r>
              <a:rPr sz="900" b="1" i="1" spc="-5" dirty="0">
                <a:latin typeface="Arial"/>
                <a:cs typeface="Arial"/>
              </a:rPr>
              <a:t>DeLange</a:t>
            </a:r>
            <a:endParaRPr sz="900" dirty="0">
              <a:latin typeface="Arial"/>
              <a:cs typeface="Arial"/>
            </a:endParaRPr>
          </a:p>
        </p:txBody>
      </p:sp>
      <p:sp>
        <p:nvSpPr>
          <p:cNvPr id="261" name="object 249">
            <a:extLst>
              <a:ext uri="{FF2B5EF4-FFF2-40B4-BE49-F238E27FC236}">
                <a16:creationId xmlns:a16="http://schemas.microsoft.com/office/drawing/2014/main" id="{F752107D-5AAA-4382-92CA-E3845B4A52CE}"/>
              </a:ext>
            </a:extLst>
          </p:cNvPr>
          <p:cNvSpPr/>
          <p:nvPr/>
        </p:nvSpPr>
        <p:spPr>
          <a:xfrm>
            <a:off x="4447633" y="2510701"/>
            <a:ext cx="811649" cy="444767"/>
          </a:xfrm>
          <a:custGeom>
            <a:avLst/>
            <a:gdLst/>
            <a:ahLst/>
            <a:cxnLst/>
            <a:rect l="l" t="t" r="r" b="b"/>
            <a:pathLst>
              <a:path w="1000125" h="363219">
                <a:moveTo>
                  <a:pt x="0" y="362711"/>
                </a:moveTo>
                <a:lnTo>
                  <a:pt x="999743" y="362711"/>
                </a:lnTo>
                <a:lnTo>
                  <a:pt x="999743" y="0"/>
                </a:lnTo>
                <a:lnTo>
                  <a:pt x="0" y="0"/>
                </a:lnTo>
                <a:lnTo>
                  <a:pt x="0" y="362711"/>
                </a:lnTo>
                <a:close/>
              </a:path>
            </a:pathLst>
          </a:custGeom>
          <a:solidFill>
            <a:srgbClr val="FFCA94"/>
          </a:solidFill>
        </p:spPr>
        <p:txBody>
          <a:bodyPr wrap="square" lIns="0" tIns="0" rIns="0" bIns="0" rtlCol="0"/>
          <a:lstStyle/>
          <a:p>
            <a:endParaRPr/>
          </a:p>
        </p:txBody>
      </p:sp>
      <p:sp>
        <p:nvSpPr>
          <p:cNvPr id="262" name="object 250">
            <a:extLst>
              <a:ext uri="{FF2B5EF4-FFF2-40B4-BE49-F238E27FC236}">
                <a16:creationId xmlns:a16="http://schemas.microsoft.com/office/drawing/2014/main" id="{C2843F71-4C8E-4F51-8A0A-6DCAB4266C3C}"/>
              </a:ext>
            </a:extLst>
          </p:cNvPr>
          <p:cNvSpPr/>
          <p:nvPr/>
        </p:nvSpPr>
        <p:spPr>
          <a:xfrm>
            <a:off x="4447633" y="2510701"/>
            <a:ext cx="811649" cy="431670"/>
          </a:xfrm>
          <a:custGeom>
            <a:avLst/>
            <a:gdLst/>
            <a:ahLst/>
            <a:cxnLst/>
            <a:rect l="l" t="t" r="r" b="b"/>
            <a:pathLst>
              <a:path w="1000125" h="363219">
                <a:moveTo>
                  <a:pt x="0" y="362711"/>
                </a:moveTo>
                <a:lnTo>
                  <a:pt x="999743" y="362711"/>
                </a:lnTo>
                <a:lnTo>
                  <a:pt x="999743" y="0"/>
                </a:lnTo>
                <a:lnTo>
                  <a:pt x="0" y="0"/>
                </a:lnTo>
                <a:lnTo>
                  <a:pt x="0" y="362711"/>
                </a:lnTo>
                <a:close/>
              </a:path>
            </a:pathLst>
          </a:custGeom>
          <a:ln w="12700">
            <a:solidFill>
              <a:srgbClr val="FF8611"/>
            </a:solidFill>
          </a:ln>
        </p:spPr>
        <p:txBody>
          <a:bodyPr wrap="square" lIns="0" tIns="0" rIns="0" bIns="0" rtlCol="0"/>
          <a:lstStyle/>
          <a:p>
            <a:endParaRPr/>
          </a:p>
        </p:txBody>
      </p:sp>
      <p:sp>
        <p:nvSpPr>
          <p:cNvPr id="263" name="object 251">
            <a:extLst>
              <a:ext uri="{FF2B5EF4-FFF2-40B4-BE49-F238E27FC236}">
                <a16:creationId xmlns:a16="http://schemas.microsoft.com/office/drawing/2014/main" id="{29FAE460-358A-4ECD-84C8-326BA3A9824A}"/>
              </a:ext>
            </a:extLst>
          </p:cNvPr>
          <p:cNvSpPr txBox="1"/>
          <p:nvPr/>
        </p:nvSpPr>
        <p:spPr>
          <a:xfrm>
            <a:off x="4462949" y="2479916"/>
            <a:ext cx="677936" cy="480260"/>
          </a:xfrm>
          <a:prstGeom prst="rect">
            <a:avLst/>
          </a:prstGeom>
        </p:spPr>
        <p:txBody>
          <a:bodyPr vert="horz" wrap="square" lIns="0" tIns="38735" rIns="0" bIns="0" rtlCol="0">
            <a:spAutoFit/>
          </a:bodyPr>
          <a:lstStyle/>
          <a:p>
            <a:pPr marL="135890">
              <a:lnSpc>
                <a:spcPct val="100000"/>
              </a:lnSpc>
              <a:spcBef>
                <a:spcPts val="305"/>
              </a:spcBef>
            </a:pPr>
            <a:r>
              <a:rPr sz="900" b="1" dirty="0">
                <a:latin typeface="Arial"/>
                <a:cs typeface="Arial"/>
              </a:rPr>
              <a:t>T</a:t>
            </a:r>
            <a:r>
              <a:rPr sz="900" b="1" spc="-70" dirty="0">
                <a:latin typeface="Arial"/>
                <a:cs typeface="Arial"/>
              </a:rPr>
              <a:t> </a:t>
            </a:r>
            <a:r>
              <a:rPr sz="900" b="1" spc="-5" dirty="0">
                <a:latin typeface="Arial"/>
                <a:cs typeface="Arial"/>
              </a:rPr>
              <a:t>DeLange</a:t>
            </a:r>
            <a:endParaRPr sz="900" dirty="0">
              <a:latin typeface="Arial"/>
              <a:cs typeface="Arial"/>
            </a:endParaRPr>
          </a:p>
          <a:p>
            <a:pPr marL="12700">
              <a:lnSpc>
                <a:spcPct val="100000"/>
              </a:lnSpc>
              <a:spcBef>
                <a:spcPts val="200"/>
              </a:spcBef>
            </a:pPr>
            <a:r>
              <a:rPr sz="900" spc="-5" dirty="0">
                <a:latin typeface="Arial"/>
                <a:cs typeface="Arial"/>
              </a:rPr>
              <a:t>DNA</a:t>
            </a:r>
            <a:r>
              <a:rPr sz="900" spc="-15" dirty="0">
                <a:latin typeface="Arial"/>
                <a:cs typeface="Arial"/>
              </a:rPr>
              <a:t> </a:t>
            </a:r>
            <a:r>
              <a:rPr sz="900" dirty="0">
                <a:latin typeface="Arial"/>
                <a:cs typeface="Arial"/>
              </a:rPr>
              <a:t>kit</a:t>
            </a:r>
          </a:p>
        </p:txBody>
      </p:sp>
      <p:sp>
        <p:nvSpPr>
          <p:cNvPr id="264" name="object 252">
            <a:extLst>
              <a:ext uri="{FF2B5EF4-FFF2-40B4-BE49-F238E27FC236}">
                <a16:creationId xmlns:a16="http://schemas.microsoft.com/office/drawing/2014/main" id="{63C59030-B7C1-47B9-9BBD-EE08B750CBCB}"/>
              </a:ext>
            </a:extLst>
          </p:cNvPr>
          <p:cNvSpPr/>
          <p:nvPr/>
        </p:nvSpPr>
        <p:spPr>
          <a:xfrm>
            <a:off x="4843029" y="2257986"/>
            <a:ext cx="0" cy="252916"/>
          </a:xfrm>
          <a:custGeom>
            <a:avLst/>
            <a:gdLst/>
            <a:ahLst/>
            <a:cxnLst/>
            <a:rect l="l" t="t" r="r" b="b"/>
            <a:pathLst>
              <a:path h="318769">
                <a:moveTo>
                  <a:pt x="0" y="0"/>
                </a:moveTo>
                <a:lnTo>
                  <a:pt x="0" y="318515"/>
                </a:lnTo>
              </a:path>
            </a:pathLst>
          </a:custGeom>
          <a:ln w="3175">
            <a:solidFill>
              <a:srgbClr val="000000"/>
            </a:solidFill>
          </a:ln>
        </p:spPr>
        <p:txBody>
          <a:bodyPr wrap="square" lIns="0" tIns="0" rIns="0" bIns="0" rtlCol="0"/>
          <a:lstStyle/>
          <a:p>
            <a:endParaRPr/>
          </a:p>
        </p:txBody>
      </p:sp>
      <p:sp>
        <p:nvSpPr>
          <p:cNvPr id="265" name="object 253">
            <a:extLst>
              <a:ext uri="{FF2B5EF4-FFF2-40B4-BE49-F238E27FC236}">
                <a16:creationId xmlns:a16="http://schemas.microsoft.com/office/drawing/2014/main" id="{01AED986-A65C-4AA4-97CE-8C5D71EF181C}"/>
              </a:ext>
            </a:extLst>
          </p:cNvPr>
          <p:cNvSpPr/>
          <p:nvPr/>
        </p:nvSpPr>
        <p:spPr>
          <a:xfrm>
            <a:off x="4843029" y="2257986"/>
            <a:ext cx="0" cy="252916"/>
          </a:xfrm>
          <a:custGeom>
            <a:avLst/>
            <a:gdLst/>
            <a:ahLst/>
            <a:cxnLst/>
            <a:rect l="l" t="t" r="r" b="b"/>
            <a:pathLst>
              <a:path h="318769">
                <a:moveTo>
                  <a:pt x="0" y="0"/>
                </a:moveTo>
                <a:lnTo>
                  <a:pt x="0" y="318514"/>
                </a:lnTo>
              </a:path>
            </a:pathLst>
          </a:custGeom>
          <a:ln w="12700">
            <a:solidFill>
              <a:srgbClr val="000000"/>
            </a:solidFill>
          </a:ln>
        </p:spPr>
        <p:txBody>
          <a:bodyPr wrap="square" lIns="0" tIns="0" rIns="0" bIns="0" rtlCol="0"/>
          <a:lstStyle/>
          <a:p>
            <a:endParaRPr/>
          </a:p>
        </p:txBody>
      </p:sp>
      <p:sp>
        <p:nvSpPr>
          <p:cNvPr id="266" name="object 254">
            <a:extLst>
              <a:ext uri="{FF2B5EF4-FFF2-40B4-BE49-F238E27FC236}">
                <a16:creationId xmlns:a16="http://schemas.microsoft.com/office/drawing/2014/main" id="{A979D85E-65BD-482E-9E27-1EA002BDDAEC}"/>
              </a:ext>
            </a:extLst>
          </p:cNvPr>
          <p:cNvSpPr/>
          <p:nvPr/>
        </p:nvSpPr>
        <p:spPr>
          <a:xfrm>
            <a:off x="4447633" y="1845663"/>
            <a:ext cx="793511" cy="288183"/>
          </a:xfrm>
          <a:custGeom>
            <a:avLst/>
            <a:gdLst/>
            <a:ahLst/>
            <a:cxnLst/>
            <a:rect l="l" t="t" r="r" b="b"/>
            <a:pathLst>
              <a:path w="1000125" h="363219">
                <a:moveTo>
                  <a:pt x="0" y="362711"/>
                </a:moveTo>
                <a:lnTo>
                  <a:pt x="999743" y="362711"/>
                </a:lnTo>
                <a:lnTo>
                  <a:pt x="999743" y="0"/>
                </a:lnTo>
                <a:lnTo>
                  <a:pt x="0" y="0"/>
                </a:lnTo>
                <a:lnTo>
                  <a:pt x="0" y="362711"/>
                </a:lnTo>
                <a:close/>
              </a:path>
            </a:pathLst>
          </a:custGeom>
          <a:solidFill>
            <a:srgbClr val="FFCA94"/>
          </a:solidFill>
        </p:spPr>
        <p:txBody>
          <a:bodyPr wrap="square" lIns="0" tIns="0" rIns="0" bIns="0" rtlCol="0"/>
          <a:lstStyle/>
          <a:p>
            <a:endParaRPr/>
          </a:p>
        </p:txBody>
      </p:sp>
      <p:sp>
        <p:nvSpPr>
          <p:cNvPr id="267" name="object 255">
            <a:extLst>
              <a:ext uri="{FF2B5EF4-FFF2-40B4-BE49-F238E27FC236}">
                <a16:creationId xmlns:a16="http://schemas.microsoft.com/office/drawing/2014/main" id="{54193F55-5FA9-4451-9702-3466C2B7E598}"/>
              </a:ext>
            </a:extLst>
          </p:cNvPr>
          <p:cNvSpPr/>
          <p:nvPr/>
        </p:nvSpPr>
        <p:spPr>
          <a:xfrm>
            <a:off x="4447633" y="1845663"/>
            <a:ext cx="793511" cy="288183"/>
          </a:xfrm>
          <a:custGeom>
            <a:avLst/>
            <a:gdLst/>
            <a:ahLst/>
            <a:cxnLst/>
            <a:rect l="l" t="t" r="r" b="b"/>
            <a:pathLst>
              <a:path w="1000125" h="363219">
                <a:moveTo>
                  <a:pt x="0" y="362711"/>
                </a:moveTo>
                <a:lnTo>
                  <a:pt x="999743" y="362711"/>
                </a:lnTo>
                <a:lnTo>
                  <a:pt x="999743" y="0"/>
                </a:lnTo>
                <a:lnTo>
                  <a:pt x="0" y="0"/>
                </a:lnTo>
                <a:lnTo>
                  <a:pt x="0" y="362711"/>
                </a:lnTo>
                <a:close/>
              </a:path>
            </a:pathLst>
          </a:custGeom>
          <a:ln w="12700">
            <a:solidFill>
              <a:srgbClr val="FF8611"/>
            </a:solidFill>
          </a:ln>
        </p:spPr>
        <p:txBody>
          <a:bodyPr wrap="square" lIns="0" tIns="0" rIns="0" bIns="0" rtlCol="0"/>
          <a:lstStyle/>
          <a:p>
            <a:endParaRPr/>
          </a:p>
        </p:txBody>
      </p:sp>
      <p:sp>
        <p:nvSpPr>
          <p:cNvPr id="268" name="object 256">
            <a:extLst>
              <a:ext uri="{FF2B5EF4-FFF2-40B4-BE49-F238E27FC236}">
                <a16:creationId xmlns:a16="http://schemas.microsoft.com/office/drawing/2014/main" id="{94057A6B-329A-483B-8666-AE180A1D8130}"/>
              </a:ext>
            </a:extLst>
          </p:cNvPr>
          <p:cNvSpPr txBox="1"/>
          <p:nvPr/>
        </p:nvSpPr>
        <p:spPr>
          <a:xfrm>
            <a:off x="4550009" y="1816088"/>
            <a:ext cx="632492" cy="325089"/>
          </a:xfrm>
          <a:prstGeom prst="rect">
            <a:avLst/>
          </a:prstGeom>
        </p:spPr>
        <p:txBody>
          <a:bodyPr vert="horz" wrap="square" lIns="0" tIns="12700" rIns="0" bIns="0" rtlCol="0">
            <a:spAutoFit/>
          </a:bodyPr>
          <a:lstStyle/>
          <a:p>
            <a:pPr marL="64135" marR="5080" indent="-52069">
              <a:lnSpc>
                <a:spcPct val="117800"/>
              </a:lnSpc>
              <a:spcBef>
                <a:spcPts val="100"/>
              </a:spcBef>
            </a:pPr>
            <a:r>
              <a:rPr sz="900" b="1" dirty="0">
                <a:latin typeface="Arial"/>
                <a:cs typeface="Arial"/>
              </a:rPr>
              <a:t>R A</a:t>
            </a:r>
            <a:r>
              <a:rPr sz="900" b="1" spc="-110" dirty="0">
                <a:latin typeface="Arial"/>
                <a:cs typeface="Arial"/>
              </a:rPr>
              <a:t> </a:t>
            </a:r>
            <a:r>
              <a:rPr sz="900" b="1" dirty="0">
                <a:latin typeface="Arial"/>
                <a:cs typeface="Arial"/>
              </a:rPr>
              <a:t>Montes  </a:t>
            </a:r>
            <a:r>
              <a:rPr sz="900" b="1" spc="-5" dirty="0">
                <a:latin typeface="Arial"/>
                <a:cs typeface="Arial"/>
              </a:rPr>
              <a:t>Littlejohn</a:t>
            </a:r>
            <a:endParaRPr sz="900" dirty="0">
              <a:latin typeface="Arial"/>
              <a:cs typeface="Arial"/>
            </a:endParaRPr>
          </a:p>
        </p:txBody>
      </p:sp>
      <p:sp>
        <p:nvSpPr>
          <p:cNvPr id="269" name="object 257">
            <a:extLst>
              <a:ext uri="{FF2B5EF4-FFF2-40B4-BE49-F238E27FC236}">
                <a16:creationId xmlns:a16="http://schemas.microsoft.com/office/drawing/2014/main" id="{179EF9D8-B01E-455F-A7A3-73CB3EE6FF5F}"/>
              </a:ext>
            </a:extLst>
          </p:cNvPr>
          <p:cNvSpPr/>
          <p:nvPr/>
        </p:nvSpPr>
        <p:spPr>
          <a:xfrm>
            <a:off x="4843029" y="1721118"/>
            <a:ext cx="0" cy="124947"/>
          </a:xfrm>
          <a:custGeom>
            <a:avLst/>
            <a:gdLst/>
            <a:ahLst/>
            <a:cxnLst/>
            <a:rect l="l" t="t" r="r" b="b"/>
            <a:pathLst>
              <a:path h="157480">
                <a:moveTo>
                  <a:pt x="0" y="0"/>
                </a:moveTo>
                <a:lnTo>
                  <a:pt x="0" y="156971"/>
                </a:lnTo>
              </a:path>
            </a:pathLst>
          </a:custGeom>
          <a:ln w="3175">
            <a:solidFill>
              <a:srgbClr val="000000"/>
            </a:solidFill>
          </a:ln>
        </p:spPr>
        <p:txBody>
          <a:bodyPr wrap="square" lIns="0" tIns="0" rIns="0" bIns="0" rtlCol="0"/>
          <a:lstStyle/>
          <a:p>
            <a:endParaRPr/>
          </a:p>
        </p:txBody>
      </p:sp>
      <p:sp>
        <p:nvSpPr>
          <p:cNvPr id="270" name="object 258">
            <a:extLst>
              <a:ext uri="{FF2B5EF4-FFF2-40B4-BE49-F238E27FC236}">
                <a16:creationId xmlns:a16="http://schemas.microsoft.com/office/drawing/2014/main" id="{1BEC4BC3-9A0D-49B7-A20A-D88D138A59D0}"/>
              </a:ext>
            </a:extLst>
          </p:cNvPr>
          <p:cNvSpPr/>
          <p:nvPr/>
        </p:nvSpPr>
        <p:spPr>
          <a:xfrm>
            <a:off x="4843029" y="1721118"/>
            <a:ext cx="0" cy="124947"/>
          </a:xfrm>
          <a:custGeom>
            <a:avLst/>
            <a:gdLst/>
            <a:ahLst/>
            <a:cxnLst/>
            <a:rect l="l" t="t" r="r" b="b"/>
            <a:pathLst>
              <a:path h="157480">
                <a:moveTo>
                  <a:pt x="0" y="0"/>
                </a:moveTo>
                <a:lnTo>
                  <a:pt x="0" y="156971"/>
                </a:lnTo>
              </a:path>
            </a:pathLst>
          </a:custGeom>
          <a:ln w="12700">
            <a:solidFill>
              <a:srgbClr val="000000"/>
            </a:solidFill>
          </a:ln>
        </p:spPr>
        <p:txBody>
          <a:bodyPr wrap="square" lIns="0" tIns="0" rIns="0" bIns="0" rtlCol="0"/>
          <a:lstStyle/>
          <a:p>
            <a:endParaRPr/>
          </a:p>
        </p:txBody>
      </p:sp>
      <p:sp>
        <p:nvSpPr>
          <p:cNvPr id="271" name="object 259">
            <a:extLst>
              <a:ext uri="{FF2B5EF4-FFF2-40B4-BE49-F238E27FC236}">
                <a16:creationId xmlns:a16="http://schemas.microsoft.com/office/drawing/2014/main" id="{F9F7B528-0A7C-47AC-A2F1-8AF8D81493B7}"/>
              </a:ext>
            </a:extLst>
          </p:cNvPr>
          <p:cNvSpPr/>
          <p:nvPr/>
        </p:nvSpPr>
        <p:spPr>
          <a:xfrm>
            <a:off x="5240842" y="1913173"/>
            <a:ext cx="37786" cy="10076"/>
          </a:xfrm>
          <a:custGeom>
            <a:avLst/>
            <a:gdLst/>
            <a:ahLst/>
            <a:cxnLst/>
            <a:rect l="l" t="t" r="r" b="b"/>
            <a:pathLst>
              <a:path w="47625" h="12700">
                <a:moveTo>
                  <a:pt x="0" y="12700"/>
                </a:moveTo>
                <a:lnTo>
                  <a:pt x="47243" y="12700"/>
                </a:lnTo>
                <a:lnTo>
                  <a:pt x="47243" y="0"/>
                </a:lnTo>
                <a:lnTo>
                  <a:pt x="0" y="0"/>
                </a:lnTo>
                <a:lnTo>
                  <a:pt x="0" y="12700"/>
                </a:lnTo>
                <a:close/>
              </a:path>
            </a:pathLst>
          </a:custGeom>
          <a:solidFill>
            <a:srgbClr val="000000"/>
          </a:solidFill>
        </p:spPr>
        <p:txBody>
          <a:bodyPr wrap="square" lIns="0" tIns="0" rIns="0" bIns="0" rtlCol="0"/>
          <a:lstStyle/>
          <a:p>
            <a:endParaRPr/>
          </a:p>
        </p:txBody>
      </p:sp>
      <p:sp>
        <p:nvSpPr>
          <p:cNvPr id="272" name="object 260">
            <a:extLst>
              <a:ext uri="{FF2B5EF4-FFF2-40B4-BE49-F238E27FC236}">
                <a16:creationId xmlns:a16="http://schemas.microsoft.com/office/drawing/2014/main" id="{93CA2187-312A-4971-A83A-07CC8E1A4FE4}"/>
              </a:ext>
            </a:extLst>
          </p:cNvPr>
          <p:cNvSpPr/>
          <p:nvPr/>
        </p:nvSpPr>
        <p:spPr>
          <a:xfrm>
            <a:off x="5240842" y="1927683"/>
            <a:ext cx="37786" cy="10076"/>
          </a:xfrm>
          <a:custGeom>
            <a:avLst/>
            <a:gdLst/>
            <a:ahLst/>
            <a:cxnLst/>
            <a:rect l="l" t="t" r="r" b="b"/>
            <a:pathLst>
              <a:path w="47625" h="12700">
                <a:moveTo>
                  <a:pt x="0" y="12700"/>
                </a:moveTo>
                <a:lnTo>
                  <a:pt x="47243" y="12700"/>
                </a:lnTo>
                <a:lnTo>
                  <a:pt x="47243" y="0"/>
                </a:lnTo>
                <a:lnTo>
                  <a:pt x="0" y="0"/>
                </a:lnTo>
                <a:lnTo>
                  <a:pt x="0" y="12700"/>
                </a:lnTo>
                <a:close/>
              </a:path>
            </a:pathLst>
          </a:custGeom>
          <a:solidFill>
            <a:srgbClr val="000000"/>
          </a:solidFill>
        </p:spPr>
        <p:txBody>
          <a:bodyPr wrap="square" lIns="0" tIns="0" rIns="0" bIns="0" rtlCol="0"/>
          <a:lstStyle/>
          <a:p>
            <a:endParaRPr/>
          </a:p>
        </p:txBody>
      </p:sp>
      <p:sp>
        <p:nvSpPr>
          <p:cNvPr id="273" name="object 261">
            <a:extLst>
              <a:ext uri="{FF2B5EF4-FFF2-40B4-BE49-F238E27FC236}">
                <a16:creationId xmlns:a16="http://schemas.microsoft.com/office/drawing/2014/main" id="{9F91336C-FF8E-4FE8-8B9F-A03EC3533E45}"/>
              </a:ext>
            </a:extLst>
          </p:cNvPr>
          <p:cNvSpPr/>
          <p:nvPr/>
        </p:nvSpPr>
        <p:spPr>
          <a:xfrm>
            <a:off x="4447633" y="1310005"/>
            <a:ext cx="793511" cy="158702"/>
          </a:xfrm>
          <a:custGeom>
            <a:avLst/>
            <a:gdLst/>
            <a:ahLst/>
            <a:cxnLst/>
            <a:rect l="l" t="t" r="r" b="b"/>
            <a:pathLst>
              <a:path w="1000125" h="200025">
                <a:moveTo>
                  <a:pt x="0" y="199643"/>
                </a:moveTo>
                <a:lnTo>
                  <a:pt x="999743" y="199643"/>
                </a:lnTo>
                <a:lnTo>
                  <a:pt x="999743" y="0"/>
                </a:lnTo>
                <a:lnTo>
                  <a:pt x="0" y="0"/>
                </a:lnTo>
                <a:lnTo>
                  <a:pt x="0" y="199643"/>
                </a:lnTo>
                <a:close/>
              </a:path>
            </a:pathLst>
          </a:custGeom>
          <a:solidFill>
            <a:srgbClr val="FFCA94"/>
          </a:solidFill>
        </p:spPr>
        <p:txBody>
          <a:bodyPr wrap="square" lIns="0" tIns="0" rIns="0" bIns="0" rtlCol="0"/>
          <a:lstStyle/>
          <a:p>
            <a:endParaRPr/>
          </a:p>
        </p:txBody>
      </p:sp>
      <p:sp>
        <p:nvSpPr>
          <p:cNvPr id="274" name="object 262">
            <a:extLst>
              <a:ext uri="{FF2B5EF4-FFF2-40B4-BE49-F238E27FC236}">
                <a16:creationId xmlns:a16="http://schemas.microsoft.com/office/drawing/2014/main" id="{0F36B290-E405-4157-AF07-98D441464310}"/>
              </a:ext>
            </a:extLst>
          </p:cNvPr>
          <p:cNvSpPr/>
          <p:nvPr/>
        </p:nvSpPr>
        <p:spPr>
          <a:xfrm>
            <a:off x="4447633" y="1310005"/>
            <a:ext cx="793511" cy="158702"/>
          </a:xfrm>
          <a:custGeom>
            <a:avLst/>
            <a:gdLst/>
            <a:ahLst/>
            <a:cxnLst/>
            <a:rect l="l" t="t" r="r" b="b"/>
            <a:pathLst>
              <a:path w="1000125" h="200025">
                <a:moveTo>
                  <a:pt x="0" y="199643"/>
                </a:moveTo>
                <a:lnTo>
                  <a:pt x="999743" y="199643"/>
                </a:lnTo>
                <a:lnTo>
                  <a:pt x="999743" y="0"/>
                </a:lnTo>
                <a:lnTo>
                  <a:pt x="0" y="0"/>
                </a:lnTo>
                <a:lnTo>
                  <a:pt x="0" y="199643"/>
                </a:lnTo>
                <a:close/>
              </a:path>
            </a:pathLst>
          </a:custGeom>
          <a:ln w="12699">
            <a:solidFill>
              <a:srgbClr val="FF8611"/>
            </a:solidFill>
          </a:ln>
        </p:spPr>
        <p:txBody>
          <a:bodyPr wrap="square" lIns="0" tIns="0" rIns="0" bIns="0" rtlCol="0"/>
          <a:lstStyle/>
          <a:p>
            <a:endParaRPr/>
          </a:p>
        </p:txBody>
      </p:sp>
      <p:sp>
        <p:nvSpPr>
          <p:cNvPr id="275" name="object 263">
            <a:extLst>
              <a:ext uri="{FF2B5EF4-FFF2-40B4-BE49-F238E27FC236}">
                <a16:creationId xmlns:a16="http://schemas.microsoft.com/office/drawing/2014/main" id="{C32B3D9F-8BBD-4011-9E21-D3B78A1D8019}"/>
              </a:ext>
            </a:extLst>
          </p:cNvPr>
          <p:cNvSpPr txBox="1"/>
          <p:nvPr/>
        </p:nvSpPr>
        <p:spPr>
          <a:xfrm>
            <a:off x="4546380" y="1299778"/>
            <a:ext cx="861625" cy="151323"/>
          </a:xfrm>
          <a:prstGeom prst="rect">
            <a:avLst/>
          </a:prstGeom>
        </p:spPr>
        <p:txBody>
          <a:bodyPr vert="horz" wrap="square" lIns="0" tIns="12700" rIns="0" bIns="0" rtlCol="0">
            <a:spAutoFit/>
          </a:bodyPr>
          <a:lstStyle/>
          <a:p>
            <a:pPr marL="12700">
              <a:lnSpc>
                <a:spcPct val="100000"/>
              </a:lnSpc>
              <a:spcBef>
                <a:spcPts val="100"/>
              </a:spcBef>
            </a:pPr>
            <a:r>
              <a:rPr sz="900" b="1" dirty="0">
                <a:latin typeface="Arial"/>
                <a:cs typeface="Arial"/>
              </a:rPr>
              <a:t>R A</a:t>
            </a:r>
            <a:r>
              <a:rPr sz="900" b="1" spc="-90" dirty="0">
                <a:latin typeface="Arial"/>
                <a:cs typeface="Arial"/>
              </a:rPr>
              <a:t> </a:t>
            </a:r>
            <a:r>
              <a:rPr sz="900" b="1" spc="-5" dirty="0">
                <a:latin typeface="Arial"/>
                <a:cs typeface="Arial"/>
              </a:rPr>
              <a:t>Benson</a:t>
            </a:r>
            <a:endParaRPr sz="900" dirty="0">
              <a:latin typeface="Arial"/>
              <a:cs typeface="Arial"/>
            </a:endParaRPr>
          </a:p>
        </p:txBody>
      </p:sp>
      <p:sp>
        <p:nvSpPr>
          <p:cNvPr id="276" name="object 264">
            <a:extLst>
              <a:ext uri="{FF2B5EF4-FFF2-40B4-BE49-F238E27FC236}">
                <a16:creationId xmlns:a16="http://schemas.microsoft.com/office/drawing/2014/main" id="{4E8777FD-C490-473A-BD9B-1EF967BC9380}"/>
              </a:ext>
            </a:extLst>
          </p:cNvPr>
          <p:cNvSpPr/>
          <p:nvPr/>
        </p:nvSpPr>
        <p:spPr>
          <a:xfrm>
            <a:off x="4843029" y="1199971"/>
            <a:ext cx="0" cy="110336"/>
          </a:xfrm>
          <a:custGeom>
            <a:avLst/>
            <a:gdLst/>
            <a:ahLst/>
            <a:cxnLst/>
            <a:rect l="l" t="t" r="r" b="b"/>
            <a:pathLst>
              <a:path h="139065">
                <a:moveTo>
                  <a:pt x="0" y="0"/>
                </a:moveTo>
                <a:lnTo>
                  <a:pt x="0" y="138683"/>
                </a:lnTo>
              </a:path>
            </a:pathLst>
          </a:custGeom>
          <a:ln w="3175">
            <a:solidFill>
              <a:srgbClr val="000000"/>
            </a:solidFill>
          </a:ln>
        </p:spPr>
        <p:txBody>
          <a:bodyPr wrap="square" lIns="0" tIns="0" rIns="0" bIns="0" rtlCol="0"/>
          <a:lstStyle/>
          <a:p>
            <a:endParaRPr/>
          </a:p>
        </p:txBody>
      </p:sp>
      <p:sp>
        <p:nvSpPr>
          <p:cNvPr id="277" name="object 265">
            <a:extLst>
              <a:ext uri="{FF2B5EF4-FFF2-40B4-BE49-F238E27FC236}">
                <a16:creationId xmlns:a16="http://schemas.microsoft.com/office/drawing/2014/main" id="{3364E748-2FAD-4F30-ACFC-9DE1BF6FAA91}"/>
              </a:ext>
            </a:extLst>
          </p:cNvPr>
          <p:cNvSpPr/>
          <p:nvPr/>
        </p:nvSpPr>
        <p:spPr>
          <a:xfrm>
            <a:off x="4843029" y="1199971"/>
            <a:ext cx="0" cy="110336"/>
          </a:xfrm>
          <a:custGeom>
            <a:avLst/>
            <a:gdLst/>
            <a:ahLst/>
            <a:cxnLst/>
            <a:rect l="l" t="t" r="r" b="b"/>
            <a:pathLst>
              <a:path h="139065">
                <a:moveTo>
                  <a:pt x="0" y="0"/>
                </a:moveTo>
                <a:lnTo>
                  <a:pt x="0" y="138683"/>
                </a:lnTo>
              </a:path>
            </a:pathLst>
          </a:custGeom>
          <a:ln w="12700">
            <a:solidFill>
              <a:srgbClr val="000000"/>
            </a:solidFill>
          </a:ln>
        </p:spPr>
        <p:txBody>
          <a:bodyPr wrap="square" lIns="0" tIns="0" rIns="0" bIns="0" rtlCol="0"/>
          <a:lstStyle/>
          <a:p>
            <a:endParaRPr/>
          </a:p>
        </p:txBody>
      </p:sp>
      <p:sp>
        <p:nvSpPr>
          <p:cNvPr id="278" name="object 266">
            <a:extLst>
              <a:ext uri="{FF2B5EF4-FFF2-40B4-BE49-F238E27FC236}">
                <a16:creationId xmlns:a16="http://schemas.microsoft.com/office/drawing/2014/main" id="{E10C1E16-2BCB-40E9-A704-786B2BFEE2C4}"/>
              </a:ext>
            </a:extLst>
          </p:cNvPr>
          <p:cNvSpPr/>
          <p:nvPr/>
        </p:nvSpPr>
        <p:spPr>
          <a:xfrm>
            <a:off x="5240842" y="1376306"/>
            <a:ext cx="37786" cy="10076"/>
          </a:xfrm>
          <a:custGeom>
            <a:avLst/>
            <a:gdLst/>
            <a:ahLst/>
            <a:cxnLst/>
            <a:rect l="l" t="t" r="r" b="b"/>
            <a:pathLst>
              <a:path w="47625" h="12700">
                <a:moveTo>
                  <a:pt x="0" y="12700"/>
                </a:moveTo>
                <a:lnTo>
                  <a:pt x="47243" y="12700"/>
                </a:lnTo>
                <a:lnTo>
                  <a:pt x="47243" y="0"/>
                </a:lnTo>
                <a:lnTo>
                  <a:pt x="0" y="0"/>
                </a:lnTo>
                <a:lnTo>
                  <a:pt x="0" y="12700"/>
                </a:lnTo>
                <a:close/>
              </a:path>
            </a:pathLst>
          </a:custGeom>
          <a:solidFill>
            <a:srgbClr val="000000"/>
          </a:solidFill>
        </p:spPr>
        <p:txBody>
          <a:bodyPr wrap="square" lIns="0" tIns="0" rIns="0" bIns="0" rtlCol="0"/>
          <a:lstStyle/>
          <a:p>
            <a:endParaRPr/>
          </a:p>
        </p:txBody>
      </p:sp>
      <p:sp>
        <p:nvSpPr>
          <p:cNvPr id="279" name="object 267">
            <a:extLst>
              <a:ext uri="{FF2B5EF4-FFF2-40B4-BE49-F238E27FC236}">
                <a16:creationId xmlns:a16="http://schemas.microsoft.com/office/drawing/2014/main" id="{598DCAE4-FC44-4163-8AD2-607566FF6B75}"/>
              </a:ext>
            </a:extLst>
          </p:cNvPr>
          <p:cNvSpPr/>
          <p:nvPr/>
        </p:nvSpPr>
        <p:spPr>
          <a:xfrm>
            <a:off x="5240842" y="1390816"/>
            <a:ext cx="37786" cy="10076"/>
          </a:xfrm>
          <a:custGeom>
            <a:avLst/>
            <a:gdLst/>
            <a:ahLst/>
            <a:cxnLst/>
            <a:rect l="l" t="t" r="r" b="b"/>
            <a:pathLst>
              <a:path w="47625" h="12700">
                <a:moveTo>
                  <a:pt x="0" y="12700"/>
                </a:moveTo>
                <a:lnTo>
                  <a:pt x="47243" y="12700"/>
                </a:lnTo>
                <a:lnTo>
                  <a:pt x="47243" y="0"/>
                </a:lnTo>
                <a:lnTo>
                  <a:pt x="0" y="0"/>
                </a:lnTo>
                <a:lnTo>
                  <a:pt x="0" y="12700"/>
                </a:lnTo>
                <a:close/>
              </a:path>
            </a:pathLst>
          </a:custGeom>
          <a:solidFill>
            <a:srgbClr val="000000"/>
          </a:solidFill>
        </p:spPr>
        <p:txBody>
          <a:bodyPr wrap="square" lIns="0" tIns="0" rIns="0" bIns="0" rtlCol="0"/>
          <a:lstStyle/>
          <a:p>
            <a:endParaRPr/>
          </a:p>
        </p:txBody>
      </p:sp>
      <p:sp>
        <p:nvSpPr>
          <p:cNvPr id="280" name="object 268">
            <a:extLst>
              <a:ext uri="{FF2B5EF4-FFF2-40B4-BE49-F238E27FC236}">
                <a16:creationId xmlns:a16="http://schemas.microsoft.com/office/drawing/2014/main" id="{259BEC2D-4D8F-4CA7-8E27-49DD7C69E802}"/>
              </a:ext>
            </a:extLst>
          </p:cNvPr>
          <p:cNvSpPr/>
          <p:nvPr/>
        </p:nvSpPr>
        <p:spPr>
          <a:xfrm>
            <a:off x="6627749" y="1728374"/>
            <a:ext cx="4269846" cy="0"/>
          </a:xfrm>
          <a:custGeom>
            <a:avLst/>
            <a:gdLst/>
            <a:ahLst/>
            <a:cxnLst/>
            <a:rect l="l" t="t" r="r" b="b"/>
            <a:pathLst>
              <a:path w="5381625">
                <a:moveTo>
                  <a:pt x="0" y="0"/>
                </a:moveTo>
                <a:lnTo>
                  <a:pt x="5381244" y="0"/>
                </a:lnTo>
              </a:path>
            </a:pathLst>
          </a:custGeom>
          <a:ln w="12700">
            <a:solidFill>
              <a:srgbClr val="000000"/>
            </a:solidFill>
          </a:ln>
        </p:spPr>
        <p:txBody>
          <a:bodyPr wrap="square" lIns="0" tIns="0" rIns="0" bIns="0" rtlCol="0"/>
          <a:lstStyle/>
          <a:p>
            <a:endParaRPr/>
          </a:p>
        </p:txBody>
      </p:sp>
      <p:sp>
        <p:nvSpPr>
          <p:cNvPr id="281" name="object 269">
            <a:extLst>
              <a:ext uri="{FF2B5EF4-FFF2-40B4-BE49-F238E27FC236}">
                <a16:creationId xmlns:a16="http://schemas.microsoft.com/office/drawing/2014/main" id="{B4AB82BD-1658-4B98-A416-97FF1C68A4DB}"/>
              </a:ext>
            </a:extLst>
          </p:cNvPr>
          <p:cNvSpPr/>
          <p:nvPr/>
        </p:nvSpPr>
        <p:spPr>
          <a:xfrm>
            <a:off x="8758288" y="1603830"/>
            <a:ext cx="0" cy="124947"/>
          </a:xfrm>
          <a:custGeom>
            <a:avLst/>
            <a:gdLst/>
            <a:ahLst/>
            <a:cxnLst/>
            <a:rect l="l" t="t" r="r" b="b"/>
            <a:pathLst>
              <a:path h="157480">
                <a:moveTo>
                  <a:pt x="0" y="0"/>
                </a:moveTo>
                <a:lnTo>
                  <a:pt x="0" y="156972"/>
                </a:lnTo>
              </a:path>
            </a:pathLst>
          </a:custGeom>
          <a:ln w="12700">
            <a:solidFill>
              <a:srgbClr val="000000"/>
            </a:solidFill>
          </a:ln>
        </p:spPr>
        <p:txBody>
          <a:bodyPr wrap="square" lIns="0" tIns="0" rIns="0" bIns="0" rtlCol="0"/>
          <a:lstStyle/>
          <a:p>
            <a:endParaRPr/>
          </a:p>
        </p:txBody>
      </p:sp>
      <p:sp>
        <p:nvSpPr>
          <p:cNvPr id="282" name="object 270">
            <a:extLst>
              <a:ext uri="{FF2B5EF4-FFF2-40B4-BE49-F238E27FC236}">
                <a16:creationId xmlns:a16="http://schemas.microsoft.com/office/drawing/2014/main" id="{78E9132B-0E48-475B-8E4A-8EECB0FBEB0A}"/>
              </a:ext>
            </a:extLst>
          </p:cNvPr>
          <p:cNvSpPr/>
          <p:nvPr/>
        </p:nvSpPr>
        <p:spPr>
          <a:xfrm>
            <a:off x="6627749" y="1728374"/>
            <a:ext cx="2130640" cy="0"/>
          </a:xfrm>
          <a:custGeom>
            <a:avLst/>
            <a:gdLst/>
            <a:ahLst/>
            <a:cxnLst/>
            <a:rect l="l" t="t" r="r" b="b"/>
            <a:pathLst>
              <a:path w="2685415">
                <a:moveTo>
                  <a:pt x="2685288" y="0"/>
                </a:moveTo>
                <a:lnTo>
                  <a:pt x="0" y="0"/>
                </a:lnTo>
              </a:path>
            </a:pathLst>
          </a:custGeom>
          <a:ln w="12700">
            <a:solidFill>
              <a:srgbClr val="000000"/>
            </a:solidFill>
          </a:ln>
        </p:spPr>
        <p:txBody>
          <a:bodyPr wrap="square" lIns="0" tIns="0" rIns="0" bIns="0" rtlCol="0"/>
          <a:lstStyle/>
          <a:p>
            <a:endParaRPr/>
          </a:p>
        </p:txBody>
      </p:sp>
      <p:sp>
        <p:nvSpPr>
          <p:cNvPr id="283" name="object 271">
            <a:extLst>
              <a:ext uri="{FF2B5EF4-FFF2-40B4-BE49-F238E27FC236}">
                <a16:creationId xmlns:a16="http://schemas.microsoft.com/office/drawing/2014/main" id="{01178D40-C475-4D39-85E1-E2C0542569FB}"/>
              </a:ext>
            </a:extLst>
          </p:cNvPr>
          <p:cNvSpPr/>
          <p:nvPr/>
        </p:nvSpPr>
        <p:spPr>
          <a:xfrm>
            <a:off x="8361684" y="1317259"/>
            <a:ext cx="793511" cy="286672"/>
          </a:xfrm>
          <a:custGeom>
            <a:avLst/>
            <a:gdLst/>
            <a:ahLst/>
            <a:cxnLst/>
            <a:rect l="l" t="t" r="r" b="b"/>
            <a:pathLst>
              <a:path w="1000125" h="361315">
                <a:moveTo>
                  <a:pt x="0" y="361187"/>
                </a:moveTo>
                <a:lnTo>
                  <a:pt x="999744" y="361187"/>
                </a:lnTo>
                <a:lnTo>
                  <a:pt x="999744" y="0"/>
                </a:lnTo>
                <a:lnTo>
                  <a:pt x="0" y="0"/>
                </a:lnTo>
                <a:lnTo>
                  <a:pt x="0" y="361187"/>
                </a:lnTo>
                <a:close/>
              </a:path>
            </a:pathLst>
          </a:custGeom>
          <a:solidFill>
            <a:srgbClr val="FF9494"/>
          </a:solidFill>
        </p:spPr>
        <p:txBody>
          <a:bodyPr wrap="square" lIns="0" tIns="0" rIns="0" bIns="0" rtlCol="0"/>
          <a:lstStyle/>
          <a:p>
            <a:endParaRPr/>
          </a:p>
        </p:txBody>
      </p:sp>
      <p:sp>
        <p:nvSpPr>
          <p:cNvPr id="284" name="object 272">
            <a:extLst>
              <a:ext uri="{FF2B5EF4-FFF2-40B4-BE49-F238E27FC236}">
                <a16:creationId xmlns:a16="http://schemas.microsoft.com/office/drawing/2014/main" id="{F559BD55-3A72-4CD1-9A57-F0495C11685C}"/>
              </a:ext>
            </a:extLst>
          </p:cNvPr>
          <p:cNvSpPr/>
          <p:nvPr/>
        </p:nvSpPr>
        <p:spPr>
          <a:xfrm>
            <a:off x="8361684" y="1317259"/>
            <a:ext cx="793511" cy="286672"/>
          </a:xfrm>
          <a:custGeom>
            <a:avLst/>
            <a:gdLst/>
            <a:ahLst/>
            <a:cxnLst/>
            <a:rect l="l" t="t" r="r" b="b"/>
            <a:pathLst>
              <a:path w="1000125" h="361315">
                <a:moveTo>
                  <a:pt x="0" y="361187"/>
                </a:moveTo>
                <a:lnTo>
                  <a:pt x="999744" y="361187"/>
                </a:lnTo>
                <a:lnTo>
                  <a:pt x="999744" y="0"/>
                </a:lnTo>
                <a:lnTo>
                  <a:pt x="0" y="0"/>
                </a:lnTo>
                <a:lnTo>
                  <a:pt x="0" y="361187"/>
                </a:lnTo>
                <a:close/>
              </a:path>
            </a:pathLst>
          </a:custGeom>
          <a:ln w="12699">
            <a:solidFill>
              <a:srgbClr val="FF3939"/>
            </a:solidFill>
          </a:ln>
        </p:spPr>
        <p:txBody>
          <a:bodyPr wrap="square" lIns="0" tIns="0" rIns="0" bIns="0" rtlCol="0"/>
          <a:lstStyle/>
          <a:p>
            <a:endParaRPr/>
          </a:p>
        </p:txBody>
      </p:sp>
      <p:sp>
        <p:nvSpPr>
          <p:cNvPr id="285" name="object 273">
            <a:extLst>
              <a:ext uri="{FF2B5EF4-FFF2-40B4-BE49-F238E27FC236}">
                <a16:creationId xmlns:a16="http://schemas.microsoft.com/office/drawing/2014/main" id="{05EE5F2C-C100-415B-A432-282BA4082CB3}"/>
              </a:ext>
            </a:extLst>
          </p:cNvPr>
          <p:cNvSpPr txBox="1"/>
          <p:nvPr/>
        </p:nvSpPr>
        <p:spPr>
          <a:xfrm>
            <a:off x="8497916" y="1287685"/>
            <a:ext cx="698085" cy="339837"/>
          </a:xfrm>
          <a:prstGeom prst="rect">
            <a:avLst/>
          </a:prstGeom>
        </p:spPr>
        <p:txBody>
          <a:bodyPr vert="horz" wrap="square" lIns="0" tIns="36830" rIns="0" bIns="0" rtlCol="0">
            <a:spAutoFit/>
          </a:bodyPr>
          <a:lstStyle/>
          <a:p>
            <a:pPr marL="38735" algn="ctr">
              <a:lnSpc>
                <a:spcPct val="100000"/>
              </a:lnSpc>
              <a:spcBef>
                <a:spcPts val="290"/>
              </a:spcBef>
            </a:pPr>
            <a:r>
              <a:rPr sz="900" b="1" i="1" dirty="0">
                <a:latin typeface="Arial"/>
                <a:cs typeface="Arial"/>
              </a:rPr>
              <a:t>M</a:t>
            </a:r>
            <a:r>
              <a:rPr sz="900" b="1" i="1" spc="-25" dirty="0">
                <a:latin typeface="Arial"/>
                <a:cs typeface="Arial"/>
              </a:rPr>
              <a:t> </a:t>
            </a:r>
            <a:r>
              <a:rPr sz="900" b="1" i="1" dirty="0">
                <a:latin typeface="Arial"/>
                <a:cs typeface="Arial"/>
              </a:rPr>
              <a:t>E</a:t>
            </a:r>
            <a:endParaRPr sz="900" dirty="0">
              <a:latin typeface="Arial"/>
              <a:cs typeface="Arial"/>
            </a:endParaRPr>
          </a:p>
          <a:p>
            <a:pPr algn="ctr">
              <a:lnSpc>
                <a:spcPct val="100000"/>
              </a:lnSpc>
              <a:spcBef>
                <a:spcPts val="195"/>
              </a:spcBef>
            </a:pPr>
            <a:r>
              <a:rPr sz="900" b="1" i="1" spc="-5" dirty="0">
                <a:latin typeface="Arial"/>
                <a:cs typeface="Arial"/>
              </a:rPr>
              <a:t>Whitwood</a:t>
            </a:r>
            <a:endParaRPr sz="900" dirty="0">
              <a:latin typeface="Arial"/>
              <a:cs typeface="Arial"/>
            </a:endParaRPr>
          </a:p>
        </p:txBody>
      </p:sp>
      <p:sp>
        <p:nvSpPr>
          <p:cNvPr id="286" name="object 274">
            <a:extLst>
              <a:ext uri="{FF2B5EF4-FFF2-40B4-BE49-F238E27FC236}">
                <a16:creationId xmlns:a16="http://schemas.microsoft.com/office/drawing/2014/main" id="{0E3E1A4B-B967-42AA-A711-09C6EFC305B6}"/>
              </a:ext>
            </a:extLst>
          </p:cNvPr>
          <p:cNvSpPr/>
          <p:nvPr/>
        </p:nvSpPr>
        <p:spPr>
          <a:xfrm>
            <a:off x="7397983" y="2265240"/>
            <a:ext cx="0" cy="0"/>
          </a:xfrm>
          <a:custGeom>
            <a:avLst/>
            <a:gdLst/>
            <a:ahLst/>
            <a:cxnLst/>
            <a:rect l="l" t="t" r="r" b="b"/>
            <a:pathLst>
              <a:path>
                <a:moveTo>
                  <a:pt x="0" y="0"/>
                </a:moveTo>
                <a:lnTo>
                  <a:pt x="0" y="0"/>
                </a:lnTo>
              </a:path>
            </a:pathLst>
          </a:custGeom>
          <a:ln w="12700">
            <a:solidFill>
              <a:srgbClr val="000000"/>
            </a:solidFill>
          </a:ln>
        </p:spPr>
        <p:txBody>
          <a:bodyPr wrap="square" lIns="0" tIns="0" rIns="0" bIns="0" rtlCol="0"/>
          <a:lstStyle/>
          <a:p>
            <a:endParaRPr/>
          </a:p>
        </p:txBody>
      </p:sp>
      <p:sp>
        <p:nvSpPr>
          <p:cNvPr id="287" name="object 275">
            <a:extLst>
              <a:ext uri="{FF2B5EF4-FFF2-40B4-BE49-F238E27FC236}">
                <a16:creationId xmlns:a16="http://schemas.microsoft.com/office/drawing/2014/main" id="{7355CCE8-8EB6-43E6-A926-9BE74A82F91E}"/>
              </a:ext>
            </a:extLst>
          </p:cNvPr>
          <p:cNvSpPr/>
          <p:nvPr/>
        </p:nvSpPr>
        <p:spPr>
          <a:xfrm>
            <a:off x="7458441" y="2012527"/>
            <a:ext cx="0" cy="252916"/>
          </a:xfrm>
          <a:custGeom>
            <a:avLst/>
            <a:gdLst/>
            <a:ahLst/>
            <a:cxnLst/>
            <a:rect l="l" t="t" r="r" b="b"/>
            <a:pathLst>
              <a:path h="318769">
                <a:moveTo>
                  <a:pt x="0" y="0"/>
                </a:moveTo>
                <a:lnTo>
                  <a:pt x="0" y="318514"/>
                </a:lnTo>
              </a:path>
            </a:pathLst>
          </a:custGeom>
          <a:ln w="12700">
            <a:solidFill>
              <a:srgbClr val="000000"/>
            </a:solidFill>
          </a:ln>
        </p:spPr>
        <p:txBody>
          <a:bodyPr wrap="square" lIns="0" tIns="0" rIns="0" bIns="0" rtlCol="0"/>
          <a:lstStyle/>
          <a:p>
            <a:endParaRPr/>
          </a:p>
        </p:txBody>
      </p:sp>
      <p:sp>
        <p:nvSpPr>
          <p:cNvPr id="288" name="object 276">
            <a:extLst>
              <a:ext uri="{FF2B5EF4-FFF2-40B4-BE49-F238E27FC236}">
                <a16:creationId xmlns:a16="http://schemas.microsoft.com/office/drawing/2014/main" id="{CB51C1CC-0670-445B-AED8-9C3050A074D0}"/>
              </a:ext>
            </a:extLst>
          </p:cNvPr>
          <p:cNvSpPr/>
          <p:nvPr/>
        </p:nvSpPr>
        <p:spPr>
          <a:xfrm>
            <a:off x="7397983" y="2265240"/>
            <a:ext cx="60458" cy="0"/>
          </a:xfrm>
          <a:custGeom>
            <a:avLst/>
            <a:gdLst/>
            <a:ahLst/>
            <a:cxnLst/>
            <a:rect l="l" t="t" r="r" b="b"/>
            <a:pathLst>
              <a:path w="76200">
                <a:moveTo>
                  <a:pt x="76200" y="0"/>
                </a:moveTo>
                <a:lnTo>
                  <a:pt x="0" y="0"/>
                </a:lnTo>
              </a:path>
            </a:pathLst>
          </a:custGeom>
          <a:ln w="12700">
            <a:solidFill>
              <a:srgbClr val="000000"/>
            </a:solidFill>
          </a:ln>
        </p:spPr>
        <p:txBody>
          <a:bodyPr wrap="square" lIns="0" tIns="0" rIns="0" bIns="0" rtlCol="0"/>
          <a:lstStyle/>
          <a:p>
            <a:endParaRPr/>
          </a:p>
        </p:txBody>
      </p:sp>
      <p:sp>
        <p:nvSpPr>
          <p:cNvPr id="289" name="object 277">
            <a:extLst>
              <a:ext uri="{FF2B5EF4-FFF2-40B4-BE49-F238E27FC236}">
                <a16:creationId xmlns:a16="http://schemas.microsoft.com/office/drawing/2014/main" id="{BDF2E07E-B888-4F13-8C30-AB209C730E40}"/>
              </a:ext>
            </a:extLst>
          </p:cNvPr>
          <p:cNvSpPr/>
          <p:nvPr/>
        </p:nvSpPr>
        <p:spPr>
          <a:xfrm>
            <a:off x="7061837" y="1854126"/>
            <a:ext cx="847318" cy="452224"/>
          </a:xfrm>
          <a:custGeom>
            <a:avLst/>
            <a:gdLst/>
            <a:ahLst/>
            <a:cxnLst/>
            <a:rect l="l" t="t" r="r" b="b"/>
            <a:pathLst>
              <a:path w="1000125" h="200025">
                <a:moveTo>
                  <a:pt x="0" y="199643"/>
                </a:moveTo>
                <a:lnTo>
                  <a:pt x="999744" y="199643"/>
                </a:lnTo>
                <a:lnTo>
                  <a:pt x="999744" y="0"/>
                </a:lnTo>
                <a:lnTo>
                  <a:pt x="0" y="0"/>
                </a:lnTo>
                <a:lnTo>
                  <a:pt x="0" y="199643"/>
                </a:lnTo>
                <a:close/>
              </a:path>
            </a:pathLst>
          </a:custGeom>
          <a:solidFill>
            <a:srgbClr val="FF9494"/>
          </a:solidFill>
        </p:spPr>
        <p:txBody>
          <a:bodyPr wrap="square" lIns="0" tIns="0" rIns="0" bIns="0" rtlCol="0"/>
          <a:lstStyle/>
          <a:p>
            <a:endParaRPr/>
          </a:p>
        </p:txBody>
      </p:sp>
      <p:sp>
        <p:nvSpPr>
          <p:cNvPr id="290" name="object 278">
            <a:extLst>
              <a:ext uri="{FF2B5EF4-FFF2-40B4-BE49-F238E27FC236}">
                <a16:creationId xmlns:a16="http://schemas.microsoft.com/office/drawing/2014/main" id="{72C7C91E-6873-4012-A39B-9D833C254056}"/>
              </a:ext>
            </a:extLst>
          </p:cNvPr>
          <p:cNvSpPr/>
          <p:nvPr/>
        </p:nvSpPr>
        <p:spPr>
          <a:xfrm>
            <a:off x="7055488" y="1866827"/>
            <a:ext cx="858250" cy="434706"/>
          </a:xfrm>
          <a:custGeom>
            <a:avLst/>
            <a:gdLst/>
            <a:ahLst/>
            <a:cxnLst/>
            <a:rect l="l" t="t" r="r" b="b"/>
            <a:pathLst>
              <a:path w="1000125" h="200025">
                <a:moveTo>
                  <a:pt x="0" y="199643"/>
                </a:moveTo>
                <a:lnTo>
                  <a:pt x="999744" y="199643"/>
                </a:lnTo>
                <a:lnTo>
                  <a:pt x="999744" y="0"/>
                </a:lnTo>
                <a:lnTo>
                  <a:pt x="0" y="0"/>
                </a:lnTo>
                <a:lnTo>
                  <a:pt x="0" y="199643"/>
                </a:lnTo>
                <a:close/>
              </a:path>
            </a:pathLst>
          </a:custGeom>
          <a:ln w="12700">
            <a:solidFill>
              <a:srgbClr val="FF3939"/>
            </a:solidFill>
          </a:ln>
        </p:spPr>
        <p:txBody>
          <a:bodyPr wrap="square" lIns="0" tIns="0" rIns="0" bIns="0" rtlCol="0"/>
          <a:lstStyle/>
          <a:p>
            <a:endParaRPr/>
          </a:p>
        </p:txBody>
      </p:sp>
      <p:sp>
        <p:nvSpPr>
          <p:cNvPr id="291" name="object 279">
            <a:extLst>
              <a:ext uri="{FF2B5EF4-FFF2-40B4-BE49-F238E27FC236}">
                <a16:creationId xmlns:a16="http://schemas.microsoft.com/office/drawing/2014/main" id="{906A3B73-532D-447B-8214-00C50126A039}"/>
              </a:ext>
            </a:extLst>
          </p:cNvPr>
          <p:cNvSpPr txBox="1"/>
          <p:nvPr/>
        </p:nvSpPr>
        <p:spPr>
          <a:xfrm>
            <a:off x="7130356" y="1843899"/>
            <a:ext cx="647404" cy="289823"/>
          </a:xfrm>
          <a:prstGeom prst="rect">
            <a:avLst/>
          </a:prstGeom>
        </p:spPr>
        <p:txBody>
          <a:bodyPr vert="horz" wrap="square" lIns="0" tIns="12700" rIns="0" bIns="0" rtlCol="0">
            <a:spAutoFit/>
          </a:bodyPr>
          <a:lstStyle/>
          <a:p>
            <a:pPr marL="12700">
              <a:lnSpc>
                <a:spcPct val="100000"/>
              </a:lnSpc>
              <a:spcBef>
                <a:spcPts val="100"/>
              </a:spcBef>
            </a:pPr>
            <a:r>
              <a:rPr sz="900" b="1" i="1" dirty="0">
                <a:latin typeface="Arial"/>
                <a:cs typeface="Arial"/>
              </a:rPr>
              <a:t>B</a:t>
            </a:r>
            <a:r>
              <a:rPr sz="900" b="1" i="1" spc="-70" dirty="0">
                <a:latin typeface="Arial"/>
                <a:cs typeface="Arial"/>
              </a:rPr>
              <a:t> </a:t>
            </a:r>
            <a:r>
              <a:rPr sz="900" b="1" i="1" spc="-5" dirty="0">
                <a:latin typeface="Arial"/>
                <a:cs typeface="Arial"/>
              </a:rPr>
              <a:t>Wellington</a:t>
            </a:r>
            <a:endParaRPr sz="900" dirty="0">
              <a:latin typeface="Arial"/>
              <a:cs typeface="Arial"/>
            </a:endParaRPr>
          </a:p>
        </p:txBody>
      </p:sp>
      <p:sp>
        <p:nvSpPr>
          <p:cNvPr id="292" name="object 280">
            <a:extLst>
              <a:ext uri="{FF2B5EF4-FFF2-40B4-BE49-F238E27FC236}">
                <a16:creationId xmlns:a16="http://schemas.microsoft.com/office/drawing/2014/main" id="{4B406888-C7C1-4E94-A281-6F4FD65DDAF3}"/>
              </a:ext>
            </a:extLst>
          </p:cNvPr>
          <p:cNvSpPr/>
          <p:nvPr/>
        </p:nvSpPr>
        <p:spPr>
          <a:xfrm>
            <a:off x="7001379" y="2519165"/>
            <a:ext cx="793511" cy="286672"/>
          </a:xfrm>
          <a:custGeom>
            <a:avLst/>
            <a:gdLst/>
            <a:ahLst/>
            <a:cxnLst/>
            <a:rect l="l" t="t" r="r" b="b"/>
            <a:pathLst>
              <a:path w="1000125" h="361314">
                <a:moveTo>
                  <a:pt x="0" y="361187"/>
                </a:moveTo>
                <a:lnTo>
                  <a:pt x="999744" y="361187"/>
                </a:lnTo>
                <a:lnTo>
                  <a:pt x="999744" y="0"/>
                </a:lnTo>
                <a:lnTo>
                  <a:pt x="0" y="0"/>
                </a:lnTo>
                <a:lnTo>
                  <a:pt x="0" y="361187"/>
                </a:lnTo>
                <a:close/>
              </a:path>
            </a:pathLst>
          </a:custGeom>
          <a:solidFill>
            <a:srgbClr val="FF9494"/>
          </a:solidFill>
        </p:spPr>
        <p:txBody>
          <a:bodyPr wrap="square" lIns="0" tIns="0" rIns="0" bIns="0" rtlCol="0"/>
          <a:lstStyle/>
          <a:p>
            <a:endParaRPr/>
          </a:p>
        </p:txBody>
      </p:sp>
      <p:sp>
        <p:nvSpPr>
          <p:cNvPr id="293" name="object 281">
            <a:extLst>
              <a:ext uri="{FF2B5EF4-FFF2-40B4-BE49-F238E27FC236}">
                <a16:creationId xmlns:a16="http://schemas.microsoft.com/office/drawing/2014/main" id="{08D3FD77-717B-4D72-9CE4-6591CCD2EF5D}"/>
              </a:ext>
            </a:extLst>
          </p:cNvPr>
          <p:cNvSpPr/>
          <p:nvPr/>
        </p:nvSpPr>
        <p:spPr>
          <a:xfrm>
            <a:off x="7001379" y="2519165"/>
            <a:ext cx="793511" cy="286672"/>
          </a:xfrm>
          <a:custGeom>
            <a:avLst/>
            <a:gdLst/>
            <a:ahLst/>
            <a:cxnLst/>
            <a:rect l="l" t="t" r="r" b="b"/>
            <a:pathLst>
              <a:path w="1000125" h="361314">
                <a:moveTo>
                  <a:pt x="0" y="361187"/>
                </a:moveTo>
                <a:lnTo>
                  <a:pt x="999744" y="361187"/>
                </a:lnTo>
                <a:lnTo>
                  <a:pt x="999744" y="0"/>
                </a:lnTo>
                <a:lnTo>
                  <a:pt x="0" y="0"/>
                </a:lnTo>
                <a:lnTo>
                  <a:pt x="0" y="361187"/>
                </a:lnTo>
                <a:close/>
              </a:path>
            </a:pathLst>
          </a:custGeom>
          <a:ln w="12699">
            <a:solidFill>
              <a:srgbClr val="FF3939"/>
            </a:solidFill>
          </a:ln>
        </p:spPr>
        <p:txBody>
          <a:bodyPr wrap="square" lIns="0" tIns="0" rIns="0" bIns="0" rtlCol="0"/>
          <a:lstStyle/>
          <a:p>
            <a:endParaRPr/>
          </a:p>
        </p:txBody>
      </p:sp>
      <p:sp>
        <p:nvSpPr>
          <p:cNvPr id="294" name="object 282">
            <a:extLst>
              <a:ext uri="{FF2B5EF4-FFF2-40B4-BE49-F238E27FC236}">
                <a16:creationId xmlns:a16="http://schemas.microsoft.com/office/drawing/2014/main" id="{AB8727A8-6A9F-4E8D-863F-4756A6CB8BE6}"/>
              </a:ext>
            </a:extLst>
          </p:cNvPr>
          <p:cNvSpPr txBox="1"/>
          <p:nvPr/>
        </p:nvSpPr>
        <p:spPr>
          <a:xfrm>
            <a:off x="7016694" y="2488381"/>
            <a:ext cx="715823" cy="341119"/>
          </a:xfrm>
          <a:prstGeom prst="rect">
            <a:avLst/>
          </a:prstGeom>
        </p:spPr>
        <p:txBody>
          <a:bodyPr vert="horz" wrap="square" lIns="0" tIns="38100" rIns="0" bIns="0" rtlCol="0">
            <a:spAutoFit/>
          </a:bodyPr>
          <a:lstStyle/>
          <a:p>
            <a:pPr marL="178435">
              <a:lnSpc>
                <a:spcPct val="100000"/>
              </a:lnSpc>
              <a:spcBef>
                <a:spcPts val="300"/>
              </a:spcBef>
            </a:pPr>
            <a:r>
              <a:rPr sz="900" b="1" dirty="0">
                <a:latin typeface="Arial"/>
                <a:cs typeface="Arial"/>
              </a:rPr>
              <a:t>S</a:t>
            </a:r>
            <a:r>
              <a:rPr sz="900" b="1" spc="-70" dirty="0">
                <a:latin typeface="Arial"/>
                <a:cs typeface="Arial"/>
              </a:rPr>
              <a:t> </a:t>
            </a:r>
            <a:r>
              <a:rPr sz="900" b="1" spc="-5" dirty="0">
                <a:latin typeface="Arial"/>
                <a:cs typeface="Arial"/>
              </a:rPr>
              <a:t>Benson</a:t>
            </a:r>
            <a:endParaRPr sz="900" dirty="0">
              <a:latin typeface="Arial"/>
              <a:cs typeface="Arial"/>
            </a:endParaRPr>
          </a:p>
          <a:p>
            <a:pPr marL="12700">
              <a:lnSpc>
                <a:spcPct val="100000"/>
              </a:lnSpc>
              <a:spcBef>
                <a:spcPts val="204"/>
              </a:spcBef>
            </a:pPr>
            <a:r>
              <a:rPr sz="900" spc="-5" dirty="0">
                <a:latin typeface="Arial"/>
                <a:cs typeface="Arial"/>
              </a:rPr>
              <a:t>DNA</a:t>
            </a:r>
            <a:r>
              <a:rPr sz="900" spc="-15" dirty="0">
                <a:latin typeface="Arial"/>
                <a:cs typeface="Arial"/>
              </a:rPr>
              <a:t> </a:t>
            </a:r>
            <a:r>
              <a:rPr sz="900" dirty="0">
                <a:latin typeface="Arial"/>
                <a:cs typeface="Arial"/>
              </a:rPr>
              <a:t>kit</a:t>
            </a:r>
          </a:p>
        </p:txBody>
      </p:sp>
      <p:sp>
        <p:nvSpPr>
          <p:cNvPr id="295" name="object 283">
            <a:extLst>
              <a:ext uri="{FF2B5EF4-FFF2-40B4-BE49-F238E27FC236}">
                <a16:creationId xmlns:a16="http://schemas.microsoft.com/office/drawing/2014/main" id="{E2FED240-8D09-4078-B890-0FBFD432F62D}"/>
              </a:ext>
            </a:extLst>
          </p:cNvPr>
          <p:cNvSpPr/>
          <p:nvPr/>
        </p:nvSpPr>
        <p:spPr>
          <a:xfrm>
            <a:off x="7396774" y="2265240"/>
            <a:ext cx="0" cy="253924"/>
          </a:xfrm>
          <a:custGeom>
            <a:avLst/>
            <a:gdLst/>
            <a:ahLst/>
            <a:cxnLst/>
            <a:rect l="l" t="t" r="r" b="b"/>
            <a:pathLst>
              <a:path h="320039">
                <a:moveTo>
                  <a:pt x="0" y="0"/>
                </a:moveTo>
                <a:lnTo>
                  <a:pt x="0" y="320040"/>
                </a:lnTo>
              </a:path>
            </a:pathLst>
          </a:custGeom>
          <a:ln w="3175">
            <a:solidFill>
              <a:srgbClr val="000000"/>
            </a:solidFill>
          </a:ln>
        </p:spPr>
        <p:txBody>
          <a:bodyPr wrap="square" lIns="0" tIns="0" rIns="0" bIns="0" rtlCol="0"/>
          <a:lstStyle/>
          <a:p>
            <a:endParaRPr/>
          </a:p>
        </p:txBody>
      </p:sp>
      <p:sp>
        <p:nvSpPr>
          <p:cNvPr id="296" name="object 284">
            <a:extLst>
              <a:ext uri="{FF2B5EF4-FFF2-40B4-BE49-F238E27FC236}">
                <a16:creationId xmlns:a16="http://schemas.microsoft.com/office/drawing/2014/main" id="{96C9D257-AA22-44CE-96D7-26444E48D7EC}"/>
              </a:ext>
            </a:extLst>
          </p:cNvPr>
          <p:cNvSpPr/>
          <p:nvPr/>
        </p:nvSpPr>
        <p:spPr>
          <a:xfrm>
            <a:off x="7396774" y="2265240"/>
            <a:ext cx="0" cy="253924"/>
          </a:xfrm>
          <a:custGeom>
            <a:avLst/>
            <a:gdLst/>
            <a:ahLst/>
            <a:cxnLst/>
            <a:rect l="l" t="t" r="r" b="b"/>
            <a:pathLst>
              <a:path h="320039">
                <a:moveTo>
                  <a:pt x="0" y="0"/>
                </a:moveTo>
                <a:lnTo>
                  <a:pt x="0" y="320039"/>
                </a:lnTo>
              </a:path>
            </a:pathLst>
          </a:custGeom>
          <a:ln w="12700">
            <a:solidFill>
              <a:srgbClr val="000000"/>
            </a:solidFill>
          </a:ln>
        </p:spPr>
        <p:txBody>
          <a:bodyPr wrap="square" lIns="0" tIns="0" rIns="0" bIns="0" rtlCol="0"/>
          <a:lstStyle/>
          <a:p>
            <a:endParaRPr/>
          </a:p>
        </p:txBody>
      </p:sp>
      <p:sp>
        <p:nvSpPr>
          <p:cNvPr id="297" name="object 285">
            <a:extLst>
              <a:ext uri="{FF2B5EF4-FFF2-40B4-BE49-F238E27FC236}">
                <a16:creationId xmlns:a16="http://schemas.microsoft.com/office/drawing/2014/main" id="{5EBB3692-E566-4328-839D-08A905449C0D}"/>
              </a:ext>
            </a:extLst>
          </p:cNvPr>
          <p:cNvSpPr/>
          <p:nvPr/>
        </p:nvSpPr>
        <p:spPr>
          <a:xfrm>
            <a:off x="6218209" y="1853336"/>
            <a:ext cx="814160" cy="434706"/>
          </a:xfrm>
          <a:custGeom>
            <a:avLst/>
            <a:gdLst/>
            <a:ahLst/>
            <a:cxnLst/>
            <a:rect l="l" t="t" r="r" b="b"/>
            <a:pathLst>
              <a:path w="1000125" h="361314">
                <a:moveTo>
                  <a:pt x="0" y="361187"/>
                </a:moveTo>
                <a:lnTo>
                  <a:pt x="999744" y="361187"/>
                </a:lnTo>
                <a:lnTo>
                  <a:pt x="999744" y="0"/>
                </a:lnTo>
                <a:lnTo>
                  <a:pt x="0" y="0"/>
                </a:lnTo>
                <a:lnTo>
                  <a:pt x="0" y="361187"/>
                </a:lnTo>
                <a:close/>
              </a:path>
            </a:pathLst>
          </a:custGeom>
          <a:solidFill>
            <a:srgbClr val="FF9494"/>
          </a:solidFill>
        </p:spPr>
        <p:txBody>
          <a:bodyPr wrap="square" lIns="0" tIns="0" rIns="0" bIns="0" rtlCol="0"/>
          <a:lstStyle/>
          <a:p>
            <a:endParaRPr/>
          </a:p>
        </p:txBody>
      </p:sp>
      <p:sp>
        <p:nvSpPr>
          <p:cNvPr id="298" name="object 286">
            <a:extLst>
              <a:ext uri="{FF2B5EF4-FFF2-40B4-BE49-F238E27FC236}">
                <a16:creationId xmlns:a16="http://schemas.microsoft.com/office/drawing/2014/main" id="{625C11E6-2208-485C-998F-726CBB2D9C30}"/>
              </a:ext>
            </a:extLst>
          </p:cNvPr>
          <p:cNvSpPr/>
          <p:nvPr/>
        </p:nvSpPr>
        <p:spPr>
          <a:xfrm>
            <a:off x="6212094" y="1854126"/>
            <a:ext cx="814161" cy="434707"/>
          </a:xfrm>
          <a:custGeom>
            <a:avLst/>
            <a:gdLst/>
            <a:ahLst/>
            <a:cxnLst/>
            <a:rect l="l" t="t" r="r" b="b"/>
            <a:pathLst>
              <a:path w="1000125" h="361314">
                <a:moveTo>
                  <a:pt x="0" y="361187"/>
                </a:moveTo>
                <a:lnTo>
                  <a:pt x="999744" y="361187"/>
                </a:lnTo>
                <a:lnTo>
                  <a:pt x="999744" y="0"/>
                </a:lnTo>
                <a:lnTo>
                  <a:pt x="0" y="0"/>
                </a:lnTo>
                <a:lnTo>
                  <a:pt x="0" y="361187"/>
                </a:lnTo>
                <a:close/>
              </a:path>
            </a:pathLst>
          </a:custGeom>
          <a:ln w="12699">
            <a:solidFill>
              <a:srgbClr val="FF3939"/>
            </a:solidFill>
          </a:ln>
        </p:spPr>
        <p:txBody>
          <a:bodyPr wrap="square" lIns="0" tIns="0" rIns="0" bIns="0" rtlCol="0"/>
          <a:lstStyle/>
          <a:p>
            <a:endParaRPr/>
          </a:p>
        </p:txBody>
      </p:sp>
      <p:sp>
        <p:nvSpPr>
          <p:cNvPr id="299" name="object 287">
            <a:extLst>
              <a:ext uri="{FF2B5EF4-FFF2-40B4-BE49-F238E27FC236}">
                <a16:creationId xmlns:a16="http://schemas.microsoft.com/office/drawing/2014/main" id="{F4CB2E73-CBEB-4DCA-8BAB-8135375FBBAD}"/>
              </a:ext>
            </a:extLst>
          </p:cNvPr>
          <p:cNvSpPr txBox="1"/>
          <p:nvPr/>
        </p:nvSpPr>
        <p:spPr>
          <a:xfrm>
            <a:off x="6259160" y="1823343"/>
            <a:ext cx="610626" cy="279114"/>
          </a:xfrm>
          <a:prstGeom prst="rect">
            <a:avLst/>
          </a:prstGeom>
        </p:spPr>
        <p:txBody>
          <a:bodyPr vert="horz" wrap="square" lIns="0" tIns="38100" rIns="0" bIns="0" rtlCol="0">
            <a:spAutoFit/>
          </a:bodyPr>
          <a:lstStyle/>
          <a:p>
            <a:pPr marL="121920">
              <a:lnSpc>
                <a:spcPct val="100000"/>
              </a:lnSpc>
              <a:spcBef>
                <a:spcPts val="300"/>
              </a:spcBef>
            </a:pPr>
            <a:r>
              <a:rPr sz="900" b="1" dirty="0">
                <a:latin typeface="Arial"/>
                <a:cs typeface="Arial"/>
              </a:rPr>
              <a:t>L D</a:t>
            </a:r>
            <a:r>
              <a:rPr sz="900" b="1" spc="-90" dirty="0">
                <a:latin typeface="Arial"/>
                <a:cs typeface="Arial"/>
              </a:rPr>
              <a:t> </a:t>
            </a:r>
            <a:r>
              <a:rPr sz="900" b="1" spc="-5" dirty="0">
                <a:latin typeface="Arial"/>
                <a:cs typeface="Arial"/>
              </a:rPr>
              <a:t>Benson</a:t>
            </a:r>
            <a:endParaRPr sz="900" dirty="0">
              <a:latin typeface="Arial"/>
              <a:cs typeface="Arial"/>
            </a:endParaRPr>
          </a:p>
          <a:p>
            <a:pPr marL="12700">
              <a:lnSpc>
                <a:spcPct val="100000"/>
              </a:lnSpc>
              <a:spcBef>
                <a:spcPts val="204"/>
              </a:spcBef>
            </a:pPr>
            <a:r>
              <a:rPr sz="900" spc="-5" dirty="0">
                <a:latin typeface="Arial"/>
                <a:cs typeface="Arial"/>
              </a:rPr>
              <a:t>DNA</a:t>
            </a:r>
            <a:r>
              <a:rPr sz="900" spc="-15" dirty="0">
                <a:latin typeface="Arial"/>
                <a:cs typeface="Arial"/>
              </a:rPr>
              <a:t> </a:t>
            </a:r>
            <a:r>
              <a:rPr sz="900" dirty="0">
                <a:latin typeface="Arial"/>
                <a:cs typeface="Arial"/>
              </a:rPr>
              <a:t>kit</a:t>
            </a:r>
          </a:p>
        </p:txBody>
      </p:sp>
      <p:sp>
        <p:nvSpPr>
          <p:cNvPr id="300" name="object 288">
            <a:extLst>
              <a:ext uri="{FF2B5EF4-FFF2-40B4-BE49-F238E27FC236}">
                <a16:creationId xmlns:a16="http://schemas.microsoft.com/office/drawing/2014/main" id="{9060F505-C55A-4606-93CD-EDBF2F1A2712}"/>
              </a:ext>
            </a:extLst>
          </p:cNvPr>
          <p:cNvSpPr/>
          <p:nvPr/>
        </p:nvSpPr>
        <p:spPr>
          <a:xfrm>
            <a:off x="6639239" y="1728374"/>
            <a:ext cx="0" cy="125954"/>
          </a:xfrm>
          <a:custGeom>
            <a:avLst/>
            <a:gdLst/>
            <a:ahLst/>
            <a:cxnLst/>
            <a:rect l="l" t="t" r="r" b="b"/>
            <a:pathLst>
              <a:path h="158750">
                <a:moveTo>
                  <a:pt x="0" y="0"/>
                </a:moveTo>
                <a:lnTo>
                  <a:pt x="0" y="158495"/>
                </a:lnTo>
              </a:path>
            </a:pathLst>
          </a:custGeom>
          <a:ln w="3175">
            <a:solidFill>
              <a:srgbClr val="000000"/>
            </a:solidFill>
          </a:ln>
        </p:spPr>
        <p:txBody>
          <a:bodyPr wrap="square" lIns="0" tIns="0" rIns="0" bIns="0" rtlCol="0"/>
          <a:lstStyle/>
          <a:p>
            <a:endParaRPr/>
          </a:p>
        </p:txBody>
      </p:sp>
      <p:sp>
        <p:nvSpPr>
          <p:cNvPr id="301" name="object 289">
            <a:extLst>
              <a:ext uri="{FF2B5EF4-FFF2-40B4-BE49-F238E27FC236}">
                <a16:creationId xmlns:a16="http://schemas.microsoft.com/office/drawing/2014/main" id="{B7430D23-670C-4539-970F-EC1622F93399}"/>
              </a:ext>
            </a:extLst>
          </p:cNvPr>
          <p:cNvSpPr/>
          <p:nvPr/>
        </p:nvSpPr>
        <p:spPr>
          <a:xfrm>
            <a:off x="6639239" y="1728374"/>
            <a:ext cx="0" cy="125954"/>
          </a:xfrm>
          <a:custGeom>
            <a:avLst/>
            <a:gdLst/>
            <a:ahLst/>
            <a:cxnLst/>
            <a:rect l="l" t="t" r="r" b="b"/>
            <a:pathLst>
              <a:path h="158750">
                <a:moveTo>
                  <a:pt x="0" y="0"/>
                </a:moveTo>
                <a:lnTo>
                  <a:pt x="0" y="158495"/>
                </a:lnTo>
              </a:path>
            </a:pathLst>
          </a:custGeom>
          <a:ln w="12700">
            <a:solidFill>
              <a:srgbClr val="000000"/>
            </a:solidFill>
          </a:ln>
        </p:spPr>
        <p:txBody>
          <a:bodyPr wrap="square" lIns="0" tIns="0" rIns="0" bIns="0" rtlCol="0"/>
          <a:lstStyle/>
          <a:p>
            <a:endParaRPr/>
          </a:p>
        </p:txBody>
      </p:sp>
      <p:sp>
        <p:nvSpPr>
          <p:cNvPr id="302" name="object 290">
            <a:extLst>
              <a:ext uri="{FF2B5EF4-FFF2-40B4-BE49-F238E27FC236}">
                <a16:creationId xmlns:a16="http://schemas.microsoft.com/office/drawing/2014/main" id="{1BC5F3AD-D2F3-4CED-A700-57770EB2AA3C}"/>
              </a:ext>
            </a:extLst>
          </p:cNvPr>
          <p:cNvSpPr/>
          <p:nvPr/>
        </p:nvSpPr>
        <p:spPr>
          <a:xfrm>
            <a:off x="7024353" y="1920428"/>
            <a:ext cx="37786" cy="10076"/>
          </a:xfrm>
          <a:custGeom>
            <a:avLst/>
            <a:gdLst/>
            <a:ahLst/>
            <a:cxnLst/>
            <a:rect l="l" t="t" r="r" b="b"/>
            <a:pathLst>
              <a:path w="47625" h="12700">
                <a:moveTo>
                  <a:pt x="0" y="12700"/>
                </a:moveTo>
                <a:lnTo>
                  <a:pt x="47243" y="12700"/>
                </a:lnTo>
                <a:lnTo>
                  <a:pt x="47243" y="0"/>
                </a:lnTo>
                <a:lnTo>
                  <a:pt x="0" y="0"/>
                </a:lnTo>
                <a:lnTo>
                  <a:pt x="0" y="12700"/>
                </a:lnTo>
                <a:close/>
              </a:path>
            </a:pathLst>
          </a:custGeom>
          <a:solidFill>
            <a:srgbClr val="000000"/>
          </a:solidFill>
        </p:spPr>
        <p:txBody>
          <a:bodyPr wrap="square" lIns="0" tIns="0" rIns="0" bIns="0" rtlCol="0"/>
          <a:lstStyle/>
          <a:p>
            <a:endParaRPr/>
          </a:p>
        </p:txBody>
      </p:sp>
      <p:sp>
        <p:nvSpPr>
          <p:cNvPr id="303" name="object 291">
            <a:extLst>
              <a:ext uri="{FF2B5EF4-FFF2-40B4-BE49-F238E27FC236}">
                <a16:creationId xmlns:a16="http://schemas.microsoft.com/office/drawing/2014/main" id="{C0CDD722-F1FC-41C0-AA9D-8C9C5FE3EAB6}"/>
              </a:ext>
            </a:extLst>
          </p:cNvPr>
          <p:cNvSpPr/>
          <p:nvPr/>
        </p:nvSpPr>
        <p:spPr>
          <a:xfrm>
            <a:off x="7024353" y="1934938"/>
            <a:ext cx="37786" cy="10076"/>
          </a:xfrm>
          <a:custGeom>
            <a:avLst/>
            <a:gdLst/>
            <a:ahLst/>
            <a:cxnLst/>
            <a:rect l="l" t="t" r="r" b="b"/>
            <a:pathLst>
              <a:path w="47625" h="12700">
                <a:moveTo>
                  <a:pt x="0" y="12700"/>
                </a:moveTo>
                <a:lnTo>
                  <a:pt x="47243" y="12700"/>
                </a:lnTo>
                <a:lnTo>
                  <a:pt x="47243" y="0"/>
                </a:lnTo>
                <a:lnTo>
                  <a:pt x="0" y="0"/>
                </a:lnTo>
                <a:lnTo>
                  <a:pt x="0" y="12700"/>
                </a:lnTo>
                <a:close/>
              </a:path>
            </a:pathLst>
          </a:custGeom>
          <a:solidFill>
            <a:srgbClr val="000000"/>
          </a:solidFill>
        </p:spPr>
        <p:txBody>
          <a:bodyPr wrap="square" lIns="0" tIns="0" rIns="0" bIns="0" rtlCol="0"/>
          <a:lstStyle/>
          <a:p>
            <a:endParaRPr/>
          </a:p>
        </p:txBody>
      </p:sp>
      <p:sp>
        <p:nvSpPr>
          <p:cNvPr id="304" name="object 292">
            <a:extLst>
              <a:ext uri="{FF2B5EF4-FFF2-40B4-BE49-F238E27FC236}">
                <a16:creationId xmlns:a16="http://schemas.microsoft.com/office/drawing/2014/main" id="{26D743DB-797B-44C5-979A-CA3447BA3D16}"/>
              </a:ext>
            </a:extLst>
          </p:cNvPr>
          <p:cNvSpPr/>
          <p:nvPr/>
        </p:nvSpPr>
        <p:spPr>
          <a:xfrm>
            <a:off x="8327827" y="2265240"/>
            <a:ext cx="869587" cy="0"/>
          </a:xfrm>
          <a:custGeom>
            <a:avLst/>
            <a:gdLst/>
            <a:ahLst/>
            <a:cxnLst/>
            <a:rect l="l" t="t" r="r" b="b"/>
            <a:pathLst>
              <a:path w="1096009">
                <a:moveTo>
                  <a:pt x="0" y="0"/>
                </a:moveTo>
                <a:lnTo>
                  <a:pt x="1095756" y="0"/>
                </a:lnTo>
              </a:path>
            </a:pathLst>
          </a:custGeom>
          <a:ln w="12700">
            <a:solidFill>
              <a:srgbClr val="000000"/>
            </a:solidFill>
          </a:ln>
        </p:spPr>
        <p:txBody>
          <a:bodyPr wrap="square" lIns="0" tIns="0" rIns="0" bIns="0" rtlCol="0"/>
          <a:lstStyle/>
          <a:p>
            <a:endParaRPr/>
          </a:p>
        </p:txBody>
      </p:sp>
      <p:sp>
        <p:nvSpPr>
          <p:cNvPr id="305" name="object 293">
            <a:extLst>
              <a:ext uri="{FF2B5EF4-FFF2-40B4-BE49-F238E27FC236}">
                <a16:creationId xmlns:a16="http://schemas.microsoft.com/office/drawing/2014/main" id="{F64BA97A-95E8-4F3F-BAB8-2D2741F4641A}"/>
              </a:ext>
            </a:extLst>
          </p:cNvPr>
          <p:cNvSpPr/>
          <p:nvPr/>
        </p:nvSpPr>
        <p:spPr>
          <a:xfrm>
            <a:off x="9158520" y="2012527"/>
            <a:ext cx="0" cy="252916"/>
          </a:xfrm>
          <a:custGeom>
            <a:avLst/>
            <a:gdLst/>
            <a:ahLst/>
            <a:cxnLst/>
            <a:rect l="l" t="t" r="r" b="b"/>
            <a:pathLst>
              <a:path h="318769">
                <a:moveTo>
                  <a:pt x="0" y="0"/>
                </a:moveTo>
                <a:lnTo>
                  <a:pt x="0" y="318514"/>
                </a:lnTo>
              </a:path>
            </a:pathLst>
          </a:custGeom>
          <a:ln w="12700">
            <a:solidFill>
              <a:srgbClr val="000000"/>
            </a:solidFill>
          </a:ln>
        </p:spPr>
        <p:txBody>
          <a:bodyPr wrap="square" lIns="0" tIns="0" rIns="0" bIns="0" rtlCol="0"/>
          <a:lstStyle/>
          <a:p>
            <a:endParaRPr/>
          </a:p>
        </p:txBody>
      </p:sp>
      <p:sp>
        <p:nvSpPr>
          <p:cNvPr id="306" name="object 294">
            <a:extLst>
              <a:ext uri="{FF2B5EF4-FFF2-40B4-BE49-F238E27FC236}">
                <a16:creationId xmlns:a16="http://schemas.microsoft.com/office/drawing/2014/main" id="{F8684DAF-D360-4835-924B-105B3F7E7657}"/>
              </a:ext>
            </a:extLst>
          </p:cNvPr>
          <p:cNvSpPr/>
          <p:nvPr/>
        </p:nvSpPr>
        <p:spPr>
          <a:xfrm>
            <a:off x="8327827" y="2265240"/>
            <a:ext cx="830794" cy="0"/>
          </a:xfrm>
          <a:custGeom>
            <a:avLst/>
            <a:gdLst/>
            <a:ahLst/>
            <a:cxnLst/>
            <a:rect l="l" t="t" r="r" b="b"/>
            <a:pathLst>
              <a:path w="1047115">
                <a:moveTo>
                  <a:pt x="1046988" y="0"/>
                </a:moveTo>
                <a:lnTo>
                  <a:pt x="0" y="0"/>
                </a:lnTo>
              </a:path>
            </a:pathLst>
          </a:custGeom>
          <a:ln w="12700">
            <a:solidFill>
              <a:srgbClr val="000000"/>
            </a:solidFill>
          </a:ln>
        </p:spPr>
        <p:txBody>
          <a:bodyPr wrap="square" lIns="0" tIns="0" rIns="0" bIns="0" rtlCol="0"/>
          <a:lstStyle/>
          <a:p>
            <a:endParaRPr/>
          </a:p>
        </p:txBody>
      </p:sp>
      <p:sp>
        <p:nvSpPr>
          <p:cNvPr id="307" name="object 295">
            <a:extLst>
              <a:ext uri="{FF2B5EF4-FFF2-40B4-BE49-F238E27FC236}">
                <a16:creationId xmlns:a16="http://schemas.microsoft.com/office/drawing/2014/main" id="{4353605A-74FF-494E-8029-FA2ADF96D3A5}"/>
              </a:ext>
            </a:extLst>
          </p:cNvPr>
          <p:cNvSpPr/>
          <p:nvPr/>
        </p:nvSpPr>
        <p:spPr>
          <a:xfrm>
            <a:off x="8761916" y="1854127"/>
            <a:ext cx="794518" cy="158702"/>
          </a:xfrm>
          <a:custGeom>
            <a:avLst/>
            <a:gdLst/>
            <a:ahLst/>
            <a:cxnLst/>
            <a:rect l="l" t="t" r="r" b="b"/>
            <a:pathLst>
              <a:path w="1001395" h="200025">
                <a:moveTo>
                  <a:pt x="0" y="199643"/>
                </a:moveTo>
                <a:lnTo>
                  <a:pt x="1001268" y="199643"/>
                </a:lnTo>
                <a:lnTo>
                  <a:pt x="1001268" y="0"/>
                </a:lnTo>
                <a:lnTo>
                  <a:pt x="0" y="0"/>
                </a:lnTo>
                <a:lnTo>
                  <a:pt x="0" y="199643"/>
                </a:lnTo>
                <a:close/>
              </a:path>
            </a:pathLst>
          </a:custGeom>
          <a:solidFill>
            <a:srgbClr val="FF9494"/>
          </a:solidFill>
        </p:spPr>
        <p:txBody>
          <a:bodyPr wrap="square" lIns="0" tIns="0" rIns="0" bIns="0" rtlCol="0"/>
          <a:lstStyle/>
          <a:p>
            <a:endParaRPr/>
          </a:p>
        </p:txBody>
      </p:sp>
      <p:sp>
        <p:nvSpPr>
          <p:cNvPr id="308" name="object 296">
            <a:extLst>
              <a:ext uri="{FF2B5EF4-FFF2-40B4-BE49-F238E27FC236}">
                <a16:creationId xmlns:a16="http://schemas.microsoft.com/office/drawing/2014/main" id="{0E7093AC-9A72-4766-BED1-6A6AAB837F08}"/>
              </a:ext>
            </a:extLst>
          </p:cNvPr>
          <p:cNvSpPr/>
          <p:nvPr/>
        </p:nvSpPr>
        <p:spPr>
          <a:xfrm>
            <a:off x="8761916" y="1854127"/>
            <a:ext cx="794518" cy="158702"/>
          </a:xfrm>
          <a:custGeom>
            <a:avLst/>
            <a:gdLst/>
            <a:ahLst/>
            <a:cxnLst/>
            <a:rect l="l" t="t" r="r" b="b"/>
            <a:pathLst>
              <a:path w="1001395" h="200025">
                <a:moveTo>
                  <a:pt x="0" y="199643"/>
                </a:moveTo>
                <a:lnTo>
                  <a:pt x="1001268" y="199643"/>
                </a:lnTo>
                <a:lnTo>
                  <a:pt x="1001268" y="0"/>
                </a:lnTo>
                <a:lnTo>
                  <a:pt x="0" y="0"/>
                </a:lnTo>
                <a:lnTo>
                  <a:pt x="0" y="199643"/>
                </a:lnTo>
                <a:close/>
              </a:path>
            </a:pathLst>
          </a:custGeom>
          <a:ln w="12699">
            <a:solidFill>
              <a:srgbClr val="FF3939"/>
            </a:solidFill>
          </a:ln>
        </p:spPr>
        <p:txBody>
          <a:bodyPr wrap="square" lIns="0" tIns="0" rIns="0" bIns="0" rtlCol="0"/>
          <a:lstStyle/>
          <a:p>
            <a:endParaRPr/>
          </a:p>
        </p:txBody>
      </p:sp>
      <p:sp>
        <p:nvSpPr>
          <p:cNvPr id="309" name="object 297">
            <a:extLst>
              <a:ext uri="{FF2B5EF4-FFF2-40B4-BE49-F238E27FC236}">
                <a16:creationId xmlns:a16="http://schemas.microsoft.com/office/drawing/2014/main" id="{FB45E339-FFAA-4B03-AB26-7A8FD57F2588}"/>
              </a:ext>
            </a:extLst>
          </p:cNvPr>
          <p:cNvSpPr txBox="1"/>
          <p:nvPr/>
        </p:nvSpPr>
        <p:spPr>
          <a:xfrm>
            <a:off x="8834062" y="1843900"/>
            <a:ext cx="712599" cy="151323"/>
          </a:xfrm>
          <a:prstGeom prst="rect">
            <a:avLst/>
          </a:prstGeom>
        </p:spPr>
        <p:txBody>
          <a:bodyPr vert="horz" wrap="square" lIns="0" tIns="12700" rIns="0" bIns="0" rtlCol="0">
            <a:spAutoFit/>
          </a:bodyPr>
          <a:lstStyle/>
          <a:p>
            <a:pPr marL="12700">
              <a:lnSpc>
                <a:spcPct val="100000"/>
              </a:lnSpc>
              <a:spcBef>
                <a:spcPts val="100"/>
              </a:spcBef>
            </a:pPr>
            <a:r>
              <a:rPr sz="900" b="1" i="1" dirty="0">
                <a:latin typeface="Arial"/>
                <a:cs typeface="Arial"/>
              </a:rPr>
              <a:t>A W</a:t>
            </a:r>
            <a:r>
              <a:rPr sz="900" b="1" i="1" spc="-90" dirty="0">
                <a:latin typeface="Arial"/>
                <a:cs typeface="Arial"/>
              </a:rPr>
              <a:t> </a:t>
            </a:r>
            <a:r>
              <a:rPr sz="900" b="1" i="1" spc="-5" dirty="0">
                <a:latin typeface="Arial"/>
                <a:cs typeface="Arial"/>
              </a:rPr>
              <a:t>Gardner</a:t>
            </a:r>
            <a:endParaRPr sz="900" dirty="0">
              <a:latin typeface="Arial"/>
              <a:cs typeface="Arial"/>
            </a:endParaRPr>
          </a:p>
        </p:txBody>
      </p:sp>
      <p:sp>
        <p:nvSpPr>
          <p:cNvPr id="310" name="object 298">
            <a:extLst>
              <a:ext uri="{FF2B5EF4-FFF2-40B4-BE49-F238E27FC236}">
                <a16:creationId xmlns:a16="http://schemas.microsoft.com/office/drawing/2014/main" id="{D30D3A2E-99E7-486C-84CC-E74F56CF8A4F}"/>
              </a:ext>
            </a:extLst>
          </p:cNvPr>
          <p:cNvSpPr/>
          <p:nvPr/>
        </p:nvSpPr>
        <p:spPr>
          <a:xfrm>
            <a:off x="7931223" y="2519165"/>
            <a:ext cx="793511" cy="286672"/>
          </a:xfrm>
          <a:custGeom>
            <a:avLst/>
            <a:gdLst/>
            <a:ahLst/>
            <a:cxnLst/>
            <a:rect l="l" t="t" r="r" b="b"/>
            <a:pathLst>
              <a:path w="1000125" h="361314">
                <a:moveTo>
                  <a:pt x="0" y="361187"/>
                </a:moveTo>
                <a:lnTo>
                  <a:pt x="999744" y="361187"/>
                </a:lnTo>
                <a:lnTo>
                  <a:pt x="999744" y="0"/>
                </a:lnTo>
                <a:lnTo>
                  <a:pt x="0" y="0"/>
                </a:lnTo>
                <a:lnTo>
                  <a:pt x="0" y="361187"/>
                </a:lnTo>
                <a:close/>
              </a:path>
            </a:pathLst>
          </a:custGeom>
          <a:solidFill>
            <a:srgbClr val="FF9494"/>
          </a:solidFill>
        </p:spPr>
        <p:txBody>
          <a:bodyPr wrap="square" lIns="0" tIns="0" rIns="0" bIns="0" rtlCol="0"/>
          <a:lstStyle/>
          <a:p>
            <a:endParaRPr/>
          </a:p>
        </p:txBody>
      </p:sp>
      <p:sp>
        <p:nvSpPr>
          <p:cNvPr id="311" name="object 299">
            <a:extLst>
              <a:ext uri="{FF2B5EF4-FFF2-40B4-BE49-F238E27FC236}">
                <a16:creationId xmlns:a16="http://schemas.microsoft.com/office/drawing/2014/main" id="{BBA67B60-9C59-40BA-9149-C1717D840E7A}"/>
              </a:ext>
            </a:extLst>
          </p:cNvPr>
          <p:cNvSpPr/>
          <p:nvPr/>
        </p:nvSpPr>
        <p:spPr>
          <a:xfrm>
            <a:off x="7931223" y="2519165"/>
            <a:ext cx="793511" cy="286672"/>
          </a:xfrm>
          <a:custGeom>
            <a:avLst/>
            <a:gdLst/>
            <a:ahLst/>
            <a:cxnLst/>
            <a:rect l="l" t="t" r="r" b="b"/>
            <a:pathLst>
              <a:path w="1000125" h="361314">
                <a:moveTo>
                  <a:pt x="0" y="361187"/>
                </a:moveTo>
                <a:lnTo>
                  <a:pt x="999744" y="361187"/>
                </a:lnTo>
                <a:lnTo>
                  <a:pt x="999744" y="0"/>
                </a:lnTo>
                <a:lnTo>
                  <a:pt x="0" y="0"/>
                </a:lnTo>
                <a:lnTo>
                  <a:pt x="0" y="361187"/>
                </a:lnTo>
                <a:close/>
              </a:path>
            </a:pathLst>
          </a:custGeom>
          <a:ln w="12699">
            <a:solidFill>
              <a:srgbClr val="FF3939"/>
            </a:solidFill>
          </a:ln>
        </p:spPr>
        <p:txBody>
          <a:bodyPr wrap="square" lIns="0" tIns="0" rIns="0" bIns="0" rtlCol="0"/>
          <a:lstStyle/>
          <a:p>
            <a:endParaRPr/>
          </a:p>
        </p:txBody>
      </p:sp>
      <p:sp>
        <p:nvSpPr>
          <p:cNvPr id="312" name="object 300">
            <a:extLst>
              <a:ext uri="{FF2B5EF4-FFF2-40B4-BE49-F238E27FC236}">
                <a16:creationId xmlns:a16="http://schemas.microsoft.com/office/drawing/2014/main" id="{D08F95B1-E5EA-4D21-A04B-A1354D227E08}"/>
              </a:ext>
            </a:extLst>
          </p:cNvPr>
          <p:cNvSpPr txBox="1"/>
          <p:nvPr/>
        </p:nvSpPr>
        <p:spPr>
          <a:xfrm>
            <a:off x="7946539" y="2488381"/>
            <a:ext cx="724894" cy="341119"/>
          </a:xfrm>
          <a:prstGeom prst="rect">
            <a:avLst/>
          </a:prstGeom>
        </p:spPr>
        <p:txBody>
          <a:bodyPr vert="horz" wrap="square" lIns="0" tIns="38100" rIns="0" bIns="0" rtlCol="0">
            <a:spAutoFit/>
          </a:bodyPr>
          <a:lstStyle/>
          <a:p>
            <a:pPr marL="155575">
              <a:lnSpc>
                <a:spcPct val="100000"/>
              </a:lnSpc>
              <a:spcBef>
                <a:spcPts val="300"/>
              </a:spcBef>
            </a:pPr>
            <a:r>
              <a:rPr sz="900" b="1" dirty="0">
                <a:latin typeface="Arial"/>
                <a:cs typeface="Arial"/>
              </a:rPr>
              <a:t>N</a:t>
            </a:r>
            <a:r>
              <a:rPr sz="900" b="1" spc="-70" dirty="0">
                <a:latin typeface="Arial"/>
                <a:cs typeface="Arial"/>
              </a:rPr>
              <a:t> </a:t>
            </a:r>
            <a:r>
              <a:rPr sz="900" b="1" spc="-5" dirty="0">
                <a:latin typeface="Arial"/>
                <a:cs typeface="Arial"/>
              </a:rPr>
              <a:t>Gardner</a:t>
            </a:r>
            <a:endParaRPr sz="900" dirty="0">
              <a:latin typeface="Arial"/>
              <a:cs typeface="Arial"/>
            </a:endParaRPr>
          </a:p>
          <a:p>
            <a:pPr marL="12700">
              <a:lnSpc>
                <a:spcPct val="100000"/>
              </a:lnSpc>
              <a:spcBef>
                <a:spcPts val="204"/>
              </a:spcBef>
            </a:pPr>
            <a:r>
              <a:rPr sz="900" spc="-5" dirty="0">
                <a:latin typeface="Arial"/>
                <a:cs typeface="Arial"/>
              </a:rPr>
              <a:t>DNA</a:t>
            </a:r>
            <a:r>
              <a:rPr sz="900" spc="-15" dirty="0">
                <a:latin typeface="Arial"/>
                <a:cs typeface="Arial"/>
              </a:rPr>
              <a:t> </a:t>
            </a:r>
            <a:r>
              <a:rPr sz="900" dirty="0">
                <a:latin typeface="Arial"/>
                <a:cs typeface="Arial"/>
              </a:rPr>
              <a:t>kit</a:t>
            </a:r>
          </a:p>
        </p:txBody>
      </p:sp>
      <p:sp>
        <p:nvSpPr>
          <p:cNvPr id="313" name="object 301">
            <a:extLst>
              <a:ext uri="{FF2B5EF4-FFF2-40B4-BE49-F238E27FC236}">
                <a16:creationId xmlns:a16="http://schemas.microsoft.com/office/drawing/2014/main" id="{096C56BF-256D-4A2A-8517-DFA2AF2D270A}"/>
              </a:ext>
            </a:extLst>
          </p:cNvPr>
          <p:cNvSpPr/>
          <p:nvPr/>
        </p:nvSpPr>
        <p:spPr>
          <a:xfrm>
            <a:off x="8326618" y="2265240"/>
            <a:ext cx="0" cy="253924"/>
          </a:xfrm>
          <a:custGeom>
            <a:avLst/>
            <a:gdLst/>
            <a:ahLst/>
            <a:cxnLst/>
            <a:rect l="l" t="t" r="r" b="b"/>
            <a:pathLst>
              <a:path h="320039">
                <a:moveTo>
                  <a:pt x="0" y="0"/>
                </a:moveTo>
                <a:lnTo>
                  <a:pt x="0" y="320040"/>
                </a:lnTo>
              </a:path>
            </a:pathLst>
          </a:custGeom>
          <a:ln w="3175">
            <a:solidFill>
              <a:srgbClr val="000000"/>
            </a:solidFill>
          </a:ln>
        </p:spPr>
        <p:txBody>
          <a:bodyPr wrap="square" lIns="0" tIns="0" rIns="0" bIns="0" rtlCol="0"/>
          <a:lstStyle/>
          <a:p>
            <a:endParaRPr/>
          </a:p>
        </p:txBody>
      </p:sp>
      <p:sp>
        <p:nvSpPr>
          <p:cNvPr id="314" name="object 302">
            <a:extLst>
              <a:ext uri="{FF2B5EF4-FFF2-40B4-BE49-F238E27FC236}">
                <a16:creationId xmlns:a16="http://schemas.microsoft.com/office/drawing/2014/main" id="{5305827E-7C55-4CFF-9E1B-D2682EB5A5D1}"/>
              </a:ext>
            </a:extLst>
          </p:cNvPr>
          <p:cNvSpPr/>
          <p:nvPr/>
        </p:nvSpPr>
        <p:spPr>
          <a:xfrm>
            <a:off x="8326618" y="2265240"/>
            <a:ext cx="0" cy="253924"/>
          </a:xfrm>
          <a:custGeom>
            <a:avLst/>
            <a:gdLst/>
            <a:ahLst/>
            <a:cxnLst/>
            <a:rect l="l" t="t" r="r" b="b"/>
            <a:pathLst>
              <a:path h="320039">
                <a:moveTo>
                  <a:pt x="0" y="0"/>
                </a:moveTo>
                <a:lnTo>
                  <a:pt x="0" y="320039"/>
                </a:lnTo>
              </a:path>
            </a:pathLst>
          </a:custGeom>
          <a:ln w="12700">
            <a:solidFill>
              <a:srgbClr val="000000"/>
            </a:solidFill>
          </a:ln>
        </p:spPr>
        <p:txBody>
          <a:bodyPr wrap="square" lIns="0" tIns="0" rIns="0" bIns="0" rtlCol="0"/>
          <a:lstStyle/>
          <a:p>
            <a:endParaRPr/>
          </a:p>
        </p:txBody>
      </p:sp>
      <p:sp>
        <p:nvSpPr>
          <p:cNvPr id="315" name="object 303">
            <a:extLst>
              <a:ext uri="{FF2B5EF4-FFF2-40B4-BE49-F238E27FC236}">
                <a16:creationId xmlns:a16="http://schemas.microsoft.com/office/drawing/2014/main" id="{D88E32ED-8B45-4689-9A38-E920B0BD8B36}"/>
              </a:ext>
            </a:extLst>
          </p:cNvPr>
          <p:cNvSpPr/>
          <p:nvPr/>
        </p:nvSpPr>
        <p:spPr>
          <a:xfrm>
            <a:off x="8800609" y="2519165"/>
            <a:ext cx="793511" cy="286672"/>
          </a:xfrm>
          <a:custGeom>
            <a:avLst/>
            <a:gdLst/>
            <a:ahLst/>
            <a:cxnLst/>
            <a:rect l="l" t="t" r="r" b="b"/>
            <a:pathLst>
              <a:path w="1000125" h="361314">
                <a:moveTo>
                  <a:pt x="0" y="361187"/>
                </a:moveTo>
                <a:lnTo>
                  <a:pt x="999744" y="361187"/>
                </a:lnTo>
                <a:lnTo>
                  <a:pt x="999744" y="0"/>
                </a:lnTo>
                <a:lnTo>
                  <a:pt x="0" y="0"/>
                </a:lnTo>
                <a:lnTo>
                  <a:pt x="0" y="361187"/>
                </a:lnTo>
                <a:close/>
              </a:path>
            </a:pathLst>
          </a:custGeom>
          <a:solidFill>
            <a:srgbClr val="FF9494"/>
          </a:solidFill>
        </p:spPr>
        <p:txBody>
          <a:bodyPr wrap="square" lIns="0" tIns="0" rIns="0" bIns="0" rtlCol="0"/>
          <a:lstStyle/>
          <a:p>
            <a:endParaRPr/>
          </a:p>
        </p:txBody>
      </p:sp>
      <p:sp>
        <p:nvSpPr>
          <p:cNvPr id="316" name="object 304">
            <a:extLst>
              <a:ext uri="{FF2B5EF4-FFF2-40B4-BE49-F238E27FC236}">
                <a16:creationId xmlns:a16="http://schemas.microsoft.com/office/drawing/2014/main" id="{121505D4-C0A7-4FD3-9F04-D5BB6C195713}"/>
              </a:ext>
            </a:extLst>
          </p:cNvPr>
          <p:cNvSpPr/>
          <p:nvPr/>
        </p:nvSpPr>
        <p:spPr>
          <a:xfrm>
            <a:off x="8800609" y="2519165"/>
            <a:ext cx="793511" cy="286672"/>
          </a:xfrm>
          <a:custGeom>
            <a:avLst/>
            <a:gdLst/>
            <a:ahLst/>
            <a:cxnLst/>
            <a:rect l="l" t="t" r="r" b="b"/>
            <a:pathLst>
              <a:path w="1000125" h="361314">
                <a:moveTo>
                  <a:pt x="0" y="361187"/>
                </a:moveTo>
                <a:lnTo>
                  <a:pt x="999744" y="361187"/>
                </a:lnTo>
                <a:lnTo>
                  <a:pt x="999744" y="0"/>
                </a:lnTo>
                <a:lnTo>
                  <a:pt x="0" y="0"/>
                </a:lnTo>
                <a:lnTo>
                  <a:pt x="0" y="361187"/>
                </a:lnTo>
                <a:close/>
              </a:path>
            </a:pathLst>
          </a:custGeom>
          <a:ln w="12699">
            <a:solidFill>
              <a:srgbClr val="FF3939"/>
            </a:solidFill>
          </a:ln>
        </p:spPr>
        <p:txBody>
          <a:bodyPr wrap="square" lIns="0" tIns="0" rIns="0" bIns="0" rtlCol="0"/>
          <a:lstStyle/>
          <a:p>
            <a:endParaRPr/>
          </a:p>
        </p:txBody>
      </p:sp>
      <p:sp>
        <p:nvSpPr>
          <p:cNvPr id="317" name="object 305">
            <a:extLst>
              <a:ext uri="{FF2B5EF4-FFF2-40B4-BE49-F238E27FC236}">
                <a16:creationId xmlns:a16="http://schemas.microsoft.com/office/drawing/2014/main" id="{87D67CD6-0928-4978-8F80-50435724D573}"/>
              </a:ext>
            </a:extLst>
          </p:cNvPr>
          <p:cNvSpPr txBox="1"/>
          <p:nvPr/>
        </p:nvSpPr>
        <p:spPr>
          <a:xfrm>
            <a:off x="8815924" y="2488381"/>
            <a:ext cx="740507" cy="341119"/>
          </a:xfrm>
          <a:prstGeom prst="rect">
            <a:avLst/>
          </a:prstGeom>
        </p:spPr>
        <p:txBody>
          <a:bodyPr vert="horz" wrap="square" lIns="0" tIns="38100" rIns="0" bIns="0" rtlCol="0">
            <a:spAutoFit/>
          </a:bodyPr>
          <a:lstStyle/>
          <a:p>
            <a:pPr marL="144780">
              <a:lnSpc>
                <a:spcPct val="100000"/>
              </a:lnSpc>
              <a:spcBef>
                <a:spcPts val="300"/>
              </a:spcBef>
            </a:pPr>
            <a:r>
              <a:rPr sz="900" b="1" dirty="0">
                <a:latin typeface="Arial"/>
                <a:cs typeface="Arial"/>
              </a:rPr>
              <a:t>W</a:t>
            </a:r>
            <a:r>
              <a:rPr sz="900" b="1" spc="-70" dirty="0">
                <a:latin typeface="Arial"/>
                <a:cs typeface="Arial"/>
              </a:rPr>
              <a:t> </a:t>
            </a:r>
            <a:r>
              <a:rPr sz="900" b="1" spc="-5" dirty="0">
                <a:latin typeface="Arial"/>
                <a:cs typeface="Arial"/>
              </a:rPr>
              <a:t>Gardner</a:t>
            </a:r>
            <a:endParaRPr sz="900" dirty="0">
              <a:latin typeface="Arial"/>
              <a:cs typeface="Arial"/>
            </a:endParaRPr>
          </a:p>
          <a:p>
            <a:pPr marL="12700">
              <a:lnSpc>
                <a:spcPct val="100000"/>
              </a:lnSpc>
              <a:spcBef>
                <a:spcPts val="204"/>
              </a:spcBef>
            </a:pPr>
            <a:r>
              <a:rPr sz="900" spc="-5" dirty="0">
                <a:latin typeface="Arial"/>
                <a:cs typeface="Arial"/>
              </a:rPr>
              <a:t>DNA</a:t>
            </a:r>
            <a:r>
              <a:rPr sz="900" spc="-15" dirty="0">
                <a:latin typeface="Arial"/>
                <a:cs typeface="Arial"/>
              </a:rPr>
              <a:t> </a:t>
            </a:r>
            <a:r>
              <a:rPr sz="900" dirty="0">
                <a:latin typeface="Arial"/>
                <a:cs typeface="Arial"/>
              </a:rPr>
              <a:t>kit</a:t>
            </a:r>
          </a:p>
        </p:txBody>
      </p:sp>
      <p:sp>
        <p:nvSpPr>
          <p:cNvPr id="318" name="object 306">
            <a:extLst>
              <a:ext uri="{FF2B5EF4-FFF2-40B4-BE49-F238E27FC236}">
                <a16:creationId xmlns:a16="http://schemas.microsoft.com/office/drawing/2014/main" id="{614BD893-5E98-4E8A-9E4F-2E1C501131EE}"/>
              </a:ext>
            </a:extLst>
          </p:cNvPr>
          <p:cNvSpPr/>
          <p:nvPr/>
        </p:nvSpPr>
        <p:spPr>
          <a:xfrm>
            <a:off x="9196004" y="2265240"/>
            <a:ext cx="0" cy="253924"/>
          </a:xfrm>
          <a:custGeom>
            <a:avLst/>
            <a:gdLst/>
            <a:ahLst/>
            <a:cxnLst/>
            <a:rect l="l" t="t" r="r" b="b"/>
            <a:pathLst>
              <a:path h="320039">
                <a:moveTo>
                  <a:pt x="0" y="0"/>
                </a:moveTo>
                <a:lnTo>
                  <a:pt x="0" y="320040"/>
                </a:lnTo>
              </a:path>
            </a:pathLst>
          </a:custGeom>
          <a:ln w="3175">
            <a:solidFill>
              <a:srgbClr val="000000"/>
            </a:solidFill>
          </a:ln>
        </p:spPr>
        <p:txBody>
          <a:bodyPr wrap="square" lIns="0" tIns="0" rIns="0" bIns="0" rtlCol="0"/>
          <a:lstStyle/>
          <a:p>
            <a:endParaRPr/>
          </a:p>
        </p:txBody>
      </p:sp>
      <p:sp>
        <p:nvSpPr>
          <p:cNvPr id="319" name="object 307">
            <a:extLst>
              <a:ext uri="{FF2B5EF4-FFF2-40B4-BE49-F238E27FC236}">
                <a16:creationId xmlns:a16="http://schemas.microsoft.com/office/drawing/2014/main" id="{D7581D6E-E734-4970-B0E6-8540D67DF238}"/>
              </a:ext>
            </a:extLst>
          </p:cNvPr>
          <p:cNvSpPr/>
          <p:nvPr/>
        </p:nvSpPr>
        <p:spPr>
          <a:xfrm>
            <a:off x="9196004" y="2265240"/>
            <a:ext cx="0" cy="253924"/>
          </a:xfrm>
          <a:custGeom>
            <a:avLst/>
            <a:gdLst/>
            <a:ahLst/>
            <a:cxnLst/>
            <a:rect l="l" t="t" r="r" b="b"/>
            <a:pathLst>
              <a:path h="320039">
                <a:moveTo>
                  <a:pt x="0" y="0"/>
                </a:moveTo>
                <a:lnTo>
                  <a:pt x="0" y="320039"/>
                </a:lnTo>
              </a:path>
            </a:pathLst>
          </a:custGeom>
          <a:ln w="12700">
            <a:solidFill>
              <a:srgbClr val="000000"/>
            </a:solidFill>
          </a:ln>
        </p:spPr>
        <p:txBody>
          <a:bodyPr wrap="square" lIns="0" tIns="0" rIns="0" bIns="0" rtlCol="0"/>
          <a:lstStyle/>
          <a:p>
            <a:endParaRPr/>
          </a:p>
        </p:txBody>
      </p:sp>
      <p:sp>
        <p:nvSpPr>
          <p:cNvPr id="320" name="object 308">
            <a:extLst>
              <a:ext uri="{FF2B5EF4-FFF2-40B4-BE49-F238E27FC236}">
                <a16:creationId xmlns:a16="http://schemas.microsoft.com/office/drawing/2014/main" id="{381B593B-1CE0-44ED-BA53-D47CB0AB6CF7}"/>
              </a:ext>
            </a:extLst>
          </p:cNvPr>
          <p:cNvSpPr/>
          <p:nvPr/>
        </p:nvSpPr>
        <p:spPr>
          <a:xfrm>
            <a:off x="7931223" y="1854127"/>
            <a:ext cx="793511" cy="158702"/>
          </a:xfrm>
          <a:custGeom>
            <a:avLst/>
            <a:gdLst/>
            <a:ahLst/>
            <a:cxnLst/>
            <a:rect l="l" t="t" r="r" b="b"/>
            <a:pathLst>
              <a:path w="1000125" h="200025">
                <a:moveTo>
                  <a:pt x="0" y="199643"/>
                </a:moveTo>
                <a:lnTo>
                  <a:pt x="999744" y="199643"/>
                </a:lnTo>
                <a:lnTo>
                  <a:pt x="999744" y="0"/>
                </a:lnTo>
                <a:lnTo>
                  <a:pt x="0" y="0"/>
                </a:lnTo>
                <a:lnTo>
                  <a:pt x="0" y="199643"/>
                </a:lnTo>
                <a:close/>
              </a:path>
            </a:pathLst>
          </a:custGeom>
          <a:solidFill>
            <a:srgbClr val="FF9494"/>
          </a:solidFill>
        </p:spPr>
        <p:txBody>
          <a:bodyPr wrap="square" lIns="0" tIns="0" rIns="0" bIns="0" rtlCol="0"/>
          <a:lstStyle/>
          <a:p>
            <a:endParaRPr/>
          </a:p>
        </p:txBody>
      </p:sp>
      <p:sp>
        <p:nvSpPr>
          <p:cNvPr id="321" name="object 309">
            <a:extLst>
              <a:ext uri="{FF2B5EF4-FFF2-40B4-BE49-F238E27FC236}">
                <a16:creationId xmlns:a16="http://schemas.microsoft.com/office/drawing/2014/main" id="{64DD201A-D259-4037-8D14-F61DA251D7A5}"/>
              </a:ext>
            </a:extLst>
          </p:cNvPr>
          <p:cNvSpPr/>
          <p:nvPr/>
        </p:nvSpPr>
        <p:spPr>
          <a:xfrm>
            <a:off x="7931223" y="1854127"/>
            <a:ext cx="793511" cy="158702"/>
          </a:xfrm>
          <a:custGeom>
            <a:avLst/>
            <a:gdLst/>
            <a:ahLst/>
            <a:cxnLst/>
            <a:rect l="l" t="t" r="r" b="b"/>
            <a:pathLst>
              <a:path w="1000125" h="200025">
                <a:moveTo>
                  <a:pt x="0" y="199643"/>
                </a:moveTo>
                <a:lnTo>
                  <a:pt x="999744" y="199643"/>
                </a:lnTo>
                <a:lnTo>
                  <a:pt x="999744" y="0"/>
                </a:lnTo>
                <a:lnTo>
                  <a:pt x="0" y="0"/>
                </a:lnTo>
                <a:lnTo>
                  <a:pt x="0" y="199643"/>
                </a:lnTo>
                <a:close/>
              </a:path>
            </a:pathLst>
          </a:custGeom>
          <a:ln w="12700">
            <a:solidFill>
              <a:srgbClr val="FF3939"/>
            </a:solidFill>
          </a:ln>
        </p:spPr>
        <p:txBody>
          <a:bodyPr wrap="square" lIns="0" tIns="0" rIns="0" bIns="0" rtlCol="0"/>
          <a:lstStyle/>
          <a:p>
            <a:endParaRPr/>
          </a:p>
        </p:txBody>
      </p:sp>
      <p:sp>
        <p:nvSpPr>
          <p:cNvPr id="322" name="object 310">
            <a:extLst>
              <a:ext uri="{FF2B5EF4-FFF2-40B4-BE49-F238E27FC236}">
                <a16:creationId xmlns:a16="http://schemas.microsoft.com/office/drawing/2014/main" id="{2EE680DF-4FDA-4F4F-ACFC-CDC1C7DD5291}"/>
              </a:ext>
            </a:extLst>
          </p:cNvPr>
          <p:cNvSpPr txBox="1"/>
          <p:nvPr/>
        </p:nvSpPr>
        <p:spPr>
          <a:xfrm>
            <a:off x="8021506" y="1843901"/>
            <a:ext cx="701416" cy="151323"/>
          </a:xfrm>
          <a:prstGeom prst="rect">
            <a:avLst/>
          </a:prstGeom>
        </p:spPr>
        <p:txBody>
          <a:bodyPr vert="horz" wrap="square" lIns="0" tIns="12700" rIns="0" bIns="0" rtlCol="0">
            <a:spAutoFit/>
          </a:bodyPr>
          <a:lstStyle/>
          <a:p>
            <a:pPr marL="12700">
              <a:lnSpc>
                <a:spcPct val="100000"/>
              </a:lnSpc>
              <a:spcBef>
                <a:spcPts val="100"/>
              </a:spcBef>
            </a:pPr>
            <a:r>
              <a:rPr sz="900" b="1" dirty="0">
                <a:latin typeface="Arial"/>
                <a:cs typeface="Arial"/>
              </a:rPr>
              <a:t>C M</a:t>
            </a:r>
            <a:r>
              <a:rPr sz="900" b="1" spc="-90" dirty="0">
                <a:latin typeface="Arial"/>
                <a:cs typeface="Arial"/>
              </a:rPr>
              <a:t> </a:t>
            </a:r>
            <a:r>
              <a:rPr sz="900" b="1" spc="-5" dirty="0">
                <a:latin typeface="Arial"/>
                <a:cs typeface="Arial"/>
              </a:rPr>
              <a:t>Benson</a:t>
            </a:r>
            <a:endParaRPr sz="900" dirty="0">
              <a:latin typeface="Arial"/>
              <a:cs typeface="Arial"/>
            </a:endParaRPr>
          </a:p>
        </p:txBody>
      </p:sp>
      <p:sp>
        <p:nvSpPr>
          <p:cNvPr id="323" name="object 311">
            <a:extLst>
              <a:ext uri="{FF2B5EF4-FFF2-40B4-BE49-F238E27FC236}">
                <a16:creationId xmlns:a16="http://schemas.microsoft.com/office/drawing/2014/main" id="{0F05C661-71DB-40DA-9660-B14283D50357}"/>
              </a:ext>
            </a:extLst>
          </p:cNvPr>
          <p:cNvSpPr/>
          <p:nvPr/>
        </p:nvSpPr>
        <p:spPr>
          <a:xfrm>
            <a:off x="8326618" y="1728374"/>
            <a:ext cx="0" cy="125954"/>
          </a:xfrm>
          <a:custGeom>
            <a:avLst/>
            <a:gdLst/>
            <a:ahLst/>
            <a:cxnLst/>
            <a:rect l="l" t="t" r="r" b="b"/>
            <a:pathLst>
              <a:path h="158750">
                <a:moveTo>
                  <a:pt x="0" y="0"/>
                </a:moveTo>
                <a:lnTo>
                  <a:pt x="0" y="158495"/>
                </a:lnTo>
              </a:path>
            </a:pathLst>
          </a:custGeom>
          <a:ln w="3175">
            <a:solidFill>
              <a:srgbClr val="000000"/>
            </a:solidFill>
          </a:ln>
        </p:spPr>
        <p:txBody>
          <a:bodyPr wrap="square" lIns="0" tIns="0" rIns="0" bIns="0" rtlCol="0"/>
          <a:lstStyle/>
          <a:p>
            <a:endParaRPr/>
          </a:p>
        </p:txBody>
      </p:sp>
      <p:sp>
        <p:nvSpPr>
          <p:cNvPr id="324" name="object 312">
            <a:extLst>
              <a:ext uri="{FF2B5EF4-FFF2-40B4-BE49-F238E27FC236}">
                <a16:creationId xmlns:a16="http://schemas.microsoft.com/office/drawing/2014/main" id="{17038B00-D866-4658-9890-08577278CCE8}"/>
              </a:ext>
            </a:extLst>
          </p:cNvPr>
          <p:cNvSpPr/>
          <p:nvPr/>
        </p:nvSpPr>
        <p:spPr>
          <a:xfrm>
            <a:off x="8326618" y="1728374"/>
            <a:ext cx="0" cy="125954"/>
          </a:xfrm>
          <a:custGeom>
            <a:avLst/>
            <a:gdLst/>
            <a:ahLst/>
            <a:cxnLst/>
            <a:rect l="l" t="t" r="r" b="b"/>
            <a:pathLst>
              <a:path h="158750">
                <a:moveTo>
                  <a:pt x="0" y="0"/>
                </a:moveTo>
                <a:lnTo>
                  <a:pt x="0" y="158495"/>
                </a:lnTo>
              </a:path>
            </a:pathLst>
          </a:custGeom>
          <a:ln w="12700">
            <a:solidFill>
              <a:srgbClr val="000000"/>
            </a:solidFill>
          </a:ln>
        </p:spPr>
        <p:txBody>
          <a:bodyPr wrap="square" lIns="0" tIns="0" rIns="0" bIns="0" rtlCol="0"/>
          <a:lstStyle/>
          <a:p>
            <a:endParaRPr/>
          </a:p>
        </p:txBody>
      </p:sp>
      <p:sp>
        <p:nvSpPr>
          <p:cNvPr id="325" name="object 313">
            <a:extLst>
              <a:ext uri="{FF2B5EF4-FFF2-40B4-BE49-F238E27FC236}">
                <a16:creationId xmlns:a16="http://schemas.microsoft.com/office/drawing/2014/main" id="{3681B4AB-462A-4B0D-BAD9-281A9393E0CD}"/>
              </a:ext>
            </a:extLst>
          </p:cNvPr>
          <p:cNvSpPr/>
          <p:nvPr/>
        </p:nvSpPr>
        <p:spPr>
          <a:xfrm>
            <a:off x="8724432" y="1920428"/>
            <a:ext cx="37786" cy="10076"/>
          </a:xfrm>
          <a:custGeom>
            <a:avLst/>
            <a:gdLst/>
            <a:ahLst/>
            <a:cxnLst/>
            <a:rect l="l" t="t" r="r" b="b"/>
            <a:pathLst>
              <a:path w="47625" h="12700">
                <a:moveTo>
                  <a:pt x="0" y="12700"/>
                </a:moveTo>
                <a:lnTo>
                  <a:pt x="47243" y="12700"/>
                </a:lnTo>
                <a:lnTo>
                  <a:pt x="47243" y="0"/>
                </a:lnTo>
                <a:lnTo>
                  <a:pt x="0" y="0"/>
                </a:lnTo>
                <a:lnTo>
                  <a:pt x="0" y="12700"/>
                </a:lnTo>
                <a:close/>
              </a:path>
            </a:pathLst>
          </a:custGeom>
          <a:solidFill>
            <a:srgbClr val="000000"/>
          </a:solidFill>
        </p:spPr>
        <p:txBody>
          <a:bodyPr wrap="square" lIns="0" tIns="0" rIns="0" bIns="0" rtlCol="0"/>
          <a:lstStyle/>
          <a:p>
            <a:endParaRPr/>
          </a:p>
        </p:txBody>
      </p:sp>
      <p:sp>
        <p:nvSpPr>
          <p:cNvPr id="326" name="object 314">
            <a:extLst>
              <a:ext uri="{FF2B5EF4-FFF2-40B4-BE49-F238E27FC236}">
                <a16:creationId xmlns:a16="http://schemas.microsoft.com/office/drawing/2014/main" id="{09E8BBA9-1499-4DD4-AD6A-AF9BE653398D}"/>
              </a:ext>
            </a:extLst>
          </p:cNvPr>
          <p:cNvSpPr/>
          <p:nvPr/>
        </p:nvSpPr>
        <p:spPr>
          <a:xfrm>
            <a:off x="8724432" y="1934938"/>
            <a:ext cx="37786" cy="10076"/>
          </a:xfrm>
          <a:custGeom>
            <a:avLst/>
            <a:gdLst/>
            <a:ahLst/>
            <a:cxnLst/>
            <a:rect l="l" t="t" r="r" b="b"/>
            <a:pathLst>
              <a:path w="47625" h="12700">
                <a:moveTo>
                  <a:pt x="0" y="12700"/>
                </a:moveTo>
                <a:lnTo>
                  <a:pt x="47243" y="12700"/>
                </a:lnTo>
                <a:lnTo>
                  <a:pt x="47243" y="0"/>
                </a:lnTo>
                <a:lnTo>
                  <a:pt x="0" y="0"/>
                </a:lnTo>
                <a:lnTo>
                  <a:pt x="0" y="12700"/>
                </a:lnTo>
                <a:close/>
              </a:path>
            </a:pathLst>
          </a:custGeom>
          <a:solidFill>
            <a:srgbClr val="000000"/>
          </a:solidFill>
        </p:spPr>
        <p:txBody>
          <a:bodyPr wrap="square" lIns="0" tIns="0" rIns="0" bIns="0" rtlCol="0"/>
          <a:lstStyle/>
          <a:p>
            <a:endParaRPr/>
          </a:p>
        </p:txBody>
      </p:sp>
      <p:sp>
        <p:nvSpPr>
          <p:cNvPr id="327" name="object 315">
            <a:extLst>
              <a:ext uri="{FF2B5EF4-FFF2-40B4-BE49-F238E27FC236}">
                <a16:creationId xmlns:a16="http://schemas.microsoft.com/office/drawing/2014/main" id="{006C61A8-D985-4E9B-806D-D60E8003D6F2}"/>
              </a:ext>
            </a:extLst>
          </p:cNvPr>
          <p:cNvSpPr/>
          <p:nvPr/>
        </p:nvSpPr>
        <p:spPr>
          <a:xfrm>
            <a:off x="10065390" y="2265240"/>
            <a:ext cx="0" cy="0"/>
          </a:xfrm>
          <a:custGeom>
            <a:avLst/>
            <a:gdLst/>
            <a:ahLst/>
            <a:cxnLst/>
            <a:rect l="l" t="t" r="r" b="b"/>
            <a:pathLst>
              <a:path>
                <a:moveTo>
                  <a:pt x="0" y="0"/>
                </a:moveTo>
                <a:lnTo>
                  <a:pt x="0" y="0"/>
                </a:lnTo>
              </a:path>
            </a:pathLst>
          </a:custGeom>
          <a:solidFill>
            <a:srgbClr val="000000"/>
          </a:solidFill>
        </p:spPr>
        <p:txBody>
          <a:bodyPr wrap="square" lIns="0" tIns="0" rIns="0" bIns="0" rtlCol="0"/>
          <a:lstStyle/>
          <a:p>
            <a:endParaRPr/>
          </a:p>
        </p:txBody>
      </p:sp>
      <p:sp>
        <p:nvSpPr>
          <p:cNvPr id="328" name="object 316">
            <a:extLst>
              <a:ext uri="{FF2B5EF4-FFF2-40B4-BE49-F238E27FC236}">
                <a16:creationId xmlns:a16="http://schemas.microsoft.com/office/drawing/2014/main" id="{B96CED19-3965-455E-96B7-2BCD0D2A1C59}"/>
              </a:ext>
            </a:extLst>
          </p:cNvPr>
          <p:cNvSpPr/>
          <p:nvPr/>
        </p:nvSpPr>
        <p:spPr>
          <a:xfrm>
            <a:off x="10065390" y="2265240"/>
            <a:ext cx="0" cy="0"/>
          </a:xfrm>
          <a:custGeom>
            <a:avLst/>
            <a:gdLst/>
            <a:ahLst/>
            <a:cxnLst/>
            <a:rect l="l" t="t" r="r" b="b"/>
            <a:pathLst>
              <a:path>
                <a:moveTo>
                  <a:pt x="0" y="0"/>
                </a:moveTo>
                <a:lnTo>
                  <a:pt x="0" y="0"/>
                </a:lnTo>
              </a:path>
            </a:pathLst>
          </a:custGeom>
          <a:solidFill>
            <a:srgbClr val="000000"/>
          </a:solidFill>
        </p:spPr>
        <p:txBody>
          <a:bodyPr wrap="square" lIns="0" tIns="0" rIns="0" bIns="0" rtlCol="0"/>
          <a:lstStyle/>
          <a:p>
            <a:endParaRPr/>
          </a:p>
        </p:txBody>
      </p:sp>
      <p:sp>
        <p:nvSpPr>
          <p:cNvPr id="329" name="object 317">
            <a:extLst>
              <a:ext uri="{FF2B5EF4-FFF2-40B4-BE49-F238E27FC236}">
                <a16:creationId xmlns:a16="http://schemas.microsoft.com/office/drawing/2014/main" id="{D9504449-8BBA-499C-8847-3C00FFDD4379}"/>
              </a:ext>
            </a:extLst>
          </p:cNvPr>
          <p:cNvSpPr/>
          <p:nvPr/>
        </p:nvSpPr>
        <p:spPr>
          <a:xfrm>
            <a:off x="10065390" y="2012527"/>
            <a:ext cx="0" cy="252916"/>
          </a:xfrm>
          <a:custGeom>
            <a:avLst/>
            <a:gdLst/>
            <a:ahLst/>
            <a:cxnLst/>
            <a:rect l="l" t="t" r="r" b="b"/>
            <a:pathLst>
              <a:path h="318769">
                <a:moveTo>
                  <a:pt x="0" y="0"/>
                </a:moveTo>
                <a:lnTo>
                  <a:pt x="0" y="318514"/>
                </a:lnTo>
              </a:path>
            </a:pathLst>
          </a:custGeom>
          <a:ln w="12700">
            <a:solidFill>
              <a:srgbClr val="000000"/>
            </a:solidFill>
          </a:ln>
        </p:spPr>
        <p:txBody>
          <a:bodyPr wrap="square" lIns="0" tIns="0" rIns="0" bIns="0" rtlCol="0"/>
          <a:lstStyle/>
          <a:p>
            <a:endParaRPr/>
          </a:p>
        </p:txBody>
      </p:sp>
      <p:sp>
        <p:nvSpPr>
          <p:cNvPr id="330" name="object 318">
            <a:extLst>
              <a:ext uri="{FF2B5EF4-FFF2-40B4-BE49-F238E27FC236}">
                <a16:creationId xmlns:a16="http://schemas.microsoft.com/office/drawing/2014/main" id="{6D224EE2-DAAF-4F4F-8F5E-F2DD2B7A01C8}"/>
              </a:ext>
            </a:extLst>
          </p:cNvPr>
          <p:cNvSpPr/>
          <p:nvPr/>
        </p:nvSpPr>
        <p:spPr>
          <a:xfrm>
            <a:off x="9668786" y="1854127"/>
            <a:ext cx="794518" cy="158702"/>
          </a:xfrm>
          <a:custGeom>
            <a:avLst/>
            <a:gdLst/>
            <a:ahLst/>
            <a:cxnLst/>
            <a:rect l="l" t="t" r="r" b="b"/>
            <a:pathLst>
              <a:path w="1001394" h="200025">
                <a:moveTo>
                  <a:pt x="0" y="199643"/>
                </a:moveTo>
                <a:lnTo>
                  <a:pt x="1001267" y="199643"/>
                </a:lnTo>
                <a:lnTo>
                  <a:pt x="1001267" y="0"/>
                </a:lnTo>
                <a:lnTo>
                  <a:pt x="0" y="0"/>
                </a:lnTo>
                <a:lnTo>
                  <a:pt x="0" y="199643"/>
                </a:lnTo>
                <a:close/>
              </a:path>
            </a:pathLst>
          </a:custGeom>
          <a:solidFill>
            <a:srgbClr val="FF9494"/>
          </a:solidFill>
        </p:spPr>
        <p:txBody>
          <a:bodyPr wrap="square" lIns="0" tIns="0" rIns="0" bIns="0" rtlCol="0"/>
          <a:lstStyle/>
          <a:p>
            <a:endParaRPr/>
          </a:p>
        </p:txBody>
      </p:sp>
      <p:sp>
        <p:nvSpPr>
          <p:cNvPr id="331" name="object 319">
            <a:extLst>
              <a:ext uri="{FF2B5EF4-FFF2-40B4-BE49-F238E27FC236}">
                <a16:creationId xmlns:a16="http://schemas.microsoft.com/office/drawing/2014/main" id="{049EC220-C0D6-48E9-9A8C-71CD2C81BC66}"/>
              </a:ext>
            </a:extLst>
          </p:cNvPr>
          <p:cNvSpPr/>
          <p:nvPr/>
        </p:nvSpPr>
        <p:spPr>
          <a:xfrm>
            <a:off x="9668786" y="1854127"/>
            <a:ext cx="794518" cy="158702"/>
          </a:xfrm>
          <a:custGeom>
            <a:avLst/>
            <a:gdLst/>
            <a:ahLst/>
            <a:cxnLst/>
            <a:rect l="l" t="t" r="r" b="b"/>
            <a:pathLst>
              <a:path w="1001394" h="200025">
                <a:moveTo>
                  <a:pt x="0" y="199643"/>
                </a:moveTo>
                <a:lnTo>
                  <a:pt x="1001267" y="199643"/>
                </a:lnTo>
                <a:lnTo>
                  <a:pt x="1001267" y="0"/>
                </a:lnTo>
                <a:lnTo>
                  <a:pt x="0" y="0"/>
                </a:lnTo>
                <a:lnTo>
                  <a:pt x="0" y="199643"/>
                </a:lnTo>
                <a:close/>
              </a:path>
            </a:pathLst>
          </a:custGeom>
          <a:ln w="12699">
            <a:solidFill>
              <a:srgbClr val="FF3939"/>
            </a:solidFill>
          </a:ln>
        </p:spPr>
        <p:txBody>
          <a:bodyPr wrap="square" lIns="0" tIns="0" rIns="0" bIns="0" rtlCol="0"/>
          <a:lstStyle/>
          <a:p>
            <a:endParaRPr/>
          </a:p>
        </p:txBody>
      </p:sp>
      <p:sp>
        <p:nvSpPr>
          <p:cNvPr id="332" name="object 320">
            <a:extLst>
              <a:ext uri="{FF2B5EF4-FFF2-40B4-BE49-F238E27FC236}">
                <a16:creationId xmlns:a16="http://schemas.microsoft.com/office/drawing/2014/main" id="{CB39A34A-ECD1-4C6F-948C-72DC15C45B37}"/>
              </a:ext>
            </a:extLst>
          </p:cNvPr>
          <p:cNvSpPr txBox="1"/>
          <p:nvPr/>
        </p:nvSpPr>
        <p:spPr>
          <a:xfrm>
            <a:off x="9774789" y="1843900"/>
            <a:ext cx="620199" cy="151323"/>
          </a:xfrm>
          <a:prstGeom prst="rect">
            <a:avLst/>
          </a:prstGeom>
        </p:spPr>
        <p:txBody>
          <a:bodyPr vert="horz" wrap="square" lIns="0" tIns="12700" rIns="0" bIns="0" rtlCol="0">
            <a:spAutoFit/>
          </a:bodyPr>
          <a:lstStyle/>
          <a:p>
            <a:pPr marL="12700">
              <a:lnSpc>
                <a:spcPct val="100000"/>
              </a:lnSpc>
              <a:spcBef>
                <a:spcPts val="100"/>
              </a:spcBef>
            </a:pPr>
            <a:r>
              <a:rPr sz="900" b="1" i="1" spc="-5" dirty="0">
                <a:latin typeface="Arial"/>
                <a:cs typeface="Arial"/>
              </a:rPr>
              <a:t>Private</a:t>
            </a:r>
            <a:r>
              <a:rPr sz="900" b="1" i="1" spc="-70" dirty="0">
                <a:latin typeface="Arial"/>
                <a:cs typeface="Arial"/>
              </a:rPr>
              <a:t> </a:t>
            </a:r>
            <a:r>
              <a:rPr sz="900" b="1" i="1" dirty="0">
                <a:latin typeface="Arial"/>
                <a:cs typeface="Arial"/>
              </a:rPr>
              <a:t>(---)</a:t>
            </a:r>
            <a:endParaRPr sz="900" dirty="0">
              <a:latin typeface="Arial"/>
              <a:cs typeface="Arial"/>
            </a:endParaRPr>
          </a:p>
        </p:txBody>
      </p:sp>
      <p:sp>
        <p:nvSpPr>
          <p:cNvPr id="333" name="object 321">
            <a:extLst>
              <a:ext uri="{FF2B5EF4-FFF2-40B4-BE49-F238E27FC236}">
                <a16:creationId xmlns:a16="http://schemas.microsoft.com/office/drawing/2014/main" id="{BAFF98AD-65C5-455D-AD05-5B667C95F4E2}"/>
              </a:ext>
            </a:extLst>
          </p:cNvPr>
          <p:cNvSpPr/>
          <p:nvPr/>
        </p:nvSpPr>
        <p:spPr>
          <a:xfrm>
            <a:off x="9668786" y="2519165"/>
            <a:ext cx="794518" cy="286672"/>
          </a:xfrm>
          <a:custGeom>
            <a:avLst/>
            <a:gdLst/>
            <a:ahLst/>
            <a:cxnLst/>
            <a:rect l="l" t="t" r="r" b="b"/>
            <a:pathLst>
              <a:path w="1001394" h="361314">
                <a:moveTo>
                  <a:pt x="0" y="361187"/>
                </a:moveTo>
                <a:lnTo>
                  <a:pt x="1001267" y="361187"/>
                </a:lnTo>
                <a:lnTo>
                  <a:pt x="1001267" y="0"/>
                </a:lnTo>
                <a:lnTo>
                  <a:pt x="0" y="0"/>
                </a:lnTo>
                <a:lnTo>
                  <a:pt x="0" y="361187"/>
                </a:lnTo>
                <a:close/>
              </a:path>
            </a:pathLst>
          </a:custGeom>
          <a:solidFill>
            <a:srgbClr val="FF9494"/>
          </a:solidFill>
        </p:spPr>
        <p:txBody>
          <a:bodyPr wrap="square" lIns="0" tIns="0" rIns="0" bIns="0" rtlCol="0"/>
          <a:lstStyle/>
          <a:p>
            <a:endParaRPr/>
          </a:p>
        </p:txBody>
      </p:sp>
      <p:sp>
        <p:nvSpPr>
          <p:cNvPr id="334" name="object 322">
            <a:extLst>
              <a:ext uri="{FF2B5EF4-FFF2-40B4-BE49-F238E27FC236}">
                <a16:creationId xmlns:a16="http://schemas.microsoft.com/office/drawing/2014/main" id="{CA6195B9-F6DF-45F1-A3A3-B2E7376F9A1B}"/>
              </a:ext>
            </a:extLst>
          </p:cNvPr>
          <p:cNvSpPr/>
          <p:nvPr/>
        </p:nvSpPr>
        <p:spPr>
          <a:xfrm>
            <a:off x="9668786" y="2519165"/>
            <a:ext cx="794518" cy="286672"/>
          </a:xfrm>
          <a:custGeom>
            <a:avLst/>
            <a:gdLst/>
            <a:ahLst/>
            <a:cxnLst/>
            <a:rect l="l" t="t" r="r" b="b"/>
            <a:pathLst>
              <a:path w="1001394" h="361314">
                <a:moveTo>
                  <a:pt x="0" y="361187"/>
                </a:moveTo>
                <a:lnTo>
                  <a:pt x="1001267" y="361187"/>
                </a:lnTo>
                <a:lnTo>
                  <a:pt x="1001267" y="0"/>
                </a:lnTo>
                <a:lnTo>
                  <a:pt x="0" y="0"/>
                </a:lnTo>
                <a:lnTo>
                  <a:pt x="0" y="361187"/>
                </a:lnTo>
                <a:close/>
              </a:path>
            </a:pathLst>
          </a:custGeom>
          <a:ln w="12699">
            <a:solidFill>
              <a:srgbClr val="FF3939"/>
            </a:solidFill>
          </a:ln>
        </p:spPr>
        <p:txBody>
          <a:bodyPr wrap="square" lIns="0" tIns="0" rIns="0" bIns="0" rtlCol="0"/>
          <a:lstStyle/>
          <a:p>
            <a:endParaRPr/>
          </a:p>
        </p:txBody>
      </p:sp>
      <p:sp>
        <p:nvSpPr>
          <p:cNvPr id="335" name="object 323">
            <a:extLst>
              <a:ext uri="{FF2B5EF4-FFF2-40B4-BE49-F238E27FC236}">
                <a16:creationId xmlns:a16="http://schemas.microsoft.com/office/drawing/2014/main" id="{FA9533E0-F4C1-4127-9F60-1D3C9E081DFB}"/>
              </a:ext>
            </a:extLst>
          </p:cNvPr>
          <p:cNvSpPr txBox="1"/>
          <p:nvPr/>
        </p:nvSpPr>
        <p:spPr>
          <a:xfrm>
            <a:off x="9684102" y="2488381"/>
            <a:ext cx="769225" cy="341119"/>
          </a:xfrm>
          <a:prstGeom prst="rect">
            <a:avLst/>
          </a:prstGeom>
        </p:spPr>
        <p:txBody>
          <a:bodyPr vert="horz" wrap="square" lIns="0" tIns="38100" rIns="0" bIns="0" rtlCol="0">
            <a:spAutoFit/>
          </a:bodyPr>
          <a:lstStyle/>
          <a:p>
            <a:pPr marL="106680">
              <a:lnSpc>
                <a:spcPct val="100000"/>
              </a:lnSpc>
              <a:spcBef>
                <a:spcPts val="300"/>
              </a:spcBef>
            </a:pPr>
            <a:r>
              <a:rPr sz="900" b="1" dirty="0">
                <a:latin typeface="Arial"/>
                <a:cs typeface="Arial"/>
              </a:rPr>
              <a:t>M B</a:t>
            </a:r>
            <a:r>
              <a:rPr sz="900" b="1" spc="-90" dirty="0">
                <a:latin typeface="Arial"/>
                <a:cs typeface="Arial"/>
              </a:rPr>
              <a:t> </a:t>
            </a:r>
            <a:r>
              <a:rPr sz="900" b="1" spc="-5" dirty="0">
                <a:latin typeface="Arial"/>
                <a:cs typeface="Arial"/>
              </a:rPr>
              <a:t>Benson</a:t>
            </a:r>
            <a:endParaRPr sz="900" dirty="0">
              <a:latin typeface="Arial"/>
              <a:cs typeface="Arial"/>
            </a:endParaRPr>
          </a:p>
          <a:p>
            <a:pPr marL="12700">
              <a:lnSpc>
                <a:spcPct val="100000"/>
              </a:lnSpc>
              <a:spcBef>
                <a:spcPts val="204"/>
              </a:spcBef>
            </a:pPr>
            <a:r>
              <a:rPr sz="900" spc="-5" dirty="0">
                <a:latin typeface="Arial"/>
                <a:cs typeface="Arial"/>
              </a:rPr>
              <a:t>DNA</a:t>
            </a:r>
            <a:r>
              <a:rPr sz="900" spc="-15" dirty="0">
                <a:latin typeface="Arial"/>
                <a:cs typeface="Arial"/>
              </a:rPr>
              <a:t> </a:t>
            </a:r>
            <a:r>
              <a:rPr sz="900" dirty="0">
                <a:latin typeface="Arial"/>
                <a:cs typeface="Arial"/>
              </a:rPr>
              <a:t>kit</a:t>
            </a:r>
          </a:p>
        </p:txBody>
      </p:sp>
      <p:sp>
        <p:nvSpPr>
          <p:cNvPr id="336" name="object 324">
            <a:extLst>
              <a:ext uri="{FF2B5EF4-FFF2-40B4-BE49-F238E27FC236}">
                <a16:creationId xmlns:a16="http://schemas.microsoft.com/office/drawing/2014/main" id="{3E074AF6-F051-46AA-8BA1-1157609B281B}"/>
              </a:ext>
            </a:extLst>
          </p:cNvPr>
          <p:cNvSpPr/>
          <p:nvPr/>
        </p:nvSpPr>
        <p:spPr>
          <a:xfrm>
            <a:off x="10065390" y="2012527"/>
            <a:ext cx="0" cy="506839"/>
          </a:xfrm>
          <a:custGeom>
            <a:avLst/>
            <a:gdLst/>
            <a:ahLst/>
            <a:cxnLst/>
            <a:rect l="l" t="t" r="r" b="b"/>
            <a:pathLst>
              <a:path h="638810">
                <a:moveTo>
                  <a:pt x="0" y="0"/>
                </a:moveTo>
                <a:lnTo>
                  <a:pt x="0" y="638555"/>
                </a:lnTo>
              </a:path>
            </a:pathLst>
          </a:custGeom>
          <a:ln w="3175">
            <a:solidFill>
              <a:srgbClr val="000000"/>
            </a:solidFill>
          </a:ln>
        </p:spPr>
        <p:txBody>
          <a:bodyPr wrap="square" lIns="0" tIns="0" rIns="0" bIns="0" rtlCol="0"/>
          <a:lstStyle/>
          <a:p>
            <a:endParaRPr/>
          </a:p>
        </p:txBody>
      </p:sp>
      <p:sp>
        <p:nvSpPr>
          <p:cNvPr id="337" name="object 325">
            <a:extLst>
              <a:ext uri="{FF2B5EF4-FFF2-40B4-BE49-F238E27FC236}">
                <a16:creationId xmlns:a16="http://schemas.microsoft.com/office/drawing/2014/main" id="{75F76308-022A-48EA-AC53-323AB862B258}"/>
              </a:ext>
            </a:extLst>
          </p:cNvPr>
          <p:cNvSpPr/>
          <p:nvPr/>
        </p:nvSpPr>
        <p:spPr>
          <a:xfrm>
            <a:off x="10065390" y="2012527"/>
            <a:ext cx="0" cy="506839"/>
          </a:xfrm>
          <a:custGeom>
            <a:avLst/>
            <a:gdLst/>
            <a:ahLst/>
            <a:cxnLst/>
            <a:rect l="l" t="t" r="r" b="b"/>
            <a:pathLst>
              <a:path h="638810">
                <a:moveTo>
                  <a:pt x="0" y="0"/>
                </a:moveTo>
                <a:lnTo>
                  <a:pt x="0" y="638554"/>
                </a:lnTo>
              </a:path>
            </a:pathLst>
          </a:custGeom>
          <a:ln w="3175">
            <a:solidFill>
              <a:srgbClr val="000000"/>
            </a:solidFill>
          </a:ln>
        </p:spPr>
        <p:txBody>
          <a:bodyPr wrap="square" lIns="0" tIns="0" rIns="0" bIns="0" rtlCol="0"/>
          <a:lstStyle/>
          <a:p>
            <a:endParaRPr/>
          </a:p>
        </p:txBody>
      </p:sp>
      <p:sp>
        <p:nvSpPr>
          <p:cNvPr id="338" name="object 326">
            <a:extLst>
              <a:ext uri="{FF2B5EF4-FFF2-40B4-BE49-F238E27FC236}">
                <a16:creationId xmlns:a16="http://schemas.microsoft.com/office/drawing/2014/main" id="{FA420FDE-55B2-4BC0-ACE5-66DCC63B3EA3}"/>
              </a:ext>
            </a:extLst>
          </p:cNvPr>
          <p:cNvSpPr/>
          <p:nvPr/>
        </p:nvSpPr>
        <p:spPr>
          <a:xfrm>
            <a:off x="11727985" y="2265240"/>
            <a:ext cx="0" cy="0"/>
          </a:xfrm>
          <a:custGeom>
            <a:avLst/>
            <a:gdLst/>
            <a:ahLst/>
            <a:cxnLst/>
            <a:rect l="l" t="t" r="r" b="b"/>
            <a:pathLst>
              <a:path>
                <a:moveTo>
                  <a:pt x="0" y="0"/>
                </a:moveTo>
                <a:lnTo>
                  <a:pt x="0" y="0"/>
                </a:lnTo>
              </a:path>
            </a:pathLst>
          </a:custGeom>
          <a:solidFill>
            <a:srgbClr val="000000"/>
          </a:solidFill>
        </p:spPr>
        <p:txBody>
          <a:bodyPr wrap="square" lIns="0" tIns="0" rIns="0" bIns="0" rtlCol="0"/>
          <a:lstStyle/>
          <a:p>
            <a:endParaRPr/>
          </a:p>
        </p:txBody>
      </p:sp>
      <p:sp>
        <p:nvSpPr>
          <p:cNvPr id="339" name="object 327">
            <a:extLst>
              <a:ext uri="{FF2B5EF4-FFF2-40B4-BE49-F238E27FC236}">
                <a16:creationId xmlns:a16="http://schemas.microsoft.com/office/drawing/2014/main" id="{BBBB4A93-3D1B-45B8-B541-260DF3AD7D6E}"/>
              </a:ext>
            </a:extLst>
          </p:cNvPr>
          <p:cNvSpPr/>
          <p:nvPr/>
        </p:nvSpPr>
        <p:spPr>
          <a:xfrm>
            <a:off x="11727985" y="2265240"/>
            <a:ext cx="0" cy="0"/>
          </a:xfrm>
          <a:custGeom>
            <a:avLst/>
            <a:gdLst/>
            <a:ahLst/>
            <a:cxnLst/>
            <a:rect l="l" t="t" r="r" b="b"/>
            <a:pathLst>
              <a:path>
                <a:moveTo>
                  <a:pt x="0" y="0"/>
                </a:moveTo>
                <a:lnTo>
                  <a:pt x="0" y="0"/>
                </a:lnTo>
              </a:path>
            </a:pathLst>
          </a:custGeom>
          <a:solidFill>
            <a:srgbClr val="000000"/>
          </a:solidFill>
        </p:spPr>
        <p:txBody>
          <a:bodyPr wrap="square" lIns="0" tIns="0" rIns="0" bIns="0" rtlCol="0"/>
          <a:lstStyle/>
          <a:p>
            <a:endParaRPr/>
          </a:p>
        </p:txBody>
      </p:sp>
      <p:sp>
        <p:nvSpPr>
          <p:cNvPr id="340" name="object 328">
            <a:extLst>
              <a:ext uri="{FF2B5EF4-FFF2-40B4-BE49-F238E27FC236}">
                <a16:creationId xmlns:a16="http://schemas.microsoft.com/office/drawing/2014/main" id="{50094152-DBC1-4DEA-8485-9613DEA8F2A9}"/>
              </a:ext>
            </a:extLst>
          </p:cNvPr>
          <p:cNvSpPr/>
          <p:nvPr/>
        </p:nvSpPr>
        <p:spPr>
          <a:xfrm>
            <a:off x="11727985" y="2012527"/>
            <a:ext cx="0" cy="252916"/>
          </a:xfrm>
          <a:custGeom>
            <a:avLst/>
            <a:gdLst/>
            <a:ahLst/>
            <a:cxnLst/>
            <a:rect l="l" t="t" r="r" b="b"/>
            <a:pathLst>
              <a:path h="318769">
                <a:moveTo>
                  <a:pt x="0" y="0"/>
                </a:moveTo>
                <a:lnTo>
                  <a:pt x="0" y="318514"/>
                </a:lnTo>
              </a:path>
            </a:pathLst>
          </a:custGeom>
          <a:ln w="12700">
            <a:solidFill>
              <a:srgbClr val="000000"/>
            </a:solidFill>
          </a:ln>
        </p:spPr>
        <p:txBody>
          <a:bodyPr wrap="square" lIns="0" tIns="0" rIns="0" bIns="0" rtlCol="0"/>
          <a:lstStyle/>
          <a:p>
            <a:endParaRPr/>
          </a:p>
        </p:txBody>
      </p:sp>
      <p:sp>
        <p:nvSpPr>
          <p:cNvPr id="341" name="object 329">
            <a:extLst>
              <a:ext uri="{FF2B5EF4-FFF2-40B4-BE49-F238E27FC236}">
                <a16:creationId xmlns:a16="http://schemas.microsoft.com/office/drawing/2014/main" id="{DE678403-3F57-4D9C-AEA5-F2754E7E51C8}"/>
              </a:ext>
            </a:extLst>
          </p:cNvPr>
          <p:cNvSpPr/>
          <p:nvPr/>
        </p:nvSpPr>
        <p:spPr>
          <a:xfrm>
            <a:off x="11331380" y="1854127"/>
            <a:ext cx="794518" cy="158702"/>
          </a:xfrm>
          <a:custGeom>
            <a:avLst/>
            <a:gdLst/>
            <a:ahLst/>
            <a:cxnLst/>
            <a:rect l="l" t="t" r="r" b="b"/>
            <a:pathLst>
              <a:path w="1001394" h="200025">
                <a:moveTo>
                  <a:pt x="0" y="199643"/>
                </a:moveTo>
                <a:lnTo>
                  <a:pt x="1001267" y="199643"/>
                </a:lnTo>
                <a:lnTo>
                  <a:pt x="1001267" y="0"/>
                </a:lnTo>
                <a:lnTo>
                  <a:pt x="0" y="0"/>
                </a:lnTo>
                <a:lnTo>
                  <a:pt x="0" y="199643"/>
                </a:lnTo>
                <a:close/>
              </a:path>
            </a:pathLst>
          </a:custGeom>
          <a:solidFill>
            <a:srgbClr val="FF9494"/>
          </a:solidFill>
        </p:spPr>
        <p:txBody>
          <a:bodyPr wrap="square" lIns="0" tIns="0" rIns="0" bIns="0" rtlCol="0"/>
          <a:lstStyle/>
          <a:p>
            <a:endParaRPr/>
          </a:p>
        </p:txBody>
      </p:sp>
      <p:sp>
        <p:nvSpPr>
          <p:cNvPr id="342" name="object 330">
            <a:extLst>
              <a:ext uri="{FF2B5EF4-FFF2-40B4-BE49-F238E27FC236}">
                <a16:creationId xmlns:a16="http://schemas.microsoft.com/office/drawing/2014/main" id="{E7DA22E6-E5B7-460B-BE45-EED7C76EEE76}"/>
              </a:ext>
            </a:extLst>
          </p:cNvPr>
          <p:cNvSpPr/>
          <p:nvPr/>
        </p:nvSpPr>
        <p:spPr>
          <a:xfrm>
            <a:off x="11331380" y="1854127"/>
            <a:ext cx="794518" cy="158702"/>
          </a:xfrm>
          <a:custGeom>
            <a:avLst/>
            <a:gdLst/>
            <a:ahLst/>
            <a:cxnLst/>
            <a:rect l="l" t="t" r="r" b="b"/>
            <a:pathLst>
              <a:path w="1001394" h="200025">
                <a:moveTo>
                  <a:pt x="0" y="199643"/>
                </a:moveTo>
                <a:lnTo>
                  <a:pt x="1001267" y="199643"/>
                </a:lnTo>
                <a:lnTo>
                  <a:pt x="1001267" y="0"/>
                </a:lnTo>
                <a:lnTo>
                  <a:pt x="0" y="0"/>
                </a:lnTo>
                <a:lnTo>
                  <a:pt x="0" y="199643"/>
                </a:lnTo>
                <a:close/>
              </a:path>
            </a:pathLst>
          </a:custGeom>
          <a:ln w="12699">
            <a:solidFill>
              <a:srgbClr val="FF3939"/>
            </a:solidFill>
          </a:ln>
        </p:spPr>
        <p:txBody>
          <a:bodyPr wrap="square" lIns="0" tIns="0" rIns="0" bIns="0" rtlCol="0"/>
          <a:lstStyle/>
          <a:p>
            <a:endParaRPr/>
          </a:p>
        </p:txBody>
      </p:sp>
      <p:sp>
        <p:nvSpPr>
          <p:cNvPr id="343" name="object 331">
            <a:extLst>
              <a:ext uri="{FF2B5EF4-FFF2-40B4-BE49-F238E27FC236}">
                <a16:creationId xmlns:a16="http://schemas.microsoft.com/office/drawing/2014/main" id="{4412DB63-F10F-4C4B-A1AF-CAC58B0A949F}"/>
              </a:ext>
            </a:extLst>
          </p:cNvPr>
          <p:cNvSpPr txBox="1"/>
          <p:nvPr/>
        </p:nvSpPr>
        <p:spPr>
          <a:xfrm>
            <a:off x="11437383" y="1843900"/>
            <a:ext cx="640755" cy="151323"/>
          </a:xfrm>
          <a:prstGeom prst="rect">
            <a:avLst/>
          </a:prstGeom>
        </p:spPr>
        <p:txBody>
          <a:bodyPr vert="horz" wrap="square" lIns="0" tIns="12700" rIns="0" bIns="0" rtlCol="0">
            <a:spAutoFit/>
          </a:bodyPr>
          <a:lstStyle/>
          <a:p>
            <a:pPr marL="12700">
              <a:lnSpc>
                <a:spcPct val="100000"/>
              </a:lnSpc>
              <a:spcBef>
                <a:spcPts val="100"/>
              </a:spcBef>
            </a:pPr>
            <a:r>
              <a:rPr sz="900" b="1" i="1" spc="-5" dirty="0">
                <a:latin typeface="Arial"/>
                <a:cs typeface="Arial"/>
              </a:rPr>
              <a:t>Private</a:t>
            </a:r>
            <a:r>
              <a:rPr sz="900" b="1" i="1" spc="-70" dirty="0">
                <a:latin typeface="Arial"/>
                <a:cs typeface="Arial"/>
              </a:rPr>
              <a:t> </a:t>
            </a:r>
            <a:r>
              <a:rPr sz="900" b="1" i="1" dirty="0">
                <a:latin typeface="Arial"/>
                <a:cs typeface="Arial"/>
              </a:rPr>
              <a:t>(---)</a:t>
            </a:r>
            <a:endParaRPr sz="900" dirty="0">
              <a:latin typeface="Arial"/>
              <a:cs typeface="Arial"/>
            </a:endParaRPr>
          </a:p>
        </p:txBody>
      </p:sp>
      <p:sp>
        <p:nvSpPr>
          <p:cNvPr id="344" name="object 332">
            <a:extLst>
              <a:ext uri="{FF2B5EF4-FFF2-40B4-BE49-F238E27FC236}">
                <a16:creationId xmlns:a16="http://schemas.microsoft.com/office/drawing/2014/main" id="{1B73984C-337E-4776-B8DF-87FDC975CCDA}"/>
              </a:ext>
            </a:extLst>
          </p:cNvPr>
          <p:cNvSpPr/>
          <p:nvPr/>
        </p:nvSpPr>
        <p:spPr>
          <a:xfrm>
            <a:off x="11331380" y="2519165"/>
            <a:ext cx="794518" cy="286672"/>
          </a:xfrm>
          <a:custGeom>
            <a:avLst/>
            <a:gdLst/>
            <a:ahLst/>
            <a:cxnLst/>
            <a:rect l="l" t="t" r="r" b="b"/>
            <a:pathLst>
              <a:path w="1001394" h="361314">
                <a:moveTo>
                  <a:pt x="0" y="361187"/>
                </a:moveTo>
                <a:lnTo>
                  <a:pt x="1001267" y="361187"/>
                </a:lnTo>
                <a:lnTo>
                  <a:pt x="1001267" y="0"/>
                </a:lnTo>
                <a:lnTo>
                  <a:pt x="0" y="0"/>
                </a:lnTo>
                <a:lnTo>
                  <a:pt x="0" y="361187"/>
                </a:lnTo>
                <a:close/>
              </a:path>
            </a:pathLst>
          </a:custGeom>
          <a:solidFill>
            <a:srgbClr val="FF9494"/>
          </a:solidFill>
        </p:spPr>
        <p:txBody>
          <a:bodyPr wrap="square" lIns="0" tIns="0" rIns="0" bIns="0" rtlCol="0"/>
          <a:lstStyle/>
          <a:p>
            <a:endParaRPr/>
          </a:p>
        </p:txBody>
      </p:sp>
      <p:sp>
        <p:nvSpPr>
          <p:cNvPr id="345" name="object 333">
            <a:extLst>
              <a:ext uri="{FF2B5EF4-FFF2-40B4-BE49-F238E27FC236}">
                <a16:creationId xmlns:a16="http://schemas.microsoft.com/office/drawing/2014/main" id="{B137D273-E6A7-43DC-8343-C6047B9C837A}"/>
              </a:ext>
            </a:extLst>
          </p:cNvPr>
          <p:cNvSpPr/>
          <p:nvPr/>
        </p:nvSpPr>
        <p:spPr>
          <a:xfrm>
            <a:off x="11331380" y="2519165"/>
            <a:ext cx="794518" cy="286672"/>
          </a:xfrm>
          <a:custGeom>
            <a:avLst/>
            <a:gdLst/>
            <a:ahLst/>
            <a:cxnLst/>
            <a:rect l="l" t="t" r="r" b="b"/>
            <a:pathLst>
              <a:path w="1001394" h="361314">
                <a:moveTo>
                  <a:pt x="0" y="361187"/>
                </a:moveTo>
                <a:lnTo>
                  <a:pt x="1001267" y="361187"/>
                </a:lnTo>
                <a:lnTo>
                  <a:pt x="1001267" y="0"/>
                </a:lnTo>
                <a:lnTo>
                  <a:pt x="0" y="0"/>
                </a:lnTo>
                <a:lnTo>
                  <a:pt x="0" y="361187"/>
                </a:lnTo>
                <a:close/>
              </a:path>
            </a:pathLst>
          </a:custGeom>
          <a:ln w="12699">
            <a:solidFill>
              <a:srgbClr val="FF3939"/>
            </a:solidFill>
          </a:ln>
        </p:spPr>
        <p:txBody>
          <a:bodyPr wrap="square" lIns="0" tIns="0" rIns="0" bIns="0" rtlCol="0"/>
          <a:lstStyle/>
          <a:p>
            <a:endParaRPr/>
          </a:p>
        </p:txBody>
      </p:sp>
      <p:sp>
        <p:nvSpPr>
          <p:cNvPr id="346" name="object 334">
            <a:extLst>
              <a:ext uri="{FF2B5EF4-FFF2-40B4-BE49-F238E27FC236}">
                <a16:creationId xmlns:a16="http://schemas.microsoft.com/office/drawing/2014/main" id="{BB13E1A5-5BE8-4FE5-8DA1-793E63742208}"/>
              </a:ext>
            </a:extLst>
          </p:cNvPr>
          <p:cNvSpPr txBox="1"/>
          <p:nvPr/>
        </p:nvSpPr>
        <p:spPr>
          <a:xfrm>
            <a:off x="11346696" y="2488381"/>
            <a:ext cx="779102" cy="341119"/>
          </a:xfrm>
          <a:prstGeom prst="rect">
            <a:avLst/>
          </a:prstGeom>
        </p:spPr>
        <p:txBody>
          <a:bodyPr vert="horz" wrap="square" lIns="0" tIns="38100" rIns="0" bIns="0" rtlCol="0">
            <a:spAutoFit/>
          </a:bodyPr>
          <a:lstStyle/>
          <a:p>
            <a:pPr marL="245745">
              <a:lnSpc>
                <a:spcPct val="100000"/>
              </a:lnSpc>
              <a:spcBef>
                <a:spcPts val="300"/>
              </a:spcBef>
            </a:pPr>
            <a:r>
              <a:rPr sz="900" b="1" dirty="0">
                <a:latin typeface="Arial"/>
                <a:cs typeface="Arial"/>
              </a:rPr>
              <a:t>D</a:t>
            </a:r>
            <a:r>
              <a:rPr sz="900" b="1" spc="-75" dirty="0">
                <a:latin typeface="Arial"/>
                <a:cs typeface="Arial"/>
              </a:rPr>
              <a:t> </a:t>
            </a:r>
            <a:r>
              <a:rPr sz="900" b="1" spc="-5" dirty="0">
                <a:latin typeface="Arial"/>
                <a:cs typeface="Arial"/>
              </a:rPr>
              <a:t>Kohn</a:t>
            </a:r>
            <a:endParaRPr sz="900" dirty="0">
              <a:latin typeface="Arial"/>
              <a:cs typeface="Arial"/>
            </a:endParaRPr>
          </a:p>
          <a:p>
            <a:pPr marL="12700">
              <a:lnSpc>
                <a:spcPct val="100000"/>
              </a:lnSpc>
              <a:spcBef>
                <a:spcPts val="204"/>
              </a:spcBef>
            </a:pPr>
            <a:r>
              <a:rPr sz="900" spc="-5" dirty="0">
                <a:latin typeface="Arial"/>
                <a:cs typeface="Arial"/>
              </a:rPr>
              <a:t>DNA</a:t>
            </a:r>
            <a:r>
              <a:rPr sz="900" spc="-15" dirty="0">
                <a:latin typeface="Arial"/>
                <a:cs typeface="Arial"/>
              </a:rPr>
              <a:t> </a:t>
            </a:r>
            <a:r>
              <a:rPr sz="900" dirty="0">
                <a:latin typeface="Arial"/>
                <a:cs typeface="Arial"/>
              </a:rPr>
              <a:t>kit</a:t>
            </a:r>
          </a:p>
        </p:txBody>
      </p:sp>
      <p:sp>
        <p:nvSpPr>
          <p:cNvPr id="347" name="object 335">
            <a:extLst>
              <a:ext uri="{FF2B5EF4-FFF2-40B4-BE49-F238E27FC236}">
                <a16:creationId xmlns:a16="http://schemas.microsoft.com/office/drawing/2014/main" id="{A8EEE635-E6DE-4DA1-A679-50A0CD2324EC}"/>
              </a:ext>
            </a:extLst>
          </p:cNvPr>
          <p:cNvSpPr/>
          <p:nvPr/>
        </p:nvSpPr>
        <p:spPr>
          <a:xfrm>
            <a:off x="11727985" y="2012527"/>
            <a:ext cx="0" cy="506839"/>
          </a:xfrm>
          <a:custGeom>
            <a:avLst/>
            <a:gdLst/>
            <a:ahLst/>
            <a:cxnLst/>
            <a:rect l="l" t="t" r="r" b="b"/>
            <a:pathLst>
              <a:path h="638810">
                <a:moveTo>
                  <a:pt x="0" y="0"/>
                </a:moveTo>
                <a:lnTo>
                  <a:pt x="0" y="638555"/>
                </a:lnTo>
              </a:path>
            </a:pathLst>
          </a:custGeom>
          <a:ln w="3175">
            <a:solidFill>
              <a:srgbClr val="000000"/>
            </a:solidFill>
          </a:ln>
        </p:spPr>
        <p:txBody>
          <a:bodyPr wrap="square" lIns="0" tIns="0" rIns="0" bIns="0" rtlCol="0"/>
          <a:lstStyle/>
          <a:p>
            <a:endParaRPr/>
          </a:p>
        </p:txBody>
      </p:sp>
      <p:sp>
        <p:nvSpPr>
          <p:cNvPr id="348" name="object 336">
            <a:extLst>
              <a:ext uri="{FF2B5EF4-FFF2-40B4-BE49-F238E27FC236}">
                <a16:creationId xmlns:a16="http://schemas.microsoft.com/office/drawing/2014/main" id="{AD08FEDD-52D3-4636-A9DF-F71CBFEB7DEB}"/>
              </a:ext>
            </a:extLst>
          </p:cNvPr>
          <p:cNvSpPr/>
          <p:nvPr/>
        </p:nvSpPr>
        <p:spPr>
          <a:xfrm>
            <a:off x="11727985" y="2012527"/>
            <a:ext cx="0" cy="506839"/>
          </a:xfrm>
          <a:custGeom>
            <a:avLst/>
            <a:gdLst/>
            <a:ahLst/>
            <a:cxnLst/>
            <a:rect l="l" t="t" r="r" b="b"/>
            <a:pathLst>
              <a:path h="638810">
                <a:moveTo>
                  <a:pt x="0" y="0"/>
                </a:moveTo>
                <a:lnTo>
                  <a:pt x="0" y="638554"/>
                </a:lnTo>
              </a:path>
            </a:pathLst>
          </a:custGeom>
          <a:ln w="3175">
            <a:solidFill>
              <a:srgbClr val="000000"/>
            </a:solidFill>
          </a:ln>
        </p:spPr>
        <p:txBody>
          <a:bodyPr wrap="square" lIns="0" tIns="0" rIns="0" bIns="0" rtlCol="0"/>
          <a:lstStyle/>
          <a:p>
            <a:endParaRPr/>
          </a:p>
        </p:txBody>
      </p:sp>
      <p:sp>
        <p:nvSpPr>
          <p:cNvPr id="349" name="object 337">
            <a:extLst>
              <a:ext uri="{FF2B5EF4-FFF2-40B4-BE49-F238E27FC236}">
                <a16:creationId xmlns:a16="http://schemas.microsoft.com/office/drawing/2014/main" id="{CCB5F63E-2603-4D71-9CF8-A614A7031BF4}"/>
              </a:ext>
            </a:extLst>
          </p:cNvPr>
          <p:cNvSpPr/>
          <p:nvPr/>
        </p:nvSpPr>
        <p:spPr>
          <a:xfrm>
            <a:off x="10500688" y="1854127"/>
            <a:ext cx="793511" cy="158702"/>
          </a:xfrm>
          <a:custGeom>
            <a:avLst/>
            <a:gdLst/>
            <a:ahLst/>
            <a:cxnLst/>
            <a:rect l="l" t="t" r="r" b="b"/>
            <a:pathLst>
              <a:path w="1000125" h="200025">
                <a:moveTo>
                  <a:pt x="0" y="199643"/>
                </a:moveTo>
                <a:lnTo>
                  <a:pt x="999744" y="199643"/>
                </a:lnTo>
                <a:lnTo>
                  <a:pt x="999744" y="0"/>
                </a:lnTo>
                <a:lnTo>
                  <a:pt x="0" y="0"/>
                </a:lnTo>
                <a:lnTo>
                  <a:pt x="0" y="199643"/>
                </a:lnTo>
                <a:close/>
              </a:path>
            </a:pathLst>
          </a:custGeom>
          <a:solidFill>
            <a:srgbClr val="FF9494"/>
          </a:solidFill>
        </p:spPr>
        <p:txBody>
          <a:bodyPr wrap="square" lIns="0" tIns="0" rIns="0" bIns="0" rtlCol="0"/>
          <a:lstStyle/>
          <a:p>
            <a:endParaRPr/>
          </a:p>
        </p:txBody>
      </p:sp>
      <p:sp>
        <p:nvSpPr>
          <p:cNvPr id="350" name="object 338">
            <a:extLst>
              <a:ext uri="{FF2B5EF4-FFF2-40B4-BE49-F238E27FC236}">
                <a16:creationId xmlns:a16="http://schemas.microsoft.com/office/drawing/2014/main" id="{BA455A1B-13A6-4DB1-AF65-4D78AA74480A}"/>
              </a:ext>
            </a:extLst>
          </p:cNvPr>
          <p:cNvSpPr/>
          <p:nvPr/>
        </p:nvSpPr>
        <p:spPr>
          <a:xfrm>
            <a:off x="10500688" y="1854127"/>
            <a:ext cx="793511" cy="158702"/>
          </a:xfrm>
          <a:custGeom>
            <a:avLst/>
            <a:gdLst/>
            <a:ahLst/>
            <a:cxnLst/>
            <a:rect l="l" t="t" r="r" b="b"/>
            <a:pathLst>
              <a:path w="1000125" h="200025">
                <a:moveTo>
                  <a:pt x="0" y="199643"/>
                </a:moveTo>
                <a:lnTo>
                  <a:pt x="999744" y="199643"/>
                </a:lnTo>
                <a:lnTo>
                  <a:pt x="999744" y="0"/>
                </a:lnTo>
                <a:lnTo>
                  <a:pt x="0" y="0"/>
                </a:lnTo>
                <a:lnTo>
                  <a:pt x="0" y="199643"/>
                </a:lnTo>
                <a:close/>
              </a:path>
            </a:pathLst>
          </a:custGeom>
          <a:ln w="12700">
            <a:solidFill>
              <a:srgbClr val="FF3939"/>
            </a:solidFill>
          </a:ln>
        </p:spPr>
        <p:txBody>
          <a:bodyPr wrap="square" lIns="0" tIns="0" rIns="0" bIns="0" rtlCol="0"/>
          <a:lstStyle/>
          <a:p>
            <a:endParaRPr/>
          </a:p>
        </p:txBody>
      </p:sp>
      <p:sp>
        <p:nvSpPr>
          <p:cNvPr id="351" name="object 339">
            <a:extLst>
              <a:ext uri="{FF2B5EF4-FFF2-40B4-BE49-F238E27FC236}">
                <a16:creationId xmlns:a16="http://schemas.microsoft.com/office/drawing/2014/main" id="{6EB85DF8-ACE2-419B-8F37-FEAB43EB5C79}"/>
              </a:ext>
            </a:extLst>
          </p:cNvPr>
          <p:cNvSpPr txBox="1"/>
          <p:nvPr/>
        </p:nvSpPr>
        <p:spPr>
          <a:xfrm>
            <a:off x="10599435" y="1843900"/>
            <a:ext cx="656771" cy="151323"/>
          </a:xfrm>
          <a:prstGeom prst="rect">
            <a:avLst/>
          </a:prstGeom>
        </p:spPr>
        <p:txBody>
          <a:bodyPr vert="horz" wrap="square" lIns="0" tIns="12700" rIns="0" bIns="0" rtlCol="0">
            <a:spAutoFit/>
          </a:bodyPr>
          <a:lstStyle/>
          <a:p>
            <a:pPr marL="12700">
              <a:lnSpc>
                <a:spcPct val="100000"/>
              </a:lnSpc>
              <a:spcBef>
                <a:spcPts val="100"/>
              </a:spcBef>
            </a:pPr>
            <a:r>
              <a:rPr sz="900" b="1" dirty="0">
                <a:latin typeface="Arial"/>
                <a:cs typeface="Arial"/>
              </a:rPr>
              <a:t>C R</a:t>
            </a:r>
            <a:r>
              <a:rPr sz="900" b="1" spc="-90" dirty="0">
                <a:latin typeface="Arial"/>
                <a:cs typeface="Arial"/>
              </a:rPr>
              <a:t> </a:t>
            </a:r>
            <a:r>
              <a:rPr sz="900" b="1" spc="-5" dirty="0">
                <a:latin typeface="Arial"/>
                <a:cs typeface="Arial"/>
              </a:rPr>
              <a:t>Benson</a:t>
            </a:r>
            <a:endParaRPr sz="900" dirty="0">
              <a:latin typeface="Arial"/>
              <a:cs typeface="Arial"/>
            </a:endParaRPr>
          </a:p>
        </p:txBody>
      </p:sp>
      <p:sp>
        <p:nvSpPr>
          <p:cNvPr id="352" name="object 340">
            <a:extLst>
              <a:ext uri="{FF2B5EF4-FFF2-40B4-BE49-F238E27FC236}">
                <a16:creationId xmlns:a16="http://schemas.microsoft.com/office/drawing/2014/main" id="{6765E00E-80EA-45CF-9B4F-2213B332FED5}"/>
              </a:ext>
            </a:extLst>
          </p:cNvPr>
          <p:cNvSpPr/>
          <p:nvPr/>
        </p:nvSpPr>
        <p:spPr>
          <a:xfrm>
            <a:off x="10896084" y="1728374"/>
            <a:ext cx="0" cy="125954"/>
          </a:xfrm>
          <a:custGeom>
            <a:avLst/>
            <a:gdLst/>
            <a:ahLst/>
            <a:cxnLst/>
            <a:rect l="l" t="t" r="r" b="b"/>
            <a:pathLst>
              <a:path h="158750">
                <a:moveTo>
                  <a:pt x="0" y="0"/>
                </a:moveTo>
                <a:lnTo>
                  <a:pt x="0" y="158495"/>
                </a:lnTo>
              </a:path>
            </a:pathLst>
          </a:custGeom>
          <a:ln w="3175">
            <a:solidFill>
              <a:srgbClr val="000000"/>
            </a:solidFill>
          </a:ln>
        </p:spPr>
        <p:txBody>
          <a:bodyPr wrap="square" lIns="0" tIns="0" rIns="0" bIns="0" rtlCol="0"/>
          <a:lstStyle/>
          <a:p>
            <a:endParaRPr/>
          </a:p>
        </p:txBody>
      </p:sp>
      <p:sp>
        <p:nvSpPr>
          <p:cNvPr id="353" name="object 341">
            <a:extLst>
              <a:ext uri="{FF2B5EF4-FFF2-40B4-BE49-F238E27FC236}">
                <a16:creationId xmlns:a16="http://schemas.microsoft.com/office/drawing/2014/main" id="{2BA9C397-F719-43A3-9D18-B2F75A735EC5}"/>
              </a:ext>
            </a:extLst>
          </p:cNvPr>
          <p:cNvSpPr/>
          <p:nvPr/>
        </p:nvSpPr>
        <p:spPr>
          <a:xfrm>
            <a:off x="10896084" y="1728374"/>
            <a:ext cx="0" cy="125954"/>
          </a:xfrm>
          <a:custGeom>
            <a:avLst/>
            <a:gdLst/>
            <a:ahLst/>
            <a:cxnLst/>
            <a:rect l="l" t="t" r="r" b="b"/>
            <a:pathLst>
              <a:path h="158750">
                <a:moveTo>
                  <a:pt x="0" y="0"/>
                </a:moveTo>
                <a:lnTo>
                  <a:pt x="0" y="158495"/>
                </a:lnTo>
              </a:path>
            </a:pathLst>
          </a:custGeom>
          <a:ln w="12700">
            <a:solidFill>
              <a:srgbClr val="000000"/>
            </a:solidFill>
          </a:ln>
        </p:spPr>
        <p:txBody>
          <a:bodyPr wrap="square" lIns="0" tIns="0" rIns="0" bIns="0" rtlCol="0"/>
          <a:lstStyle/>
          <a:p>
            <a:endParaRPr/>
          </a:p>
        </p:txBody>
      </p:sp>
      <p:sp>
        <p:nvSpPr>
          <p:cNvPr id="354" name="object 342">
            <a:extLst>
              <a:ext uri="{FF2B5EF4-FFF2-40B4-BE49-F238E27FC236}">
                <a16:creationId xmlns:a16="http://schemas.microsoft.com/office/drawing/2014/main" id="{D5909DB5-BE5E-4821-94AC-C24A1B89E828}"/>
              </a:ext>
            </a:extLst>
          </p:cNvPr>
          <p:cNvSpPr/>
          <p:nvPr/>
        </p:nvSpPr>
        <p:spPr>
          <a:xfrm>
            <a:off x="10463204" y="1920428"/>
            <a:ext cx="37786" cy="10076"/>
          </a:xfrm>
          <a:custGeom>
            <a:avLst/>
            <a:gdLst/>
            <a:ahLst/>
            <a:cxnLst/>
            <a:rect l="l" t="t" r="r" b="b"/>
            <a:pathLst>
              <a:path w="47625" h="12700">
                <a:moveTo>
                  <a:pt x="0" y="12700"/>
                </a:moveTo>
                <a:lnTo>
                  <a:pt x="47245" y="12700"/>
                </a:lnTo>
                <a:lnTo>
                  <a:pt x="47245" y="0"/>
                </a:lnTo>
                <a:lnTo>
                  <a:pt x="0" y="0"/>
                </a:lnTo>
                <a:lnTo>
                  <a:pt x="0" y="12700"/>
                </a:lnTo>
                <a:close/>
              </a:path>
            </a:pathLst>
          </a:custGeom>
          <a:solidFill>
            <a:srgbClr val="000000"/>
          </a:solidFill>
        </p:spPr>
        <p:txBody>
          <a:bodyPr wrap="square" lIns="0" tIns="0" rIns="0" bIns="0" rtlCol="0"/>
          <a:lstStyle/>
          <a:p>
            <a:endParaRPr/>
          </a:p>
        </p:txBody>
      </p:sp>
      <p:sp>
        <p:nvSpPr>
          <p:cNvPr id="355" name="object 343">
            <a:extLst>
              <a:ext uri="{FF2B5EF4-FFF2-40B4-BE49-F238E27FC236}">
                <a16:creationId xmlns:a16="http://schemas.microsoft.com/office/drawing/2014/main" id="{EB86A47F-2FAD-4FA6-AE5C-7BCD9ACCFD62}"/>
              </a:ext>
            </a:extLst>
          </p:cNvPr>
          <p:cNvSpPr/>
          <p:nvPr/>
        </p:nvSpPr>
        <p:spPr>
          <a:xfrm>
            <a:off x="10463204" y="1934938"/>
            <a:ext cx="37786" cy="10076"/>
          </a:xfrm>
          <a:custGeom>
            <a:avLst/>
            <a:gdLst/>
            <a:ahLst/>
            <a:cxnLst/>
            <a:rect l="l" t="t" r="r" b="b"/>
            <a:pathLst>
              <a:path w="47625" h="12700">
                <a:moveTo>
                  <a:pt x="0" y="12700"/>
                </a:moveTo>
                <a:lnTo>
                  <a:pt x="47245" y="12700"/>
                </a:lnTo>
                <a:lnTo>
                  <a:pt x="47245" y="0"/>
                </a:lnTo>
                <a:lnTo>
                  <a:pt x="0" y="0"/>
                </a:lnTo>
                <a:lnTo>
                  <a:pt x="0" y="12700"/>
                </a:lnTo>
                <a:close/>
              </a:path>
            </a:pathLst>
          </a:custGeom>
          <a:solidFill>
            <a:srgbClr val="000000"/>
          </a:solidFill>
        </p:spPr>
        <p:txBody>
          <a:bodyPr wrap="square" lIns="0" tIns="0" rIns="0" bIns="0" rtlCol="0"/>
          <a:lstStyle/>
          <a:p>
            <a:endParaRPr/>
          </a:p>
        </p:txBody>
      </p:sp>
      <p:sp>
        <p:nvSpPr>
          <p:cNvPr id="356" name="object 344">
            <a:extLst>
              <a:ext uri="{FF2B5EF4-FFF2-40B4-BE49-F238E27FC236}">
                <a16:creationId xmlns:a16="http://schemas.microsoft.com/office/drawing/2014/main" id="{124E0DE8-B023-4639-84C5-2DF51DB38E9A}"/>
              </a:ext>
            </a:extLst>
          </p:cNvPr>
          <p:cNvSpPr/>
          <p:nvPr/>
        </p:nvSpPr>
        <p:spPr>
          <a:xfrm>
            <a:off x="11293897" y="1920428"/>
            <a:ext cx="37786" cy="10076"/>
          </a:xfrm>
          <a:custGeom>
            <a:avLst/>
            <a:gdLst/>
            <a:ahLst/>
            <a:cxnLst/>
            <a:rect l="l" t="t" r="r" b="b"/>
            <a:pathLst>
              <a:path w="47625" h="12700">
                <a:moveTo>
                  <a:pt x="0" y="12700"/>
                </a:moveTo>
                <a:lnTo>
                  <a:pt x="47243" y="12700"/>
                </a:lnTo>
                <a:lnTo>
                  <a:pt x="47243" y="0"/>
                </a:lnTo>
                <a:lnTo>
                  <a:pt x="0" y="0"/>
                </a:lnTo>
                <a:lnTo>
                  <a:pt x="0" y="12700"/>
                </a:lnTo>
                <a:close/>
              </a:path>
            </a:pathLst>
          </a:custGeom>
          <a:solidFill>
            <a:srgbClr val="000000"/>
          </a:solidFill>
        </p:spPr>
        <p:txBody>
          <a:bodyPr wrap="square" lIns="0" tIns="0" rIns="0" bIns="0" rtlCol="0"/>
          <a:lstStyle/>
          <a:p>
            <a:endParaRPr/>
          </a:p>
        </p:txBody>
      </p:sp>
      <p:sp>
        <p:nvSpPr>
          <p:cNvPr id="357" name="object 345">
            <a:extLst>
              <a:ext uri="{FF2B5EF4-FFF2-40B4-BE49-F238E27FC236}">
                <a16:creationId xmlns:a16="http://schemas.microsoft.com/office/drawing/2014/main" id="{2FD6CEEA-6578-4842-A361-5B01C174B824}"/>
              </a:ext>
            </a:extLst>
          </p:cNvPr>
          <p:cNvSpPr/>
          <p:nvPr/>
        </p:nvSpPr>
        <p:spPr>
          <a:xfrm>
            <a:off x="11293897" y="1934938"/>
            <a:ext cx="37786" cy="10076"/>
          </a:xfrm>
          <a:custGeom>
            <a:avLst/>
            <a:gdLst/>
            <a:ahLst/>
            <a:cxnLst/>
            <a:rect l="l" t="t" r="r" b="b"/>
            <a:pathLst>
              <a:path w="47625" h="12700">
                <a:moveTo>
                  <a:pt x="0" y="12700"/>
                </a:moveTo>
                <a:lnTo>
                  <a:pt x="47243" y="12700"/>
                </a:lnTo>
                <a:lnTo>
                  <a:pt x="47243" y="0"/>
                </a:lnTo>
                <a:lnTo>
                  <a:pt x="0" y="0"/>
                </a:lnTo>
                <a:lnTo>
                  <a:pt x="0" y="12700"/>
                </a:lnTo>
                <a:close/>
              </a:path>
            </a:pathLst>
          </a:custGeom>
          <a:solidFill>
            <a:srgbClr val="000000"/>
          </a:solidFill>
        </p:spPr>
        <p:txBody>
          <a:bodyPr wrap="square" lIns="0" tIns="0" rIns="0" bIns="0" rtlCol="0"/>
          <a:lstStyle/>
          <a:p>
            <a:endParaRPr/>
          </a:p>
        </p:txBody>
      </p:sp>
      <p:sp>
        <p:nvSpPr>
          <p:cNvPr id="358" name="object 346">
            <a:extLst>
              <a:ext uri="{FF2B5EF4-FFF2-40B4-BE49-F238E27FC236}">
                <a16:creationId xmlns:a16="http://schemas.microsoft.com/office/drawing/2014/main" id="{CD97EFB3-4B3A-42FE-B216-991CE8CCCCCC}"/>
              </a:ext>
            </a:extLst>
          </p:cNvPr>
          <p:cNvSpPr/>
          <p:nvPr/>
        </p:nvSpPr>
        <p:spPr>
          <a:xfrm>
            <a:off x="7530991" y="1317260"/>
            <a:ext cx="793511" cy="158702"/>
          </a:xfrm>
          <a:custGeom>
            <a:avLst/>
            <a:gdLst/>
            <a:ahLst/>
            <a:cxnLst/>
            <a:rect l="l" t="t" r="r" b="b"/>
            <a:pathLst>
              <a:path w="1000125" h="200025">
                <a:moveTo>
                  <a:pt x="0" y="199643"/>
                </a:moveTo>
                <a:lnTo>
                  <a:pt x="999744" y="199643"/>
                </a:lnTo>
                <a:lnTo>
                  <a:pt x="999744" y="0"/>
                </a:lnTo>
                <a:lnTo>
                  <a:pt x="0" y="0"/>
                </a:lnTo>
                <a:lnTo>
                  <a:pt x="0" y="199643"/>
                </a:lnTo>
                <a:close/>
              </a:path>
            </a:pathLst>
          </a:custGeom>
          <a:solidFill>
            <a:srgbClr val="FF9494"/>
          </a:solidFill>
        </p:spPr>
        <p:txBody>
          <a:bodyPr wrap="square" lIns="0" tIns="0" rIns="0" bIns="0" rtlCol="0"/>
          <a:lstStyle/>
          <a:p>
            <a:endParaRPr/>
          </a:p>
        </p:txBody>
      </p:sp>
      <p:sp>
        <p:nvSpPr>
          <p:cNvPr id="359" name="object 347">
            <a:extLst>
              <a:ext uri="{FF2B5EF4-FFF2-40B4-BE49-F238E27FC236}">
                <a16:creationId xmlns:a16="http://schemas.microsoft.com/office/drawing/2014/main" id="{3B5364F3-FDE7-4B2D-ACFF-BE86D7C524C6}"/>
              </a:ext>
            </a:extLst>
          </p:cNvPr>
          <p:cNvSpPr/>
          <p:nvPr/>
        </p:nvSpPr>
        <p:spPr>
          <a:xfrm>
            <a:off x="7530991" y="1317260"/>
            <a:ext cx="793511" cy="158702"/>
          </a:xfrm>
          <a:custGeom>
            <a:avLst/>
            <a:gdLst/>
            <a:ahLst/>
            <a:cxnLst/>
            <a:rect l="l" t="t" r="r" b="b"/>
            <a:pathLst>
              <a:path w="1000125" h="200025">
                <a:moveTo>
                  <a:pt x="0" y="199643"/>
                </a:moveTo>
                <a:lnTo>
                  <a:pt x="999744" y="199643"/>
                </a:lnTo>
                <a:lnTo>
                  <a:pt x="999744" y="0"/>
                </a:lnTo>
                <a:lnTo>
                  <a:pt x="0" y="0"/>
                </a:lnTo>
                <a:lnTo>
                  <a:pt x="0" y="199643"/>
                </a:lnTo>
                <a:close/>
              </a:path>
            </a:pathLst>
          </a:custGeom>
          <a:ln w="12700">
            <a:solidFill>
              <a:srgbClr val="FF3939"/>
            </a:solidFill>
          </a:ln>
        </p:spPr>
        <p:txBody>
          <a:bodyPr wrap="square" lIns="0" tIns="0" rIns="0" bIns="0" rtlCol="0"/>
          <a:lstStyle/>
          <a:p>
            <a:endParaRPr/>
          </a:p>
        </p:txBody>
      </p:sp>
      <p:sp>
        <p:nvSpPr>
          <p:cNvPr id="360" name="object 348">
            <a:extLst>
              <a:ext uri="{FF2B5EF4-FFF2-40B4-BE49-F238E27FC236}">
                <a16:creationId xmlns:a16="http://schemas.microsoft.com/office/drawing/2014/main" id="{1A971828-1AB6-4AAE-97F0-69F5B51B61C8}"/>
              </a:ext>
            </a:extLst>
          </p:cNvPr>
          <p:cNvSpPr txBox="1"/>
          <p:nvPr/>
        </p:nvSpPr>
        <p:spPr>
          <a:xfrm>
            <a:off x="7633367" y="1307032"/>
            <a:ext cx="694460" cy="151323"/>
          </a:xfrm>
          <a:prstGeom prst="rect">
            <a:avLst/>
          </a:prstGeom>
        </p:spPr>
        <p:txBody>
          <a:bodyPr vert="horz" wrap="square" lIns="0" tIns="12700" rIns="0" bIns="0" rtlCol="0">
            <a:spAutoFit/>
          </a:bodyPr>
          <a:lstStyle/>
          <a:p>
            <a:pPr marL="12700">
              <a:lnSpc>
                <a:spcPct val="100000"/>
              </a:lnSpc>
              <a:spcBef>
                <a:spcPts val="100"/>
              </a:spcBef>
            </a:pPr>
            <a:r>
              <a:rPr sz="900" b="1" dirty="0">
                <a:latin typeface="Arial"/>
                <a:cs typeface="Arial"/>
              </a:rPr>
              <a:t>C L</a:t>
            </a:r>
            <a:r>
              <a:rPr sz="900" b="1" spc="-90" dirty="0">
                <a:latin typeface="Arial"/>
                <a:cs typeface="Arial"/>
              </a:rPr>
              <a:t> </a:t>
            </a:r>
            <a:r>
              <a:rPr sz="900" b="1" spc="-5" dirty="0">
                <a:latin typeface="Arial"/>
                <a:cs typeface="Arial"/>
              </a:rPr>
              <a:t>Benson</a:t>
            </a:r>
            <a:endParaRPr sz="900" dirty="0">
              <a:latin typeface="Arial"/>
              <a:cs typeface="Arial"/>
            </a:endParaRPr>
          </a:p>
        </p:txBody>
      </p:sp>
      <p:sp>
        <p:nvSpPr>
          <p:cNvPr id="361" name="object 349">
            <a:extLst>
              <a:ext uri="{FF2B5EF4-FFF2-40B4-BE49-F238E27FC236}">
                <a16:creationId xmlns:a16="http://schemas.microsoft.com/office/drawing/2014/main" id="{860D40CD-0C88-446A-BD13-979C94522A4F}"/>
              </a:ext>
            </a:extLst>
          </p:cNvPr>
          <p:cNvSpPr/>
          <p:nvPr/>
        </p:nvSpPr>
        <p:spPr>
          <a:xfrm>
            <a:off x="7926386" y="1199971"/>
            <a:ext cx="0" cy="117389"/>
          </a:xfrm>
          <a:custGeom>
            <a:avLst/>
            <a:gdLst/>
            <a:ahLst/>
            <a:cxnLst/>
            <a:rect l="l" t="t" r="r" b="b"/>
            <a:pathLst>
              <a:path h="147954">
                <a:moveTo>
                  <a:pt x="0" y="0"/>
                </a:moveTo>
                <a:lnTo>
                  <a:pt x="0" y="147828"/>
                </a:lnTo>
              </a:path>
            </a:pathLst>
          </a:custGeom>
          <a:ln w="3175">
            <a:solidFill>
              <a:srgbClr val="000000"/>
            </a:solidFill>
          </a:ln>
        </p:spPr>
        <p:txBody>
          <a:bodyPr wrap="square" lIns="0" tIns="0" rIns="0" bIns="0" rtlCol="0"/>
          <a:lstStyle/>
          <a:p>
            <a:endParaRPr/>
          </a:p>
        </p:txBody>
      </p:sp>
      <p:sp>
        <p:nvSpPr>
          <p:cNvPr id="362" name="object 350">
            <a:extLst>
              <a:ext uri="{FF2B5EF4-FFF2-40B4-BE49-F238E27FC236}">
                <a16:creationId xmlns:a16="http://schemas.microsoft.com/office/drawing/2014/main" id="{A775C29E-A1D5-4B2A-B0BC-CE2F2300E075}"/>
              </a:ext>
            </a:extLst>
          </p:cNvPr>
          <p:cNvSpPr/>
          <p:nvPr/>
        </p:nvSpPr>
        <p:spPr>
          <a:xfrm>
            <a:off x="7926386" y="1199971"/>
            <a:ext cx="0" cy="117389"/>
          </a:xfrm>
          <a:custGeom>
            <a:avLst/>
            <a:gdLst/>
            <a:ahLst/>
            <a:cxnLst/>
            <a:rect l="l" t="t" r="r" b="b"/>
            <a:pathLst>
              <a:path h="147954">
                <a:moveTo>
                  <a:pt x="0" y="0"/>
                </a:moveTo>
                <a:lnTo>
                  <a:pt x="0" y="147827"/>
                </a:lnTo>
              </a:path>
            </a:pathLst>
          </a:custGeom>
          <a:ln w="12700">
            <a:solidFill>
              <a:srgbClr val="000000"/>
            </a:solidFill>
          </a:ln>
        </p:spPr>
        <p:txBody>
          <a:bodyPr wrap="square" lIns="0" tIns="0" rIns="0" bIns="0" rtlCol="0"/>
          <a:lstStyle/>
          <a:p>
            <a:endParaRPr/>
          </a:p>
        </p:txBody>
      </p:sp>
      <p:sp>
        <p:nvSpPr>
          <p:cNvPr id="363" name="object 351">
            <a:extLst>
              <a:ext uri="{FF2B5EF4-FFF2-40B4-BE49-F238E27FC236}">
                <a16:creationId xmlns:a16="http://schemas.microsoft.com/office/drawing/2014/main" id="{45A3E517-BA8E-4FD0-8C2E-E5CD63ABB3BB}"/>
              </a:ext>
            </a:extLst>
          </p:cNvPr>
          <p:cNvSpPr/>
          <p:nvPr/>
        </p:nvSpPr>
        <p:spPr>
          <a:xfrm>
            <a:off x="8324200" y="1383561"/>
            <a:ext cx="37786" cy="10076"/>
          </a:xfrm>
          <a:custGeom>
            <a:avLst/>
            <a:gdLst/>
            <a:ahLst/>
            <a:cxnLst/>
            <a:rect l="l" t="t" r="r" b="b"/>
            <a:pathLst>
              <a:path w="47625" h="12700">
                <a:moveTo>
                  <a:pt x="0" y="12700"/>
                </a:moveTo>
                <a:lnTo>
                  <a:pt x="47244" y="12700"/>
                </a:lnTo>
                <a:lnTo>
                  <a:pt x="47244" y="0"/>
                </a:lnTo>
                <a:lnTo>
                  <a:pt x="0" y="0"/>
                </a:lnTo>
                <a:lnTo>
                  <a:pt x="0" y="12700"/>
                </a:lnTo>
                <a:close/>
              </a:path>
            </a:pathLst>
          </a:custGeom>
          <a:solidFill>
            <a:srgbClr val="000000"/>
          </a:solidFill>
        </p:spPr>
        <p:txBody>
          <a:bodyPr wrap="square" lIns="0" tIns="0" rIns="0" bIns="0" rtlCol="0"/>
          <a:lstStyle/>
          <a:p>
            <a:endParaRPr/>
          </a:p>
        </p:txBody>
      </p:sp>
      <p:sp>
        <p:nvSpPr>
          <p:cNvPr id="364" name="object 352">
            <a:extLst>
              <a:ext uri="{FF2B5EF4-FFF2-40B4-BE49-F238E27FC236}">
                <a16:creationId xmlns:a16="http://schemas.microsoft.com/office/drawing/2014/main" id="{2DDD1FC6-2D17-44EE-A372-1624238E1CD0}"/>
              </a:ext>
            </a:extLst>
          </p:cNvPr>
          <p:cNvSpPr/>
          <p:nvPr/>
        </p:nvSpPr>
        <p:spPr>
          <a:xfrm>
            <a:off x="8324200" y="1398071"/>
            <a:ext cx="37786" cy="10076"/>
          </a:xfrm>
          <a:custGeom>
            <a:avLst/>
            <a:gdLst/>
            <a:ahLst/>
            <a:cxnLst/>
            <a:rect l="l" t="t" r="r" b="b"/>
            <a:pathLst>
              <a:path w="47625" h="12700">
                <a:moveTo>
                  <a:pt x="0" y="12700"/>
                </a:moveTo>
                <a:lnTo>
                  <a:pt x="47244" y="12700"/>
                </a:lnTo>
                <a:lnTo>
                  <a:pt x="47244" y="0"/>
                </a:lnTo>
                <a:lnTo>
                  <a:pt x="0" y="0"/>
                </a:lnTo>
                <a:lnTo>
                  <a:pt x="0" y="12700"/>
                </a:lnTo>
                <a:close/>
              </a:path>
            </a:pathLst>
          </a:custGeom>
          <a:solidFill>
            <a:srgbClr val="000000"/>
          </a:solidFill>
        </p:spPr>
        <p:txBody>
          <a:bodyPr wrap="square" lIns="0" tIns="0" rIns="0" bIns="0" rtlCol="0"/>
          <a:lstStyle/>
          <a:p>
            <a:endParaRPr/>
          </a:p>
        </p:txBody>
      </p:sp>
      <p:sp>
        <p:nvSpPr>
          <p:cNvPr id="365" name="object 353">
            <a:extLst>
              <a:ext uri="{FF2B5EF4-FFF2-40B4-BE49-F238E27FC236}">
                <a16:creationId xmlns:a16="http://schemas.microsoft.com/office/drawing/2014/main" id="{EA457D71-D45F-44C6-9ED4-12AB35F6F562}"/>
              </a:ext>
            </a:extLst>
          </p:cNvPr>
          <p:cNvSpPr/>
          <p:nvPr/>
        </p:nvSpPr>
        <p:spPr>
          <a:xfrm>
            <a:off x="3676189" y="917028"/>
            <a:ext cx="793511" cy="158702"/>
          </a:xfrm>
          <a:custGeom>
            <a:avLst/>
            <a:gdLst/>
            <a:ahLst/>
            <a:cxnLst/>
            <a:rect l="l" t="t" r="r" b="b"/>
            <a:pathLst>
              <a:path w="1000125" h="200025">
                <a:moveTo>
                  <a:pt x="0" y="199643"/>
                </a:moveTo>
                <a:lnTo>
                  <a:pt x="999743" y="199643"/>
                </a:lnTo>
                <a:lnTo>
                  <a:pt x="999743" y="0"/>
                </a:lnTo>
                <a:lnTo>
                  <a:pt x="0" y="0"/>
                </a:lnTo>
                <a:lnTo>
                  <a:pt x="0" y="199643"/>
                </a:lnTo>
                <a:close/>
              </a:path>
            </a:pathLst>
          </a:custGeom>
          <a:solidFill>
            <a:srgbClr val="FFF7BB"/>
          </a:solidFill>
        </p:spPr>
        <p:txBody>
          <a:bodyPr wrap="square" lIns="0" tIns="0" rIns="0" bIns="0" rtlCol="0"/>
          <a:lstStyle/>
          <a:p>
            <a:endParaRPr/>
          </a:p>
        </p:txBody>
      </p:sp>
      <p:sp>
        <p:nvSpPr>
          <p:cNvPr id="366" name="object 354">
            <a:extLst>
              <a:ext uri="{FF2B5EF4-FFF2-40B4-BE49-F238E27FC236}">
                <a16:creationId xmlns:a16="http://schemas.microsoft.com/office/drawing/2014/main" id="{16E5C83B-D4A8-4E9C-8ADE-E18DC50F1404}"/>
              </a:ext>
            </a:extLst>
          </p:cNvPr>
          <p:cNvSpPr/>
          <p:nvPr/>
        </p:nvSpPr>
        <p:spPr>
          <a:xfrm>
            <a:off x="3676189" y="917028"/>
            <a:ext cx="793511" cy="158702"/>
          </a:xfrm>
          <a:custGeom>
            <a:avLst/>
            <a:gdLst/>
            <a:ahLst/>
            <a:cxnLst/>
            <a:rect l="l" t="t" r="r" b="b"/>
            <a:pathLst>
              <a:path w="1000125" h="200025">
                <a:moveTo>
                  <a:pt x="0" y="199643"/>
                </a:moveTo>
                <a:lnTo>
                  <a:pt x="999743" y="199643"/>
                </a:lnTo>
                <a:lnTo>
                  <a:pt x="999743" y="0"/>
                </a:lnTo>
                <a:lnTo>
                  <a:pt x="0" y="0"/>
                </a:lnTo>
                <a:lnTo>
                  <a:pt x="0" y="199643"/>
                </a:lnTo>
                <a:close/>
              </a:path>
            </a:pathLst>
          </a:custGeom>
          <a:ln w="12699">
            <a:solidFill>
              <a:srgbClr val="E7D396"/>
            </a:solidFill>
          </a:ln>
        </p:spPr>
        <p:txBody>
          <a:bodyPr wrap="square" lIns="0" tIns="0" rIns="0" bIns="0" rtlCol="0"/>
          <a:lstStyle/>
          <a:p>
            <a:endParaRPr/>
          </a:p>
        </p:txBody>
      </p:sp>
      <p:sp>
        <p:nvSpPr>
          <p:cNvPr id="367" name="object 355">
            <a:extLst>
              <a:ext uri="{FF2B5EF4-FFF2-40B4-BE49-F238E27FC236}">
                <a16:creationId xmlns:a16="http://schemas.microsoft.com/office/drawing/2014/main" id="{14B1C1F6-A852-4490-838A-34832439CF5A}"/>
              </a:ext>
            </a:extLst>
          </p:cNvPr>
          <p:cNvSpPr txBox="1"/>
          <p:nvPr/>
        </p:nvSpPr>
        <p:spPr>
          <a:xfrm>
            <a:off x="3759217" y="906800"/>
            <a:ext cx="748873" cy="150794"/>
          </a:xfrm>
          <a:prstGeom prst="rect">
            <a:avLst/>
          </a:prstGeom>
        </p:spPr>
        <p:txBody>
          <a:bodyPr vert="horz" wrap="square" lIns="0" tIns="12700" rIns="0" bIns="0" rtlCol="0">
            <a:spAutoFit/>
          </a:bodyPr>
          <a:lstStyle/>
          <a:p>
            <a:pPr marL="12700">
              <a:lnSpc>
                <a:spcPct val="100000"/>
              </a:lnSpc>
              <a:spcBef>
                <a:spcPts val="100"/>
              </a:spcBef>
            </a:pPr>
            <a:r>
              <a:rPr sz="900" b="1" dirty="0">
                <a:latin typeface="Arial"/>
                <a:cs typeface="Arial"/>
              </a:rPr>
              <a:t>A B</a:t>
            </a:r>
            <a:r>
              <a:rPr sz="900" b="1" spc="-90" dirty="0">
                <a:latin typeface="Arial"/>
                <a:cs typeface="Arial"/>
              </a:rPr>
              <a:t> </a:t>
            </a:r>
            <a:r>
              <a:rPr sz="900" b="1" spc="-5" dirty="0">
                <a:latin typeface="Arial"/>
                <a:cs typeface="Arial"/>
              </a:rPr>
              <a:t>Fleming</a:t>
            </a:r>
            <a:endParaRPr sz="900" dirty="0">
              <a:latin typeface="Arial"/>
              <a:cs typeface="Arial"/>
            </a:endParaRPr>
          </a:p>
        </p:txBody>
      </p:sp>
      <p:sp>
        <p:nvSpPr>
          <p:cNvPr id="368" name="object 356">
            <a:extLst>
              <a:ext uri="{FF2B5EF4-FFF2-40B4-BE49-F238E27FC236}">
                <a16:creationId xmlns:a16="http://schemas.microsoft.com/office/drawing/2014/main" id="{279F16EC-4CBB-449F-A448-DCF74A1DBC1A}"/>
              </a:ext>
            </a:extLst>
          </p:cNvPr>
          <p:cNvSpPr/>
          <p:nvPr/>
        </p:nvSpPr>
        <p:spPr>
          <a:xfrm>
            <a:off x="4469398" y="983329"/>
            <a:ext cx="38794" cy="10076"/>
          </a:xfrm>
          <a:custGeom>
            <a:avLst/>
            <a:gdLst/>
            <a:ahLst/>
            <a:cxnLst/>
            <a:rect l="l" t="t" r="r" b="b"/>
            <a:pathLst>
              <a:path w="48895" h="12700">
                <a:moveTo>
                  <a:pt x="0" y="12700"/>
                </a:moveTo>
                <a:lnTo>
                  <a:pt x="48768" y="12700"/>
                </a:lnTo>
                <a:lnTo>
                  <a:pt x="48768" y="0"/>
                </a:lnTo>
                <a:lnTo>
                  <a:pt x="0" y="0"/>
                </a:lnTo>
                <a:lnTo>
                  <a:pt x="0" y="12700"/>
                </a:lnTo>
                <a:close/>
              </a:path>
            </a:pathLst>
          </a:custGeom>
          <a:solidFill>
            <a:srgbClr val="000000"/>
          </a:solidFill>
        </p:spPr>
        <p:txBody>
          <a:bodyPr wrap="square" lIns="0" tIns="0" rIns="0" bIns="0" rtlCol="0"/>
          <a:lstStyle/>
          <a:p>
            <a:endParaRPr/>
          </a:p>
        </p:txBody>
      </p:sp>
      <p:sp>
        <p:nvSpPr>
          <p:cNvPr id="369" name="object 357">
            <a:extLst>
              <a:ext uri="{FF2B5EF4-FFF2-40B4-BE49-F238E27FC236}">
                <a16:creationId xmlns:a16="http://schemas.microsoft.com/office/drawing/2014/main" id="{833093FD-14A7-413F-94D8-2D1F1511E9EF}"/>
              </a:ext>
            </a:extLst>
          </p:cNvPr>
          <p:cNvSpPr/>
          <p:nvPr/>
        </p:nvSpPr>
        <p:spPr>
          <a:xfrm>
            <a:off x="4469398" y="997839"/>
            <a:ext cx="38794" cy="10076"/>
          </a:xfrm>
          <a:custGeom>
            <a:avLst/>
            <a:gdLst/>
            <a:ahLst/>
            <a:cxnLst/>
            <a:rect l="l" t="t" r="r" b="b"/>
            <a:pathLst>
              <a:path w="48895" h="12700">
                <a:moveTo>
                  <a:pt x="0" y="12700"/>
                </a:moveTo>
                <a:lnTo>
                  <a:pt x="48768" y="12700"/>
                </a:lnTo>
                <a:lnTo>
                  <a:pt x="48768" y="0"/>
                </a:lnTo>
                <a:lnTo>
                  <a:pt x="0" y="0"/>
                </a:lnTo>
                <a:lnTo>
                  <a:pt x="0" y="12700"/>
                </a:lnTo>
                <a:close/>
              </a:path>
            </a:pathLst>
          </a:custGeom>
          <a:solidFill>
            <a:srgbClr val="000000"/>
          </a:solidFill>
        </p:spPr>
        <p:txBody>
          <a:bodyPr wrap="square" lIns="0" tIns="0" rIns="0" bIns="0" rtlCol="0"/>
          <a:lstStyle/>
          <a:p>
            <a:endParaRPr/>
          </a:p>
        </p:txBody>
      </p:sp>
      <p:sp>
        <p:nvSpPr>
          <p:cNvPr id="370" name="TextBox 369">
            <a:extLst>
              <a:ext uri="{FF2B5EF4-FFF2-40B4-BE49-F238E27FC236}">
                <a16:creationId xmlns:a16="http://schemas.microsoft.com/office/drawing/2014/main" id="{5670C190-4091-489B-BC5D-13A899B04D15}"/>
              </a:ext>
            </a:extLst>
          </p:cNvPr>
          <p:cNvSpPr txBox="1"/>
          <p:nvPr/>
        </p:nvSpPr>
        <p:spPr>
          <a:xfrm>
            <a:off x="11115259" y="4220256"/>
            <a:ext cx="989870" cy="192360"/>
          </a:xfrm>
          <a:prstGeom prst="rect">
            <a:avLst/>
          </a:prstGeom>
          <a:noFill/>
        </p:spPr>
        <p:txBody>
          <a:bodyPr wrap="square" rtlCol="0">
            <a:spAutoFit/>
          </a:bodyPr>
          <a:lstStyle/>
          <a:p>
            <a:r>
              <a:rPr lang="en-US" sz="650" spc="10" dirty="0">
                <a:latin typeface="Arial"/>
                <a:cs typeface="Arial"/>
              </a:rPr>
              <a:t>694 </a:t>
            </a:r>
            <a:r>
              <a:rPr lang="en-US" sz="650" spc="15" dirty="0" err="1">
                <a:latin typeface="Arial"/>
                <a:cs typeface="Arial"/>
              </a:rPr>
              <a:t>cM</a:t>
            </a:r>
            <a:r>
              <a:rPr lang="en-US" sz="650" spc="-30" dirty="0">
                <a:latin typeface="Arial"/>
                <a:cs typeface="Arial"/>
              </a:rPr>
              <a:t> </a:t>
            </a:r>
            <a:r>
              <a:rPr lang="en-US" sz="650" spc="10" dirty="0">
                <a:latin typeface="Arial"/>
                <a:cs typeface="Arial"/>
              </a:rPr>
              <a:t>49% 1C </a:t>
            </a:r>
            <a:endParaRPr lang="en-US" sz="650" dirty="0"/>
          </a:p>
        </p:txBody>
      </p:sp>
      <p:sp>
        <p:nvSpPr>
          <p:cNvPr id="371" name="TextBox 370">
            <a:extLst>
              <a:ext uri="{FF2B5EF4-FFF2-40B4-BE49-F238E27FC236}">
                <a16:creationId xmlns:a16="http://schemas.microsoft.com/office/drawing/2014/main" id="{FDB3BB23-870C-423E-86C5-CEDD9DBCB232}"/>
              </a:ext>
            </a:extLst>
          </p:cNvPr>
          <p:cNvSpPr txBox="1"/>
          <p:nvPr/>
        </p:nvSpPr>
        <p:spPr>
          <a:xfrm>
            <a:off x="11115259" y="4039859"/>
            <a:ext cx="1220217" cy="192360"/>
          </a:xfrm>
          <a:prstGeom prst="rect">
            <a:avLst/>
          </a:prstGeom>
          <a:noFill/>
        </p:spPr>
        <p:txBody>
          <a:bodyPr wrap="square" rtlCol="0">
            <a:spAutoFit/>
          </a:bodyPr>
          <a:lstStyle/>
          <a:p>
            <a:r>
              <a:rPr lang="en-US" sz="650" spc="10" dirty="0">
                <a:latin typeface="Arial"/>
                <a:cs typeface="Arial"/>
              </a:rPr>
              <a:t>866 </a:t>
            </a:r>
            <a:r>
              <a:rPr lang="en-US" sz="650" spc="15" dirty="0" err="1">
                <a:latin typeface="Arial"/>
                <a:cs typeface="Arial"/>
              </a:rPr>
              <a:t>cM</a:t>
            </a:r>
            <a:r>
              <a:rPr lang="en-US" sz="650" spc="-30" dirty="0">
                <a:latin typeface="Arial"/>
                <a:cs typeface="Arial"/>
              </a:rPr>
              <a:t> </a:t>
            </a:r>
            <a:r>
              <a:rPr lang="en-US" sz="650" spc="10" dirty="0">
                <a:latin typeface="Arial"/>
                <a:cs typeface="Arial"/>
              </a:rPr>
              <a:t>97% 1C</a:t>
            </a:r>
            <a:endParaRPr lang="en-US" sz="650" dirty="0"/>
          </a:p>
        </p:txBody>
      </p:sp>
      <p:sp>
        <p:nvSpPr>
          <p:cNvPr id="372" name="TextBox 371">
            <a:extLst>
              <a:ext uri="{FF2B5EF4-FFF2-40B4-BE49-F238E27FC236}">
                <a16:creationId xmlns:a16="http://schemas.microsoft.com/office/drawing/2014/main" id="{30345FC6-B318-42CD-810A-902B5A76F26D}"/>
              </a:ext>
            </a:extLst>
          </p:cNvPr>
          <p:cNvSpPr txBox="1"/>
          <p:nvPr/>
        </p:nvSpPr>
        <p:spPr>
          <a:xfrm>
            <a:off x="11115258" y="3844483"/>
            <a:ext cx="788999" cy="192360"/>
          </a:xfrm>
          <a:prstGeom prst="rect">
            <a:avLst/>
          </a:prstGeom>
          <a:noFill/>
        </p:spPr>
        <p:txBody>
          <a:bodyPr wrap="none" rtlCol="0">
            <a:spAutoFit/>
          </a:bodyPr>
          <a:lstStyle/>
          <a:p>
            <a:r>
              <a:rPr lang="en-US" sz="650" spc="10" dirty="0">
                <a:latin typeface="Arial"/>
                <a:cs typeface="Arial"/>
              </a:rPr>
              <a:t>930 </a:t>
            </a:r>
            <a:r>
              <a:rPr lang="en-US" sz="650" spc="15" dirty="0" err="1">
                <a:latin typeface="Arial"/>
                <a:cs typeface="Arial"/>
              </a:rPr>
              <a:t>cM</a:t>
            </a:r>
            <a:r>
              <a:rPr lang="en-US" sz="650" spc="-30" dirty="0">
                <a:latin typeface="Arial"/>
                <a:cs typeface="Arial"/>
              </a:rPr>
              <a:t> </a:t>
            </a:r>
            <a:r>
              <a:rPr lang="en-US" sz="650" spc="10" dirty="0">
                <a:latin typeface="Arial"/>
                <a:cs typeface="Arial"/>
              </a:rPr>
              <a:t>98% 1C</a:t>
            </a:r>
            <a:endParaRPr lang="en-US" sz="650" dirty="0">
              <a:latin typeface="Arial"/>
              <a:cs typeface="Arial"/>
            </a:endParaRPr>
          </a:p>
        </p:txBody>
      </p:sp>
      <p:sp>
        <p:nvSpPr>
          <p:cNvPr id="2" name="Rectangle 1">
            <a:extLst>
              <a:ext uri="{FF2B5EF4-FFF2-40B4-BE49-F238E27FC236}">
                <a16:creationId xmlns:a16="http://schemas.microsoft.com/office/drawing/2014/main" id="{3D9C57BA-D81B-4FED-9216-1BFB3D4B71A9}"/>
              </a:ext>
            </a:extLst>
          </p:cNvPr>
          <p:cNvSpPr/>
          <p:nvPr/>
        </p:nvSpPr>
        <p:spPr>
          <a:xfrm>
            <a:off x="2666947" y="2689776"/>
            <a:ext cx="605380" cy="156578"/>
          </a:xfrm>
          <a:prstGeom prst="rect">
            <a:avLst/>
          </a:prstGeom>
          <a:solidFill>
            <a:srgbClr val="EFE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5CB8864-3BEB-49EE-A83F-AA9EBB4C0DB3}"/>
              </a:ext>
            </a:extLst>
          </p:cNvPr>
          <p:cNvSpPr/>
          <p:nvPr/>
        </p:nvSpPr>
        <p:spPr>
          <a:xfrm>
            <a:off x="3733979" y="1888832"/>
            <a:ext cx="523010" cy="128155"/>
          </a:xfrm>
          <a:prstGeom prst="rect">
            <a:avLst/>
          </a:prstGeom>
          <a:solidFill>
            <a:srgbClr val="EFE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Rectangle 372">
            <a:extLst>
              <a:ext uri="{FF2B5EF4-FFF2-40B4-BE49-F238E27FC236}">
                <a16:creationId xmlns:a16="http://schemas.microsoft.com/office/drawing/2014/main" id="{88CDC890-9E77-4351-8EF8-8803484E4215}"/>
              </a:ext>
            </a:extLst>
          </p:cNvPr>
          <p:cNvSpPr/>
          <p:nvPr/>
        </p:nvSpPr>
        <p:spPr>
          <a:xfrm>
            <a:off x="1784214" y="2706635"/>
            <a:ext cx="601497" cy="130046"/>
          </a:xfrm>
          <a:prstGeom prst="rect">
            <a:avLst/>
          </a:prstGeom>
          <a:solidFill>
            <a:srgbClr val="EFE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Rectangle 373">
            <a:extLst>
              <a:ext uri="{FF2B5EF4-FFF2-40B4-BE49-F238E27FC236}">
                <a16:creationId xmlns:a16="http://schemas.microsoft.com/office/drawing/2014/main" id="{95688440-104A-4184-A2A7-05F60EC7EC89}"/>
              </a:ext>
            </a:extLst>
          </p:cNvPr>
          <p:cNvSpPr/>
          <p:nvPr/>
        </p:nvSpPr>
        <p:spPr>
          <a:xfrm>
            <a:off x="1072626" y="3210445"/>
            <a:ext cx="536025" cy="146997"/>
          </a:xfrm>
          <a:prstGeom prst="rect">
            <a:avLst/>
          </a:prstGeom>
          <a:solidFill>
            <a:srgbClr val="EFE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Rectangle 374">
            <a:extLst>
              <a:ext uri="{FF2B5EF4-FFF2-40B4-BE49-F238E27FC236}">
                <a16:creationId xmlns:a16="http://schemas.microsoft.com/office/drawing/2014/main" id="{D5CABE2E-1836-4677-B248-9F7172BE8BC3}"/>
              </a:ext>
            </a:extLst>
          </p:cNvPr>
          <p:cNvSpPr/>
          <p:nvPr/>
        </p:nvSpPr>
        <p:spPr>
          <a:xfrm>
            <a:off x="926110" y="2657698"/>
            <a:ext cx="569360" cy="140783"/>
          </a:xfrm>
          <a:prstGeom prst="rect">
            <a:avLst/>
          </a:prstGeom>
          <a:solidFill>
            <a:srgbClr val="EFE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Rectangle 375">
            <a:extLst>
              <a:ext uri="{FF2B5EF4-FFF2-40B4-BE49-F238E27FC236}">
                <a16:creationId xmlns:a16="http://schemas.microsoft.com/office/drawing/2014/main" id="{75086373-D2F5-48BE-8BEB-B34A463BB914}"/>
              </a:ext>
            </a:extLst>
          </p:cNvPr>
          <p:cNvSpPr/>
          <p:nvPr/>
        </p:nvSpPr>
        <p:spPr>
          <a:xfrm>
            <a:off x="1910125" y="2012174"/>
            <a:ext cx="536025" cy="146997"/>
          </a:xfrm>
          <a:prstGeom prst="rect">
            <a:avLst/>
          </a:prstGeom>
          <a:solidFill>
            <a:srgbClr val="EFE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Rectangle 376">
            <a:extLst>
              <a:ext uri="{FF2B5EF4-FFF2-40B4-BE49-F238E27FC236}">
                <a16:creationId xmlns:a16="http://schemas.microsoft.com/office/drawing/2014/main" id="{4414FD46-C0B8-4FCC-A8B7-55A6FB1D2FD1}"/>
              </a:ext>
            </a:extLst>
          </p:cNvPr>
          <p:cNvSpPr/>
          <p:nvPr/>
        </p:nvSpPr>
        <p:spPr>
          <a:xfrm>
            <a:off x="2875842" y="1888402"/>
            <a:ext cx="536025" cy="146997"/>
          </a:xfrm>
          <a:prstGeom prst="rect">
            <a:avLst/>
          </a:prstGeom>
          <a:solidFill>
            <a:srgbClr val="EFE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Rectangle 377">
            <a:extLst>
              <a:ext uri="{FF2B5EF4-FFF2-40B4-BE49-F238E27FC236}">
                <a16:creationId xmlns:a16="http://schemas.microsoft.com/office/drawing/2014/main" id="{B0845025-12FC-4596-B583-1403859EB20A}"/>
              </a:ext>
            </a:extLst>
          </p:cNvPr>
          <p:cNvSpPr/>
          <p:nvPr/>
        </p:nvSpPr>
        <p:spPr>
          <a:xfrm>
            <a:off x="1852896" y="1457691"/>
            <a:ext cx="536025" cy="146997"/>
          </a:xfrm>
          <a:prstGeom prst="rect">
            <a:avLst/>
          </a:prstGeom>
          <a:solidFill>
            <a:srgbClr val="EFE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Rectangle 378">
            <a:extLst>
              <a:ext uri="{FF2B5EF4-FFF2-40B4-BE49-F238E27FC236}">
                <a16:creationId xmlns:a16="http://schemas.microsoft.com/office/drawing/2014/main" id="{3232330E-BEB2-4999-9EAE-1C38D6087C29}"/>
              </a:ext>
            </a:extLst>
          </p:cNvPr>
          <p:cNvSpPr/>
          <p:nvPr/>
        </p:nvSpPr>
        <p:spPr>
          <a:xfrm>
            <a:off x="1079277" y="2004244"/>
            <a:ext cx="536025" cy="146997"/>
          </a:xfrm>
          <a:prstGeom prst="rect">
            <a:avLst/>
          </a:prstGeom>
          <a:solidFill>
            <a:srgbClr val="EFE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Rectangle 379">
            <a:extLst>
              <a:ext uri="{FF2B5EF4-FFF2-40B4-BE49-F238E27FC236}">
                <a16:creationId xmlns:a16="http://schemas.microsoft.com/office/drawing/2014/main" id="{379182F6-5C5F-4F29-8C0C-DCFB2E760046}"/>
              </a:ext>
            </a:extLst>
          </p:cNvPr>
          <p:cNvSpPr/>
          <p:nvPr/>
        </p:nvSpPr>
        <p:spPr>
          <a:xfrm>
            <a:off x="213912" y="1997190"/>
            <a:ext cx="536025" cy="146997"/>
          </a:xfrm>
          <a:prstGeom prst="rect">
            <a:avLst/>
          </a:prstGeom>
          <a:solidFill>
            <a:srgbClr val="EFEA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Rectangle 380">
            <a:extLst>
              <a:ext uri="{FF2B5EF4-FFF2-40B4-BE49-F238E27FC236}">
                <a16:creationId xmlns:a16="http://schemas.microsoft.com/office/drawing/2014/main" id="{368BB65C-8FF9-49B9-8FFE-462EDDDB8460}"/>
              </a:ext>
            </a:extLst>
          </p:cNvPr>
          <p:cNvSpPr/>
          <p:nvPr/>
        </p:nvSpPr>
        <p:spPr>
          <a:xfrm>
            <a:off x="4686168" y="2635557"/>
            <a:ext cx="525261" cy="150192"/>
          </a:xfrm>
          <a:prstGeom prst="rect">
            <a:avLst/>
          </a:prstGeom>
          <a:solidFill>
            <a:schemeClr val="accent6">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2" name="Rectangle 381">
            <a:extLst>
              <a:ext uri="{FF2B5EF4-FFF2-40B4-BE49-F238E27FC236}">
                <a16:creationId xmlns:a16="http://schemas.microsoft.com/office/drawing/2014/main" id="{1B34BFF2-29DA-444D-84C3-EF58E44B7C70}"/>
              </a:ext>
            </a:extLst>
          </p:cNvPr>
          <p:cNvSpPr/>
          <p:nvPr/>
        </p:nvSpPr>
        <p:spPr>
          <a:xfrm>
            <a:off x="5636843" y="1871979"/>
            <a:ext cx="399386" cy="116333"/>
          </a:xfrm>
          <a:prstGeom prst="rect">
            <a:avLst/>
          </a:prstGeom>
          <a:solidFill>
            <a:schemeClr val="accent6">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3" name="Rectangle 382">
            <a:extLst>
              <a:ext uri="{FF2B5EF4-FFF2-40B4-BE49-F238E27FC236}">
                <a16:creationId xmlns:a16="http://schemas.microsoft.com/office/drawing/2014/main" id="{5BDCF71B-7440-40E0-B9D6-FFFEAA247587}"/>
              </a:ext>
            </a:extLst>
          </p:cNvPr>
          <p:cNvSpPr/>
          <p:nvPr/>
        </p:nvSpPr>
        <p:spPr>
          <a:xfrm>
            <a:off x="8497916" y="1451101"/>
            <a:ext cx="657274" cy="146361"/>
          </a:xfrm>
          <a:prstGeom prst="rect">
            <a:avLst/>
          </a:prstGeom>
          <a:solidFill>
            <a:srgbClr val="FB9F9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6" name="Rectangle 385">
            <a:extLst>
              <a:ext uri="{FF2B5EF4-FFF2-40B4-BE49-F238E27FC236}">
                <a16:creationId xmlns:a16="http://schemas.microsoft.com/office/drawing/2014/main" id="{D87A8C5B-1025-481F-8318-E26DD1CD63A4}"/>
              </a:ext>
            </a:extLst>
          </p:cNvPr>
          <p:cNvSpPr/>
          <p:nvPr/>
        </p:nvSpPr>
        <p:spPr>
          <a:xfrm>
            <a:off x="7258608" y="1984026"/>
            <a:ext cx="657274" cy="146361"/>
          </a:xfrm>
          <a:prstGeom prst="rect">
            <a:avLst/>
          </a:prstGeom>
          <a:solidFill>
            <a:srgbClr val="FB9F9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63603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EB3DA-2973-4892-8A9F-BC9E4EC27CB7}"/>
              </a:ext>
            </a:extLst>
          </p:cNvPr>
          <p:cNvSpPr>
            <a:spLocks noGrp="1"/>
          </p:cNvSpPr>
          <p:nvPr>
            <p:ph type="title"/>
          </p:nvPr>
        </p:nvSpPr>
        <p:spPr/>
        <p:txBody>
          <a:bodyPr/>
          <a:lstStyle/>
          <a:p>
            <a:r>
              <a:rPr lang="en-US"/>
              <a:t>Genome Mate Pro</a:t>
            </a:r>
          </a:p>
        </p:txBody>
      </p:sp>
      <p:pic>
        <p:nvPicPr>
          <p:cNvPr id="4" name="Picture 4" descr="A screenshot of a computer&#10;&#10;Description generated with very high confidence">
            <a:extLst>
              <a:ext uri="{FF2B5EF4-FFF2-40B4-BE49-F238E27FC236}">
                <a16:creationId xmlns:a16="http://schemas.microsoft.com/office/drawing/2014/main" id="{CB5B98C5-48B3-4FF7-BDC5-62043F56C067}"/>
              </a:ext>
            </a:extLst>
          </p:cNvPr>
          <p:cNvPicPr>
            <a:picLocks noGrp="1" noChangeAspect="1"/>
          </p:cNvPicPr>
          <p:nvPr>
            <p:ph idx="1"/>
          </p:nvPr>
        </p:nvPicPr>
        <p:blipFill>
          <a:blip r:embed="rId2"/>
          <a:stretch>
            <a:fillRect/>
          </a:stretch>
        </p:blipFill>
        <p:spPr>
          <a:xfrm>
            <a:off x="296386" y="1327876"/>
            <a:ext cx="5685255" cy="3420134"/>
          </a:xfrm>
        </p:spPr>
      </p:pic>
      <p:pic>
        <p:nvPicPr>
          <p:cNvPr id="6" name="Picture 6" descr="A screenshot of a cell phone&#10;&#10;Description generated with very high confidence">
            <a:extLst>
              <a:ext uri="{FF2B5EF4-FFF2-40B4-BE49-F238E27FC236}">
                <a16:creationId xmlns:a16="http://schemas.microsoft.com/office/drawing/2014/main" id="{AC60AD0E-A41E-40E2-8407-32C4714E1DF8}"/>
              </a:ext>
            </a:extLst>
          </p:cNvPr>
          <p:cNvPicPr>
            <a:picLocks noChangeAspect="1"/>
          </p:cNvPicPr>
          <p:nvPr/>
        </p:nvPicPr>
        <p:blipFill>
          <a:blip r:embed="rId3"/>
          <a:stretch>
            <a:fillRect/>
          </a:stretch>
        </p:blipFill>
        <p:spPr>
          <a:xfrm>
            <a:off x="5374888" y="2296386"/>
            <a:ext cx="6246540" cy="3752055"/>
          </a:xfrm>
          <a:prstGeom prst="rect">
            <a:avLst/>
          </a:prstGeom>
        </p:spPr>
      </p:pic>
    </p:spTree>
    <p:extLst>
      <p:ext uri="{BB962C8B-B14F-4D97-AF65-F5344CB8AC3E}">
        <p14:creationId xmlns:p14="http://schemas.microsoft.com/office/powerpoint/2010/main" val="41688976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EB3DA-2973-4892-8A9F-BC9E4EC27CB7}"/>
              </a:ext>
            </a:extLst>
          </p:cNvPr>
          <p:cNvSpPr>
            <a:spLocks noGrp="1"/>
          </p:cNvSpPr>
          <p:nvPr>
            <p:ph type="title"/>
          </p:nvPr>
        </p:nvSpPr>
        <p:spPr/>
        <p:txBody>
          <a:bodyPr/>
          <a:lstStyle/>
          <a:p>
            <a:r>
              <a:rPr lang="en-US" dirty="0"/>
              <a:t>GEDmatch</a:t>
            </a:r>
          </a:p>
        </p:txBody>
      </p:sp>
      <p:pic>
        <p:nvPicPr>
          <p:cNvPr id="4" name="Picture 3">
            <a:extLst>
              <a:ext uri="{FF2B5EF4-FFF2-40B4-BE49-F238E27FC236}">
                <a16:creationId xmlns:a16="http://schemas.microsoft.com/office/drawing/2014/main" id="{81BF54C4-71E9-4FAC-A590-935358BB63F6}"/>
              </a:ext>
            </a:extLst>
          </p:cNvPr>
          <p:cNvPicPr>
            <a:picLocks noChangeAspect="1"/>
          </p:cNvPicPr>
          <p:nvPr/>
        </p:nvPicPr>
        <p:blipFill>
          <a:blip r:embed="rId2"/>
          <a:stretch>
            <a:fillRect/>
          </a:stretch>
        </p:blipFill>
        <p:spPr>
          <a:xfrm>
            <a:off x="6056021" y="1417638"/>
            <a:ext cx="4058185" cy="2565277"/>
          </a:xfrm>
          <a:prstGeom prst="rect">
            <a:avLst/>
          </a:prstGeom>
        </p:spPr>
      </p:pic>
      <p:pic>
        <p:nvPicPr>
          <p:cNvPr id="5" name="Picture 4">
            <a:extLst>
              <a:ext uri="{FF2B5EF4-FFF2-40B4-BE49-F238E27FC236}">
                <a16:creationId xmlns:a16="http://schemas.microsoft.com/office/drawing/2014/main" id="{0D147866-1EE5-4879-B876-610B4F7B068D}"/>
              </a:ext>
            </a:extLst>
          </p:cNvPr>
          <p:cNvPicPr>
            <a:picLocks noChangeAspect="1"/>
          </p:cNvPicPr>
          <p:nvPr/>
        </p:nvPicPr>
        <p:blipFill>
          <a:blip r:embed="rId3"/>
          <a:stretch>
            <a:fillRect/>
          </a:stretch>
        </p:blipFill>
        <p:spPr>
          <a:xfrm>
            <a:off x="793871" y="1677865"/>
            <a:ext cx="4288083" cy="3882620"/>
          </a:xfrm>
          <a:prstGeom prst="rect">
            <a:avLst/>
          </a:prstGeom>
        </p:spPr>
      </p:pic>
      <p:pic>
        <p:nvPicPr>
          <p:cNvPr id="6" name="Picture 5">
            <a:extLst>
              <a:ext uri="{FF2B5EF4-FFF2-40B4-BE49-F238E27FC236}">
                <a16:creationId xmlns:a16="http://schemas.microsoft.com/office/drawing/2014/main" id="{7D26156F-C748-4C39-9BFF-571A61F87138}"/>
              </a:ext>
            </a:extLst>
          </p:cNvPr>
          <p:cNvPicPr>
            <a:picLocks noChangeAspect="1"/>
          </p:cNvPicPr>
          <p:nvPr/>
        </p:nvPicPr>
        <p:blipFill>
          <a:blip r:embed="rId4"/>
          <a:stretch>
            <a:fillRect/>
          </a:stretch>
        </p:blipFill>
        <p:spPr>
          <a:xfrm>
            <a:off x="6096000" y="4122359"/>
            <a:ext cx="3865685" cy="2461003"/>
          </a:xfrm>
          <a:prstGeom prst="rect">
            <a:avLst/>
          </a:prstGeom>
        </p:spPr>
      </p:pic>
      <p:pic>
        <p:nvPicPr>
          <p:cNvPr id="3" name="Picture 2">
            <a:extLst>
              <a:ext uri="{FF2B5EF4-FFF2-40B4-BE49-F238E27FC236}">
                <a16:creationId xmlns:a16="http://schemas.microsoft.com/office/drawing/2014/main" id="{42BC3CC9-E650-41C5-B823-5787B07CA61A}"/>
              </a:ext>
            </a:extLst>
          </p:cNvPr>
          <p:cNvPicPr>
            <a:picLocks noChangeAspect="1"/>
          </p:cNvPicPr>
          <p:nvPr/>
        </p:nvPicPr>
        <p:blipFill>
          <a:blip r:embed="rId5"/>
          <a:stretch>
            <a:fillRect/>
          </a:stretch>
        </p:blipFill>
        <p:spPr>
          <a:xfrm>
            <a:off x="10453015" y="1333439"/>
            <a:ext cx="790575" cy="428625"/>
          </a:xfrm>
          <a:prstGeom prst="rect">
            <a:avLst/>
          </a:prstGeom>
        </p:spPr>
      </p:pic>
    </p:spTree>
    <p:extLst>
      <p:ext uri="{BB962C8B-B14F-4D97-AF65-F5344CB8AC3E}">
        <p14:creationId xmlns:p14="http://schemas.microsoft.com/office/powerpoint/2010/main" val="7337921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8FC0C-659B-41B9-AE7C-59142488481C}"/>
              </a:ext>
            </a:extLst>
          </p:cNvPr>
          <p:cNvSpPr>
            <a:spLocks noGrp="1"/>
          </p:cNvSpPr>
          <p:nvPr>
            <p:ph type="title"/>
          </p:nvPr>
        </p:nvSpPr>
        <p:spPr/>
        <p:txBody>
          <a:bodyPr/>
          <a:lstStyle/>
          <a:p>
            <a:r>
              <a:rPr lang="en-US"/>
              <a:t>Borland Genetics</a:t>
            </a:r>
          </a:p>
        </p:txBody>
      </p:sp>
      <p:sp>
        <p:nvSpPr>
          <p:cNvPr id="3" name="Content Placeholder 2">
            <a:extLst>
              <a:ext uri="{FF2B5EF4-FFF2-40B4-BE49-F238E27FC236}">
                <a16:creationId xmlns:a16="http://schemas.microsoft.com/office/drawing/2014/main" id="{6218790C-48F2-49AC-8BF1-E9B18A471D95}"/>
              </a:ext>
            </a:extLst>
          </p:cNvPr>
          <p:cNvSpPr>
            <a:spLocks noGrp="1"/>
          </p:cNvSpPr>
          <p:nvPr>
            <p:ph idx="1"/>
          </p:nvPr>
        </p:nvSpPr>
        <p:spPr/>
        <p:txBody>
          <a:bodyPr/>
          <a:lstStyle/>
          <a:p>
            <a:r>
              <a:rPr lang="en-US"/>
              <a:t>Autosomal Matching Site</a:t>
            </a:r>
          </a:p>
          <a:p>
            <a:r>
              <a:rPr lang="en-US"/>
              <a:t>Has DNA Profiles built from others to “Resurrect” older ancestors</a:t>
            </a:r>
          </a:p>
          <a:p>
            <a:r>
              <a:rPr lang="en-US"/>
              <a:t>Match to an ACTUAL common Ancestor</a:t>
            </a:r>
          </a:p>
        </p:txBody>
      </p:sp>
    </p:spTree>
    <p:extLst>
      <p:ext uri="{BB962C8B-B14F-4D97-AF65-F5344CB8AC3E}">
        <p14:creationId xmlns:p14="http://schemas.microsoft.com/office/powerpoint/2010/main" val="1612624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F3D5A-D90A-4ACC-827C-2EA5325FF6D0}"/>
              </a:ext>
            </a:extLst>
          </p:cNvPr>
          <p:cNvSpPr>
            <a:spLocks noGrp="1"/>
          </p:cNvSpPr>
          <p:nvPr>
            <p:ph type="title"/>
          </p:nvPr>
        </p:nvSpPr>
        <p:spPr/>
        <p:txBody>
          <a:bodyPr/>
          <a:lstStyle/>
          <a:p>
            <a:r>
              <a:rPr lang="en-US"/>
              <a:t>Borland Genetics</a:t>
            </a:r>
          </a:p>
        </p:txBody>
      </p:sp>
      <p:pic>
        <p:nvPicPr>
          <p:cNvPr id="4" name="Content Placeholder 3">
            <a:extLst>
              <a:ext uri="{FF2B5EF4-FFF2-40B4-BE49-F238E27FC236}">
                <a16:creationId xmlns:a16="http://schemas.microsoft.com/office/drawing/2014/main" id="{B3E8DE98-1615-4A62-A484-019A55C5321D}"/>
              </a:ext>
            </a:extLst>
          </p:cNvPr>
          <p:cNvPicPr>
            <a:picLocks noGrp="1" noChangeAspect="1"/>
          </p:cNvPicPr>
          <p:nvPr>
            <p:ph idx="1"/>
          </p:nvPr>
        </p:nvPicPr>
        <p:blipFill>
          <a:blip r:embed="rId2"/>
          <a:stretch>
            <a:fillRect/>
          </a:stretch>
        </p:blipFill>
        <p:spPr>
          <a:xfrm>
            <a:off x="210057" y="1897459"/>
            <a:ext cx="5633407" cy="3063082"/>
          </a:xfrm>
          <a:prstGeom prst="rect">
            <a:avLst/>
          </a:prstGeom>
        </p:spPr>
      </p:pic>
      <p:pic>
        <p:nvPicPr>
          <p:cNvPr id="5" name="Picture 4">
            <a:extLst>
              <a:ext uri="{FF2B5EF4-FFF2-40B4-BE49-F238E27FC236}">
                <a16:creationId xmlns:a16="http://schemas.microsoft.com/office/drawing/2014/main" id="{3E1F44AC-54D8-4028-80AD-9045D8A213A7}"/>
              </a:ext>
            </a:extLst>
          </p:cNvPr>
          <p:cNvPicPr>
            <a:picLocks noChangeAspect="1"/>
          </p:cNvPicPr>
          <p:nvPr/>
        </p:nvPicPr>
        <p:blipFill>
          <a:blip r:embed="rId3"/>
          <a:stretch>
            <a:fillRect/>
          </a:stretch>
        </p:blipFill>
        <p:spPr>
          <a:xfrm>
            <a:off x="5233987" y="3384377"/>
            <a:ext cx="6257925" cy="2924175"/>
          </a:xfrm>
          <a:prstGeom prst="rect">
            <a:avLst/>
          </a:prstGeom>
        </p:spPr>
      </p:pic>
      <p:pic>
        <p:nvPicPr>
          <p:cNvPr id="7" name="Picture 6">
            <a:extLst>
              <a:ext uri="{FF2B5EF4-FFF2-40B4-BE49-F238E27FC236}">
                <a16:creationId xmlns:a16="http://schemas.microsoft.com/office/drawing/2014/main" id="{F548ED75-A5A3-4F15-999A-240FDD350587}"/>
              </a:ext>
            </a:extLst>
          </p:cNvPr>
          <p:cNvPicPr>
            <a:picLocks noChangeAspect="1"/>
          </p:cNvPicPr>
          <p:nvPr/>
        </p:nvPicPr>
        <p:blipFill>
          <a:blip r:embed="rId4"/>
          <a:stretch>
            <a:fillRect/>
          </a:stretch>
        </p:blipFill>
        <p:spPr>
          <a:xfrm>
            <a:off x="5716636" y="1258094"/>
            <a:ext cx="6361064" cy="2285827"/>
          </a:xfrm>
          <a:prstGeom prst="rect">
            <a:avLst/>
          </a:prstGeom>
        </p:spPr>
      </p:pic>
    </p:spTree>
    <p:extLst>
      <p:ext uri="{BB962C8B-B14F-4D97-AF65-F5344CB8AC3E}">
        <p14:creationId xmlns:p14="http://schemas.microsoft.com/office/powerpoint/2010/main" val="35012965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A1084-5A33-4299-B75F-A8D2AFF7ECD1}"/>
              </a:ext>
            </a:extLst>
          </p:cNvPr>
          <p:cNvSpPr>
            <a:spLocks noGrp="1"/>
          </p:cNvSpPr>
          <p:nvPr>
            <p:ph type="title"/>
          </p:nvPr>
        </p:nvSpPr>
        <p:spPr/>
        <p:txBody>
          <a:bodyPr/>
          <a:lstStyle/>
          <a:p>
            <a:r>
              <a:rPr lang="en-US"/>
              <a:t>Genetic Affairs</a:t>
            </a:r>
          </a:p>
        </p:txBody>
      </p:sp>
      <p:sp>
        <p:nvSpPr>
          <p:cNvPr id="3" name="Content Placeholder 2">
            <a:extLst>
              <a:ext uri="{FF2B5EF4-FFF2-40B4-BE49-F238E27FC236}">
                <a16:creationId xmlns:a16="http://schemas.microsoft.com/office/drawing/2014/main" id="{2410302E-E36B-4701-9BCC-F2B9B0066E94}"/>
              </a:ext>
            </a:extLst>
          </p:cNvPr>
          <p:cNvSpPr>
            <a:spLocks noGrp="1"/>
          </p:cNvSpPr>
          <p:nvPr>
            <p:ph idx="1"/>
          </p:nvPr>
        </p:nvSpPr>
        <p:spPr/>
        <p:txBody>
          <a:bodyPr/>
          <a:lstStyle/>
          <a:p>
            <a:r>
              <a:rPr lang="en-US" dirty="0" err="1"/>
              <a:t>AutoCluster</a:t>
            </a:r>
            <a:r>
              <a:rPr lang="en-US" dirty="0"/>
              <a:t> groups together DNA Matches that likely descend from common ancestors in a visual chart</a:t>
            </a:r>
          </a:p>
          <a:p>
            <a:r>
              <a:rPr lang="en-US" dirty="0" err="1"/>
              <a:t>AutoTree</a:t>
            </a:r>
            <a:r>
              <a:rPr lang="en-US" dirty="0"/>
              <a:t> available for Ancestry and FTDNA</a:t>
            </a:r>
          </a:p>
          <a:p>
            <a:r>
              <a:rPr lang="en-US" dirty="0"/>
              <a:t>Common locations using clustering of GPS coordinates of birth locations</a:t>
            </a:r>
          </a:p>
          <a:p>
            <a:r>
              <a:rPr lang="en-US" dirty="0"/>
              <a:t>Works with Ancestry and FTDNA</a:t>
            </a:r>
          </a:p>
        </p:txBody>
      </p:sp>
      <p:pic>
        <p:nvPicPr>
          <p:cNvPr id="4" name="Picture 3">
            <a:extLst>
              <a:ext uri="{FF2B5EF4-FFF2-40B4-BE49-F238E27FC236}">
                <a16:creationId xmlns:a16="http://schemas.microsoft.com/office/drawing/2014/main" id="{C8E8BC94-670B-4EF3-BF22-8288A69B2C13}"/>
              </a:ext>
            </a:extLst>
          </p:cNvPr>
          <p:cNvPicPr>
            <a:picLocks noChangeAspect="1"/>
          </p:cNvPicPr>
          <p:nvPr/>
        </p:nvPicPr>
        <p:blipFill>
          <a:blip r:embed="rId2"/>
          <a:stretch>
            <a:fillRect/>
          </a:stretch>
        </p:blipFill>
        <p:spPr>
          <a:xfrm>
            <a:off x="7411892" y="3989597"/>
            <a:ext cx="2313905" cy="2319140"/>
          </a:xfrm>
          <a:prstGeom prst="rect">
            <a:avLst/>
          </a:prstGeom>
        </p:spPr>
      </p:pic>
    </p:spTree>
    <p:extLst>
      <p:ext uri="{BB962C8B-B14F-4D97-AF65-F5344CB8AC3E}">
        <p14:creationId xmlns:p14="http://schemas.microsoft.com/office/powerpoint/2010/main" val="28940720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044D7-D6E8-4239-9062-7F1F6621B65C}"/>
              </a:ext>
            </a:extLst>
          </p:cNvPr>
          <p:cNvSpPr>
            <a:spLocks noGrp="1"/>
          </p:cNvSpPr>
          <p:nvPr>
            <p:ph type="title"/>
          </p:nvPr>
        </p:nvSpPr>
        <p:spPr/>
        <p:txBody>
          <a:bodyPr/>
          <a:lstStyle/>
          <a:p>
            <a:r>
              <a:rPr lang="en-US"/>
              <a:t>Genetic Affairs</a:t>
            </a:r>
          </a:p>
        </p:txBody>
      </p:sp>
      <p:pic>
        <p:nvPicPr>
          <p:cNvPr id="4" name="Content Placeholder 3" descr="A picture containing screenshot&#10;&#10;Description automatically generated">
            <a:extLst>
              <a:ext uri="{FF2B5EF4-FFF2-40B4-BE49-F238E27FC236}">
                <a16:creationId xmlns:a16="http://schemas.microsoft.com/office/drawing/2014/main" id="{86A7B219-A512-4E0D-B746-17AA90EC1C45}"/>
              </a:ext>
            </a:extLst>
          </p:cNvPr>
          <p:cNvPicPr>
            <a:picLocks noGrp="1" noChangeAspect="1"/>
          </p:cNvPicPr>
          <p:nvPr>
            <p:ph idx="1"/>
          </p:nvPr>
        </p:nvPicPr>
        <p:blipFill>
          <a:blip r:embed="rId2"/>
          <a:stretch>
            <a:fillRect/>
          </a:stretch>
        </p:blipFill>
        <p:spPr>
          <a:xfrm>
            <a:off x="609600" y="1581150"/>
            <a:ext cx="5331346" cy="3177886"/>
          </a:xfrm>
          <a:prstGeom prst="rect">
            <a:avLst/>
          </a:prstGeom>
        </p:spPr>
      </p:pic>
      <p:pic>
        <p:nvPicPr>
          <p:cNvPr id="5" name="Picture 4" descr="A close up of a map&#10;&#10;Description automatically generated">
            <a:extLst>
              <a:ext uri="{FF2B5EF4-FFF2-40B4-BE49-F238E27FC236}">
                <a16:creationId xmlns:a16="http://schemas.microsoft.com/office/drawing/2014/main" id="{42DAA793-44EA-4DE4-BE45-EF1234A49CD6}"/>
              </a:ext>
            </a:extLst>
          </p:cNvPr>
          <p:cNvPicPr>
            <a:picLocks noChangeAspect="1"/>
          </p:cNvPicPr>
          <p:nvPr/>
        </p:nvPicPr>
        <p:blipFill>
          <a:blip r:embed="rId3"/>
          <a:stretch>
            <a:fillRect/>
          </a:stretch>
        </p:blipFill>
        <p:spPr>
          <a:xfrm>
            <a:off x="6514996" y="1561996"/>
            <a:ext cx="3734008" cy="3734008"/>
          </a:xfrm>
          <a:prstGeom prst="rect">
            <a:avLst/>
          </a:prstGeom>
        </p:spPr>
      </p:pic>
    </p:spTree>
    <p:extLst>
      <p:ext uri="{BB962C8B-B14F-4D97-AF65-F5344CB8AC3E}">
        <p14:creationId xmlns:p14="http://schemas.microsoft.com/office/powerpoint/2010/main" val="2326308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04672-9B7B-4AB4-83E0-F5ED6EB08D11}"/>
              </a:ext>
            </a:extLst>
          </p:cNvPr>
          <p:cNvSpPr>
            <a:spLocks noGrp="1"/>
          </p:cNvSpPr>
          <p:nvPr>
            <p:ph type="title"/>
          </p:nvPr>
        </p:nvSpPr>
        <p:spPr/>
        <p:txBody>
          <a:bodyPr/>
          <a:lstStyle/>
          <a:p>
            <a:r>
              <a:rPr lang="en-US" dirty="0"/>
              <a:t>4 Types of DNA</a:t>
            </a:r>
          </a:p>
        </p:txBody>
      </p:sp>
      <p:sp>
        <p:nvSpPr>
          <p:cNvPr id="3" name="Content Placeholder 2">
            <a:extLst>
              <a:ext uri="{FF2B5EF4-FFF2-40B4-BE49-F238E27FC236}">
                <a16:creationId xmlns:a16="http://schemas.microsoft.com/office/drawing/2014/main" id="{F3F85185-A8AD-4CCD-87BF-9A41775F179F}"/>
              </a:ext>
            </a:extLst>
          </p:cNvPr>
          <p:cNvSpPr>
            <a:spLocks noGrp="1"/>
          </p:cNvSpPr>
          <p:nvPr>
            <p:ph idx="1"/>
          </p:nvPr>
        </p:nvSpPr>
        <p:spPr/>
        <p:txBody>
          <a:bodyPr>
            <a:normAutofit fontScale="77500" lnSpcReduction="20000"/>
          </a:bodyPr>
          <a:lstStyle/>
          <a:p>
            <a:r>
              <a:rPr lang="en-US" dirty="0"/>
              <a:t>Autosomal</a:t>
            </a:r>
          </a:p>
          <a:p>
            <a:pPr lvl="1"/>
            <a:r>
              <a:rPr lang="en-US" dirty="0"/>
              <a:t>Autosomal DNA is a term used in genetic genealogy to describe DNA which is inherited from the all 22 chromosomes and from both parents.</a:t>
            </a:r>
          </a:p>
          <a:p>
            <a:r>
              <a:rPr lang="en-US" dirty="0"/>
              <a:t>mtDNA</a:t>
            </a:r>
          </a:p>
          <a:p>
            <a:pPr lvl="1"/>
            <a:r>
              <a:rPr lang="en-US" dirty="0"/>
              <a:t>DNA passed down from Mothers to their Daughters and Sons.  </a:t>
            </a:r>
          </a:p>
          <a:p>
            <a:r>
              <a:rPr lang="en-US" dirty="0"/>
              <a:t>X DNA</a:t>
            </a:r>
          </a:p>
          <a:p>
            <a:pPr lvl="1"/>
            <a:r>
              <a:rPr lang="en-US" dirty="0"/>
              <a:t>X DNA is one of the 23 Chromosome.  Father passes their X fully intact to their Daughters.  Mother’s pass their X recombined to their daughters and sons. Can be useful in following specific inheritance patterns, but be careful as you see later.</a:t>
            </a:r>
          </a:p>
          <a:p>
            <a:r>
              <a:rPr lang="en-US" dirty="0"/>
              <a:t>Y DNA</a:t>
            </a:r>
          </a:p>
          <a:p>
            <a:pPr lvl="1"/>
            <a:r>
              <a:rPr lang="en-US" dirty="0"/>
              <a:t>DNA passed from father down to son.  Can be traced more distantly.  Since fathers often pass their surname down to sons, it is helpful for tracing surnames.</a:t>
            </a:r>
          </a:p>
        </p:txBody>
      </p:sp>
    </p:spTree>
    <p:extLst>
      <p:ext uri="{BB962C8B-B14F-4D97-AF65-F5344CB8AC3E}">
        <p14:creationId xmlns:p14="http://schemas.microsoft.com/office/powerpoint/2010/main" val="10554972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319CB-93F9-4980-A2DB-447DEB7DDAE2}"/>
              </a:ext>
            </a:extLst>
          </p:cNvPr>
          <p:cNvSpPr>
            <a:spLocks noGrp="1"/>
          </p:cNvSpPr>
          <p:nvPr>
            <p:ph type="title"/>
          </p:nvPr>
        </p:nvSpPr>
        <p:spPr/>
        <p:txBody>
          <a:bodyPr/>
          <a:lstStyle/>
          <a:p>
            <a:r>
              <a:rPr lang="en-US" dirty="0"/>
              <a:t>DNA2Tree</a:t>
            </a:r>
          </a:p>
        </p:txBody>
      </p:sp>
      <p:sp>
        <p:nvSpPr>
          <p:cNvPr id="3" name="Content Placeholder 2">
            <a:extLst>
              <a:ext uri="{FF2B5EF4-FFF2-40B4-BE49-F238E27FC236}">
                <a16:creationId xmlns:a16="http://schemas.microsoft.com/office/drawing/2014/main" id="{ED1E3ED8-6221-431D-B907-7227E88A4889}"/>
              </a:ext>
            </a:extLst>
          </p:cNvPr>
          <p:cNvSpPr>
            <a:spLocks noGrp="1"/>
          </p:cNvSpPr>
          <p:nvPr>
            <p:ph idx="1"/>
          </p:nvPr>
        </p:nvSpPr>
        <p:spPr>
          <a:xfrm>
            <a:off x="609600" y="1600206"/>
            <a:ext cx="5486400" cy="4525963"/>
          </a:xfrm>
        </p:spPr>
        <p:txBody>
          <a:bodyPr/>
          <a:lstStyle/>
          <a:p>
            <a:r>
              <a:rPr lang="en-US" dirty="0"/>
              <a:t>Loads closely related Matches</a:t>
            </a:r>
          </a:p>
          <a:p>
            <a:r>
              <a:rPr lang="en-US" dirty="0"/>
              <a:t>Finds Common Ancestors of those matches</a:t>
            </a:r>
          </a:p>
          <a:p>
            <a:r>
              <a:rPr lang="en-US" dirty="0"/>
              <a:t>Builds out a Birth Family Tree and pushed to Ancestry</a:t>
            </a:r>
          </a:p>
          <a:p>
            <a:r>
              <a:rPr lang="en-US" dirty="0"/>
              <a:t>Only works with Ancestry</a:t>
            </a:r>
          </a:p>
        </p:txBody>
      </p:sp>
      <p:pic>
        <p:nvPicPr>
          <p:cNvPr id="4098" name="Picture 2" descr="Simulator Screen Shot - iPhone Xs Max - 2019-04-24 at 00.10.25">
            <a:extLst>
              <a:ext uri="{FF2B5EF4-FFF2-40B4-BE49-F238E27FC236}">
                <a16:creationId xmlns:a16="http://schemas.microsoft.com/office/drawing/2014/main" id="{02B067F9-CC1B-4A63-A3FC-0BD0F8D1EA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6746" y="1679331"/>
            <a:ext cx="2001793" cy="433253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imulator Screen Shot - iPhone Xs Max - 2019-04-24 at 00.16.31">
            <a:extLst>
              <a:ext uri="{FF2B5EF4-FFF2-40B4-BE49-F238E27FC236}">
                <a16:creationId xmlns:a16="http://schemas.microsoft.com/office/drawing/2014/main" id="{8EA3FC0E-8CAE-477B-A3F8-5AF47AC5E6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5341" y="1600206"/>
            <a:ext cx="2001793" cy="4332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84062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8CF12-1416-4684-A618-FA78DCEA2A6E}"/>
              </a:ext>
            </a:extLst>
          </p:cNvPr>
          <p:cNvSpPr>
            <a:spLocks noGrp="1"/>
          </p:cNvSpPr>
          <p:nvPr>
            <p:ph type="title"/>
          </p:nvPr>
        </p:nvSpPr>
        <p:spPr/>
        <p:txBody>
          <a:bodyPr/>
          <a:lstStyle/>
          <a:p>
            <a:r>
              <a:rPr lang="en-US" dirty="0"/>
              <a:t>mitoYDNA</a:t>
            </a:r>
          </a:p>
        </p:txBody>
      </p:sp>
      <p:pic>
        <p:nvPicPr>
          <p:cNvPr id="12" name="Content Placeholder 11" descr="A picture containing drawing&#10;&#10;Description automatically generated">
            <a:extLst>
              <a:ext uri="{FF2B5EF4-FFF2-40B4-BE49-F238E27FC236}">
                <a16:creationId xmlns:a16="http://schemas.microsoft.com/office/drawing/2014/main" id="{C3AE4F3F-6808-45DD-82AF-AC90679A09B8}"/>
              </a:ext>
            </a:extLst>
          </p:cNvPr>
          <p:cNvPicPr>
            <a:picLocks noGrp="1" noChangeAspect="1"/>
          </p:cNvPicPr>
          <p:nvPr>
            <p:ph idx="1"/>
          </p:nvPr>
        </p:nvPicPr>
        <p:blipFill>
          <a:blip r:embed="rId2"/>
          <a:stretch>
            <a:fillRect/>
          </a:stretch>
        </p:blipFill>
        <p:spPr bwMode="auto">
          <a:xfrm>
            <a:off x="1937375" y="1929654"/>
            <a:ext cx="8317249" cy="199863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close up of a sign&#10;&#10;Description automatically generated">
            <a:extLst>
              <a:ext uri="{FF2B5EF4-FFF2-40B4-BE49-F238E27FC236}">
                <a16:creationId xmlns:a16="http://schemas.microsoft.com/office/drawing/2014/main" id="{8BD79425-D363-4E8A-8A45-38DBC8FF1998}"/>
              </a:ext>
            </a:extLst>
          </p:cNvPr>
          <p:cNvPicPr>
            <a:picLocks noChangeAspect="1"/>
          </p:cNvPicPr>
          <p:nvPr/>
        </p:nvPicPr>
        <p:blipFill>
          <a:blip r:embed="rId3"/>
          <a:stretch>
            <a:fillRect/>
          </a:stretch>
        </p:blipFill>
        <p:spPr>
          <a:xfrm>
            <a:off x="0" y="5727525"/>
            <a:ext cx="3042800" cy="571157"/>
          </a:xfrm>
          <a:prstGeom prst="rect">
            <a:avLst/>
          </a:prstGeom>
        </p:spPr>
      </p:pic>
      <p:sp>
        <p:nvSpPr>
          <p:cNvPr id="16" name="Rectangle 15">
            <a:extLst>
              <a:ext uri="{FF2B5EF4-FFF2-40B4-BE49-F238E27FC236}">
                <a16:creationId xmlns:a16="http://schemas.microsoft.com/office/drawing/2014/main" id="{1B35FCCF-D9BB-4CAF-94E7-7687BFD327AB}"/>
              </a:ext>
            </a:extLst>
          </p:cNvPr>
          <p:cNvSpPr/>
          <p:nvPr/>
        </p:nvSpPr>
        <p:spPr>
          <a:xfrm>
            <a:off x="3042800" y="4440309"/>
            <a:ext cx="6096000" cy="646331"/>
          </a:xfrm>
          <a:prstGeom prst="rect">
            <a:avLst/>
          </a:prstGeom>
        </p:spPr>
        <p:txBody>
          <a:bodyPr>
            <a:spAutoFit/>
          </a:bodyPr>
          <a:lstStyle/>
          <a:p>
            <a:r>
              <a:rPr lang="en-US" dirty="0">
                <a:latin typeface="inherit"/>
              </a:rPr>
              <a:t>A Y and mitochondrial DNA Database - Crowdsourced, Free and Accessible</a:t>
            </a:r>
            <a:endParaRPr lang="en-US" dirty="0"/>
          </a:p>
        </p:txBody>
      </p:sp>
    </p:spTree>
    <p:extLst>
      <p:ext uri="{BB962C8B-B14F-4D97-AF65-F5344CB8AC3E}">
        <p14:creationId xmlns:p14="http://schemas.microsoft.com/office/powerpoint/2010/main" val="20486839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365EF-B2E9-4266-B406-E6EF489727A0}"/>
              </a:ext>
            </a:extLst>
          </p:cNvPr>
          <p:cNvSpPr>
            <a:spLocks noGrp="1"/>
          </p:cNvSpPr>
          <p:nvPr>
            <p:ph type="title"/>
          </p:nvPr>
        </p:nvSpPr>
        <p:spPr/>
        <p:txBody>
          <a:bodyPr/>
          <a:lstStyle/>
          <a:p>
            <a:r>
              <a:rPr lang="en-US" dirty="0"/>
              <a:t>mitoYDNA</a:t>
            </a:r>
          </a:p>
        </p:txBody>
      </p:sp>
      <p:sp>
        <p:nvSpPr>
          <p:cNvPr id="3" name="Content Placeholder 2">
            <a:extLst>
              <a:ext uri="{FF2B5EF4-FFF2-40B4-BE49-F238E27FC236}">
                <a16:creationId xmlns:a16="http://schemas.microsoft.com/office/drawing/2014/main" id="{B77CB12E-0F69-45F3-AA3E-0230ECB087AF}"/>
              </a:ext>
            </a:extLst>
          </p:cNvPr>
          <p:cNvSpPr>
            <a:spLocks noGrp="1"/>
          </p:cNvSpPr>
          <p:nvPr>
            <p:ph idx="1"/>
          </p:nvPr>
        </p:nvSpPr>
        <p:spPr/>
        <p:txBody>
          <a:bodyPr/>
          <a:lstStyle/>
          <a:p>
            <a:r>
              <a:rPr lang="en-US" dirty="0"/>
              <a:t>Works with mtDNA and YDNA</a:t>
            </a:r>
          </a:p>
          <a:p>
            <a:r>
              <a:rPr lang="en-US" dirty="0"/>
              <a:t>Provides tools to help you find other matches on your straight Paternal or Maternal line</a:t>
            </a:r>
          </a:p>
          <a:p>
            <a:r>
              <a:rPr lang="en-US" dirty="0"/>
              <a:t>Matches mtDNA and YDNA from various companies.</a:t>
            </a:r>
          </a:p>
        </p:txBody>
      </p:sp>
    </p:spTree>
    <p:extLst>
      <p:ext uri="{BB962C8B-B14F-4D97-AF65-F5344CB8AC3E}">
        <p14:creationId xmlns:p14="http://schemas.microsoft.com/office/powerpoint/2010/main" val="30865651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27458-E69A-48C2-AC32-35AB3624F0D4}"/>
              </a:ext>
            </a:extLst>
          </p:cNvPr>
          <p:cNvSpPr>
            <a:spLocks noGrp="1"/>
          </p:cNvSpPr>
          <p:nvPr>
            <p:ph type="title"/>
          </p:nvPr>
        </p:nvSpPr>
        <p:spPr/>
        <p:txBody>
          <a:bodyPr/>
          <a:lstStyle/>
          <a:p>
            <a:r>
              <a:rPr lang="en-US"/>
              <a:t>Shelley Crawford’s Twigs of Yore</a:t>
            </a:r>
          </a:p>
        </p:txBody>
      </p:sp>
      <p:sp>
        <p:nvSpPr>
          <p:cNvPr id="3" name="Content Placeholder 2">
            <a:extLst>
              <a:ext uri="{FF2B5EF4-FFF2-40B4-BE49-F238E27FC236}">
                <a16:creationId xmlns:a16="http://schemas.microsoft.com/office/drawing/2014/main" id="{89326326-EF9E-4CE1-A722-02CE2E1BC1FD}"/>
              </a:ext>
            </a:extLst>
          </p:cNvPr>
          <p:cNvSpPr>
            <a:spLocks noGrp="1"/>
          </p:cNvSpPr>
          <p:nvPr>
            <p:ph idx="1"/>
          </p:nvPr>
        </p:nvSpPr>
        <p:spPr>
          <a:xfrm>
            <a:off x="484632" y="1600206"/>
            <a:ext cx="5440680" cy="4525963"/>
          </a:xfrm>
        </p:spPr>
        <p:txBody>
          <a:bodyPr/>
          <a:lstStyle/>
          <a:p>
            <a:r>
              <a:rPr lang="en-US" dirty="0"/>
              <a:t>Based on Excel Add in </a:t>
            </a:r>
            <a:r>
              <a:rPr lang="en-US" dirty="0" err="1"/>
              <a:t>NodeXL</a:t>
            </a:r>
            <a:endParaRPr lang="en-US" dirty="0"/>
          </a:p>
          <a:p>
            <a:r>
              <a:rPr lang="en-US" dirty="0"/>
              <a:t>Find it at http://bit.ly/TwigsDG (https://twigsofyore.blogspot.ie/2017/07/visualising-ancestry-dna-matchesindex.html)</a:t>
            </a:r>
          </a:p>
          <a:p>
            <a:endParaRPr lang="en-US" dirty="0"/>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70138381-475C-4A54-94A0-AB219FB00A6D}"/>
                  </a:ext>
                </a:extLst>
              </p14:cNvPr>
              <p14:cNvContentPartPr/>
              <p14:nvPr/>
            </p14:nvContentPartPr>
            <p14:xfrm>
              <a:off x="1270728" y="3072168"/>
              <a:ext cx="360" cy="360"/>
            </p14:xfrm>
          </p:contentPart>
        </mc:Choice>
        <mc:Fallback xmlns="">
          <p:pic>
            <p:nvPicPr>
              <p:cNvPr id="4" name="Ink 3">
                <a:extLst>
                  <a:ext uri="{FF2B5EF4-FFF2-40B4-BE49-F238E27FC236}">
                    <a16:creationId xmlns:a16="http://schemas.microsoft.com/office/drawing/2014/main" id="{70138381-475C-4A54-94A0-AB219FB00A6D}"/>
                  </a:ext>
                </a:extLst>
              </p:cNvPr>
              <p:cNvPicPr/>
              <p:nvPr/>
            </p:nvPicPr>
            <p:blipFill>
              <a:blip r:embed="rId3"/>
              <a:stretch>
                <a:fillRect/>
              </a:stretch>
            </p:blipFill>
            <p:spPr>
              <a:xfrm>
                <a:off x="1234728" y="3036168"/>
                <a:ext cx="72000" cy="72000"/>
              </a:xfrm>
              <a:prstGeom prst="rect">
                <a:avLst/>
              </a:prstGeom>
            </p:spPr>
          </p:pic>
        </mc:Fallback>
      </mc:AlternateContent>
      <p:pic>
        <p:nvPicPr>
          <p:cNvPr id="1026" name="Picture 2" descr="image">
            <a:extLst>
              <a:ext uri="{FF2B5EF4-FFF2-40B4-BE49-F238E27FC236}">
                <a16:creationId xmlns:a16="http://schemas.microsoft.com/office/drawing/2014/main" id="{C6B6E9E4-4B68-46E8-899C-CB530F1455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6690" y="1728215"/>
            <a:ext cx="5610008" cy="4032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08975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EB3DA-2973-4892-8A9F-BC9E4EC27CB7}"/>
              </a:ext>
            </a:extLst>
          </p:cNvPr>
          <p:cNvSpPr>
            <a:spLocks noGrp="1"/>
          </p:cNvSpPr>
          <p:nvPr>
            <p:ph type="title"/>
          </p:nvPr>
        </p:nvSpPr>
        <p:spPr/>
        <p:txBody>
          <a:bodyPr/>
          <a:lstStyle/>
          <a:p>
            <a:r>
              <a:rPr lang="en-US" err="1"/>
              <a:t>RootsFinder</a:t>
            </a:r>
            <a:endParaRPr lang="en-US"/>
          </a:p>
        </p:txBody>
      </p:sp>
      <p:sp>
        <p:nvSpPr>
          <p:cNvPr id="3" name="Content Placeholder 2">
            <a:extLst>
              <a:ext uri="{FF2B5EF4-FFF2-40B4-BE49-F238E27FC236}">
                <a16:creationId xmlns:a16="http://schemas.microsoft.com/office/drawing/2014/main" id="{7D9DEE94-0FFE-4BCD-B34F-7B93FCCA33EC}"/>
              </a:ext>
            </a:extLst>
          </p:cNvPr>
          <p:cNvSpPr>
            <a:spLocks noGrp="1"/>
          </p:cNvSpPr>
          <p:nvPr>
            <p:ph idx="1"/>
          </p:nvPr>
        </p:nvSpPr>
        <p:spPr>
          <a:xfrm>
            <a:off x="609600" y="1600206"/>
            <a:ext cx="4495800" cy="4525963"/>
          </a:xfrm>
        </p:spPr>
        <p:txBody>
          <a:bodyPr/>
          <a:lstStyle/>
          <a:p>
            <a:r>
              <a:rPr lang="en-US"/>
              <a:t>Matches are tagged by specific ancestral line</a:t>
            </a:r>
          </a:p>
          <a:p>
            <a:r>
              <a:rPr lang="en-US"/>
              <a:t>Provides nice Network Graphs</a:t>
            </a:r>
          </a:p>
          <a:p>
            <a:r>
              <a:rPr lang="en-US"/>
              <a:t>Provides Circle Graphs</a:t>
            </a:r>
          </a:p>
          <a:p>
            <a:r>
              <a:rPr lang="en-US"/>
              <a:t>Different ways of looking at the data</a:t>
            </a:r>
          </a:p>
        </p:txBody>
      </p:sp>
      <p:pic>
        <p:nvPicPr>
          <p:cNvPr id="4" name="Content Placeholder 3">
            <a:extLst>
              <a:ext uri="{FF2B5EF4-FFF2-40B4-BE49-F238E27FC236}">
                <a16:creationId xmlns:a16="http://schemas.microsoft.com/office/drawing/2014/main" id="{B8858C87-8DA2-4DCF-9D8A-AE2CB8BAFCBD}"/>
              </a:ext>
            </a:extLst>
          </p:cNvPr>
          <p:cNvPicPr>
            <a:picLocks/>
          </p:cNvPicPr>
          <p:nvPr/>
        </p:nvPicPr>
        <p:blipFill>
          <a:blip r:embed="rId2"/>
          <a:stretch>
            <a:fillRect/>
          </a:stretch>
        </p:blipFill>
        <p:spPr>
          <a:xfrm>
            <a:off x="5038725" y="1794668"/>
            <a:ext cx="7025388" cy="3268663"/>
          </a:xfrm>
          <a:prstGeom prst="rect">
            <a:avLst/>
          </a:prstGeom>
        </p:spPr>
      </p:pic>
    </p:spTree>
    <p:extLst>
      <p:ext uri="{BB962C8B-B14F-4D97-AF65-F5344CB8AC3E}">
        <p14:creationId xmlns:p14="http://schemas.microsoft.com/office/powerpoint/2010/main" val="422591116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973B4-FD5E-4E5F-AD95-C075D31FD0F8}"/>
              </a:ext>
            </a:extLst>
          </p:cNvPr>
          <p:cNvSpPr>
            <a:spLocks noGrp="1"/>
          </p:cNvSpPr>
          <p:nvPr>
            <p:ph type="title"/>
          </p:nvPr>
        </p:nvSpPr>
        <p:spPr/>
        <p:txBody>
          <a:bodyPr/>
          <a:lstStyle/>
          <a:p>
            <a:r>
              <a:rPr lang="en-US"/>
              <a:t>DNADNA</a:t>
            </a:r>
          </a:p>
        </p:txBody>
      </p:sp>
      <p:pic>
        <p:nvPicPr>
          <p:cNvPr id="2050" name="Picture 2">
            <a:extLst>
              <a:ext uri="{FF2B5EF4-FFF2-40B4-BE49-F238E27FC236}">
                <a16:creationId xmlns:a16="http://schemas.microsoft.com/office/drawing/2014/main" id="{22A1A509-185A-46C7-BA54-913CC85623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9263" y="1206623"/>
            <a:ext cx="9253474" cy="5064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87329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4AA4A-300F-43DA-82CD-349E8217225D}"/>
              </a:ext>
            </a:extLst>
          </p:cNvPr>
          <p:cNvSpPr>
            <a:spLocks noGrp="1"/>
          </p:cNvSpPr>
          <p:nvPr>
            <p:ph type="title"/>
          </p:nvPr>
        </p:nvSpPr>
        <p:spPr/>
        <p:txBody>
          <a:bodyPr/>
          <a:lstStyle/>
          <a:p>
            <a:r>
              <a:rPr lang="en-US" dirty="0"/>
              <a:t>What did we know?</a:t>
            </a:r>
          </a:p>
        </p:txBody>
      </p:sp>
      <p:sp>
        <p:nvSpPr>
          <p:cNvPr id="3" name="Content Placeholder 2">
            <a:extLst>
              <a:ext uri="{FF2B5EF4-FFF2-40B4-BE49-F238E27FC236}">
                <a16:creationId xmlns:a16="http://schemas.microsoft.com/office/drawing/2014/main" id="{66A5EB4D-8A53-44FE-9EB3-1419BAC1F726}"/>
              </a:ext>
            </a:extLst>
          </p:cNvPr>
          <p:cNvSpPr>
            <a:spLocks noGrp="1"/>
          </p:cNvSpPr>
          <p:nvPr>
            <p:ph idx="1"/>
          </p:nvPr>
        </p:nvSpPr>
        <p:spPr/>
        <p:txBody>
          <a:bodyPr/>
          <a:lstStyle/>
          <a:p>
            <a:pPr lvl="0"/>
            <a:r>
              <a:rPr lang="en-US" dirty="0">
                <a:solidFill>
                  <a:prstClr val="black"/>
                </a:solidFill>
              </a:rPr>
              <a:t>Sue’s Adoption paper says Baby Girl Gregg</a:t>
            </a:r>
          </a:p>
          <a:p>
            <a:pPr lvl="0"/>
            <a:r>
              <a:rPr lang="en-US" dirty="0">
                <a:solidFill>
                  <a:prstClr val="black"/>
                </a:solidFill>
              </a:rPr>
              <a:t>Finding Female Gregg</a:t>
            </a:r>
          </a:p>
          <a:p>
            <a:r>
              <a:rPr lang="en-US" dirty="0"/>
              <a:t>Birth Mother’s father died from a particular cancer</a:t>
            </a:r>
          </a:p>
          <a:p>
            <a:r>
              <a:rPr lang="en-US" dirty="0"/>
              <a:t>Since we knew that when she was born, we know he died before her birth  (Deduce information from other information)</a:t>
            </a:r>
          </a:p>
        </p:txBody>
      </p:sp>
    </p:spTree>
    <p:extLst>
      <p:ext uri="{BB962C8B-B14F-4D97-AF65-F5344CB8AC3E}">
        <p14:creationId xmlns:p14="http://schemas.microsoft.com/office/powerpoint/2010/main" val="41723071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9ADA1-A97A-401B-90FE-399CA551DCC6}"/>
              </a:ext>
            </a:extLst>
          </p:cNvPr>
          <p:cNvSpPr>
            <a:spLocks noGrp="1"/>
          </p:cNvSpPr>
          <p:nvPr>
            <p:ph type="title"/>
          </p:nvPr>
        </p:nvSpPr>
        <p:spPr/>
        <p:txBody>
          <a:bodyPr/>
          <a:lstStyle/>
          <a:p>
            <a:r>
              <a:rPr lang="en-US"/>
              <a:t>DNA Hints</a:t>
            </a:r>
          </a:p>
        </p:txBody>
      </p:sp>
      <p:sp>
        <p:nvSpPr>
          <p:cNvPr id="3" name="Content Placeholder 2">
            <a:extLst>
              <a:ext uri="{FF2B5EF4-FFF2-40B4-BE49-F238E27FC236}">
                <a16:creationId xmlns:a16="http://schemas.microsoft.com/office/drawing/2014/main" id="{302E2D0F-A662-49C6-BA26-BB1DA2BD498A}"/>
              </a:ext>
            </a:extLst>
          </p:cNvPr>
          <p:cNvSpPr>
            <a:spLocks noGrp="1"/>
          </p:cNvSpPr>
          <p:nvPr>
            <p:ph idx="1"/>
          </p:nvPr>
        </p:nvSpPr>
        <p:spPr/>
        <p:txBody>
          <a:bodyPr/>
          <a:lstStyle/>
          <a:p>
            <a:pPr lvl="0"/>
            <a:r>
              <a:rPr lang="en-US">
                <a:solidFill>
                  <a:prstClr val="black"/>
                </a:solidFill>
              </a:rPr>
              <a:t>Popular Surnames</a:t>
            </a:r>
          </a:p>
          <a:p>
            <a:pPr lvl="1"/>
            <a:r>
              <a:rPr lang="en-US">
                <a:solidFill>
                  <a:prstClr val="black"/>
                </a:solidFill>
              </a:rPr>
              <a:t>Clemmons, Palmer, Moore, Marriott, Swann</a:t>
            </a:r>
          </a:p>
          <a:p>
            <a:pPr lvl="1"/>
            <a:endParaRPr lang="en-US">
              <a:solidFill>
                <a:prstClr val="black"/>
              </a:solidFill>
            </a:endParaRPr>
          </a:p>
          <a:p>
            <a:pPr lvl="1"/>
            <a:endParaRPr lang="en-US">
              <a:solidFill>
                <a:prstClr val="black"/>
              </a:solidFill>
            </a:endParaRPr>
          </a:p>
          <a:p>
            <a:r>
              <a:rPr lang="en-US">
                <a:solidFill>
                  <a:prstClr val="black"/>
                </a:solidFill>
              </a:rPr>
              <a:t>Places</a:t>
            </a:r>
          </a:p>
          <a:p>
            <a:pPr lvl="1"/>
            <a:r>
              <a:rPr lang="en-US">
                <a:solidFill>
                  <a:prstClr val="black"/>
                </a:solidFill>
              </a:rPr>
              <a:t>Scotland -&gt; Ireland -&gt; Delaware</a:t>
            </a:r>
          </a:p>
          <a:p>
            <a:pPr lvl="1"/>
            <a:r>
              <a:rPr lang="en-US">
                <a:solidFill>
                  <a:prstClr val="black"/>
                </a:solidFill>
              </a:rPr>
              <a:t>Strong Irish Ties (Father?)</a:t>
            </a:r>
          </a:p>
          <a:p>
            <a:endParaRPr lang="en-US"/>
          </a:p>
        </p:txBody>
      </p:sp>
    </p:spTree>
    <p:extLst>
      <p:ext uri="{BB962C8B-B14F-4D97-AF65-F5344CB8AC3E}">
        <p14:creationId xmlns:p14="http://schemas.microsoft.com/office/powerpoint/2010/main" val="270252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9ADA1-A97A-401B-90FE-399CA551DCC6}"/>
              </a:ext>
            </a:extLst>
          </p:cNvPr>
          <p:cNvSpPr>
            <a:spLocks noGrp="1"/>
          </p:cNvSpPr>
          <p:nvPr>
            <p:ph type="title"/>
          </p:nvPr>
        </p:nvSpPr>
        <p:spPr/>
        <p:txBody>
          <a:bodyPr/>
          <a:lstStyle/>
          <a:p>
            <a:r>
              <a:rPr lang="en-US"/>
              <a:t>Find our Own Match</a:t>
            </a:r>
          </a:p>
        </p:txBody>
      </p:sp>
      <p:sp>
        <p:nvSpPr>
          <p:cNvPr id="6" name="Content Placeholder 5">
            <a:extLst>
              <a:ext uri="{FF2B5EF4-FFF2-40B4-BE49-F238E27FC236}">
                <a16:creationId xmlns:a16="http://schemas.microsoft.com/office/drawing/2014/main" id="{A782A5BF-5434-4A0E-AFF2-46A67F51DAE3}"/>
              </a:ext>
            </a:extLst>
          </p:cNvPr>
          <p:cNvSpPr>
            <a:spLocks noGrp="1"/>
          </p:cNvSpPr>
          <p:nvPr>
            <p:ph idx="1"/>
          </p:nvPr>
        </p:nvSpPr>
        <p:spPr/>
        <p:txBody>
          <a:bodyPr/>
          <a:lstStyle/>
          <a:p>
            <a:r>
              <a:rPr lang="en-US" dirty="0"/>
              <a:t>C. Gregg</a:t>
            </a:r>
          </a:p>
          <a:p>
            <a:pPr lvl="1"/>
            <a:r>
              <a:rPr lang="en-US" dirty="0"/>
              <a:t>Sister was right age </a:t>
            </a:r>
          </a:p>
          <a:p>
            <a:pPr lvl="1"/>
            <a:r>
              <a:rPr lang="en-US" dirty="0"/>
              <a:t>Sister had passed (so we can’t ask her or have her test)</a:t>
            </a:r>
          </a:p>
          <a:p>
            <a:pPr lvl="1"/>
            <a:r>
              <a:rPr lang="en-US" dirty="0"/>
              <a:t>Sister’s son lived down the street from us.  Hmmm</a:t>
            </a:r>
          </a:p>
          <a:p>
            <a:pPr lvl="1"/>
            <a:r>
              <a:rPr lang="en-US" dirty="0"/>
              <a:t>Sister’s Widow Husband lived across the street from us at new house</a:t>
            </a:r>
          </a:p>
          <a:p>
            <a:pPr lvl="1"/>
            <a:endParaRPr lang="en-US" dirty="0"/>
          </a:p>
        </p:txBody>
      </p:sp>
    </p:spTree>
    <p:extLst>
      <p:ext uri="{BB962C8B-B14F-4D97-AF65-F5344CB8AC3E}">
        <p14:creationId xmlns:p14="http://schemas.microsoft.com/office/powerpoint/2010/main" val="26903974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F3F13-4DC1-4120-8FD2-033686DFE50E}"/>
              </a:ext>
            </a:extLst>
          </p:cNvPr>
          <p:cNvSpPr>
            <a:spLocks noGrp="1"/>
          </p:cNvSpPr>
          <p:nvPr>
            <p:ph type="title"/>
          </p:nvPr>
        </p:nvSpPr>
        <p:spPr/>
        <p:txBody>
          <a:bodyPr/>
          <a:lstStyle/>
          <a:p>
            <a:r>
              <a:rPr lang="en-US"/>
              <a:t>MATCH!!!</a:t>
            </a:r>
          </a:p>
        </p:txBody>
      </p:sp>
      <p:pic>
        <p:nvPicPr>
          <p:cNvPr id="4" name="Content Placeholder 3">
            <a:extLst>
              <a:ext uri="{FF2B5EF4-FFF2-40B4-BE49-F238E27FC236}">
                <a16:creationId xmlns:a16="http://schemas.microsoft.com/office/drawing/2014/main" id="{2291E788-4C8F-4BCB-AD9F-2D7E785E3467}"/>
              </a:ext>
            </a:extLst>
          </p:cNvPr>
          <p:cNvPicPr>
            <a:picLocks noGrp="1" noChangeAspect="1"/>
          </p:cNvPicPr>
          <p:nvPr>
            <p:ph idx="1"/>
          </p:nvPr>
        </p:nvPicPr>
        <p:blipFill>
          <a:blip r:embed="rId2"/>
          <a:stretch>
            <a:fillRect/>
          </a:stretch>
        </p:blipFill>
        <p:spPr>
          <a:xfrm>
            <a:off x="609600" y="1760313"/>
            <a:ext cx="10972800" cy="1138686"/>
          </a:xfrm>
          <a:prstGeom prst="rect">
            <a:avLst/>
          </a:prstGeom>
        </p:spPr>
      </p:pic>
      <p:sp>
        <p:nvSpPr>
          <p:cNvPr id="3" name="Callout: Bent Line 2">
            <a:extLst>
              <a:ext uri="{FF2B5EF4-FFF2-40B4-BE49-F238E27FC236}">
                <a16:creationId xmlns:a16="http://schemas.microsoft.com/office/drawing/2014/main" id="{9AA8B226-3C65-45E6-AA68-3FBAB23C5CE5}"/>
              </a:ext>
            </a:extLst>
          </p:cNvPr>
          <p:cNvSpPr/>
          <p:nvPr/>
        </p:nvSpPr>
        <p:spPr>
          <a:xfrm>
            <a:off x="8745415" y="1008185"/>
            <a:ext cx="1899139" cy="586153"/>
          </a:xfrm>
          <a:prstGeom prst="borderCallout2">
            <a:avLst>
              <a:gd name="adj1" fmla="val 18750"/>
              <a:gd name="adj2" fmla="val -8333"/>
              <a:gd name="adj3" fmla="val 18750"/>
              <a:gd name="adj4" fmla="val -16667"/>
              <a:gd name="adj5" fmla="val 236500"/>
              <a:gd name="adj6" fmla="val -3308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Note the X Match of 10 </a:t>
            </a:r>
            <a:r>
              <a:rPr lang="en-US" dirty="0" err="1"/>
              <a:t>cM</a:t>
            </a:r>
            <a:endParaRPr lang="en-US" dirty="0"/>
          </a:p>
        </p:txBody>
      </p:sp>
    </p:spTree>
    <p:extLst>
      <p:ext uri="{BB962C8B-B14F-4D97-AF65-F5344CB8AC3E}">
        <p14:creationId xmlns:p14="http://schemas.microsoft.com/office/powerpoint/2010/main" val="16970767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88B73-C2A3-481F-B85E-83F21ABE1053}"/>
              </a:ext>
            </a:extLst>
          </p:cNvPr>
          <p:cNvSpPr>
            <a:spLocks noGrp="1"/>
          </p:cNvSpPr>
          <p:nvPr>
            <p:ph type="title"/>
          </p:nvPr>
        </p:nvSpPr>
        <p:spPr/>
        <p:txBody>
          <a:bodyPr/>
          <a:lstStyle/>
          <a:p>
            <a:r>
              <a:rPr lang="en-US" dirty="0"/>
              <a:t>Other Terms</a:t>
            </a:r>
          </a:p>
        </p:txBody>
      </p:sp>
      <p:sp>
        <p:nvSpPr>
          <p:cNvPr id="3" name="Content Placeholder 2">
            <a:extLst>
              <a:ext uri="{FF2B5EF4-FFF2-40B4-BE49-F238E27FC236}">
                <a16:creationId xmlns:a16="http://schemas.microsoft.com/office/drawing/2014/main" id="{EC31381F-2DEC-4DF7-84C0-F7D3D6B67BD8}"/>
              </a:ext>
            </a:extLst>
          </p:cNvPr>
          <p:cNvSpPr>
            <a:spLocks noGrp="1"/>
          </p:cNvSpPr>
          <p:nvPr>
            <p:ph idx="1"/>
          </p:nvPr>
        </p:nvSpPr>
        <p:spPr/>
        <p:txBody>
          <a:bodyPr/>
          <a:lstStyle/>
          <a:p>
            <a:r>
              <a:rPr lang="en-US" dirty="0" err="1"/>
              <a:t>centiMorgans</a:t>
            </a:r>
            <a:r>
              <a:rPr lang="en-US" dirty="0"/>
              <a:t> (</a:t>
            </a:r>
            <a:r>
              <a:rPr lang="en-US" dirty="0" err="1"/>
              <a:t>cMs</a:t>
            </a:r>
            <a:r>
              <a:rPr lang="en-US" dirty="0"/>
              <a:t>)</a:t>
            </a:r>
          </a:p>
          <a:p>
            <a:pPr lvl="1"/>
            <a:r>
              <a:rPr lang="en-US" dirty="0"/>
              <a:t>A </a:t>
            </a:r>
            <a:r>
              <a:rPr lang="en-US" dirty="0" err="1"/>
              <a:t>centiMorgan</a:t>
            </a:r>
            <a:r>
              <a:rPr lang="en-US" dirty="0"/>
              <a:t> (</a:t>
            </a:r>
            <a:r>
              <a:rPr lang="en-US" dirty="0" err="1"/>
              <a:t>cM</a:t>
            </a:r>
            <a:r>
              <a:rPr lang="en-US" dirty="0"/>
              <a:t>) is a measurement of how likely a segment of DNA is to recombine from one generation to the next. A single </a:t>
            </a:r>
            <a:r>
              <a:rPr lang="en-US" dirty="0" err="1"/>
              <a:t>centiMorgan</a:t>
            </a:r>
            <a:r>
              <a:rPr lang="en-US" dirty="0"/>
              <a:t> is considered equivalent to a 1% (1/100) chance that a segment of DNA will crossover or recombine within one generation.  For humans  one million base pairs (bp) average about one </a:t>
            </a:r>
            <a:r>
              <a:rPr lang="en-US" dirty="0" err="1"/>
              <a:t>centiMorgan</a:t>
            </a:r>
            <a:r>
              <a:rPr lang="en-US" dirty="0"/>
              <a:t>. However the rate of recombination is highly variable.</a:t>
            </a:r>
          </a:p>
        </p:txBody>
      </p:sp>
    </p:spTree>
    <p:extLst>
      <p:ext uri="{BB962C8B-B14F-4D97-AF65-F5344CB8AC3E}">
        <p14:creationId xmlns:p14="http://schemas.microsoft.com/office/powerpoint/2010/main" val="386240405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081AE-0837-43EE-80CA-773506244127}"/>
              </a:ext>
            </a:extLst>
          </p:cNvPr>
          <p:cNvSpPr>
            <a:spLocks noGrp="1"/>
          </p:cNvSpPr>
          <p:nvPr>
            <p:ph type="title"/>
          </p:nvPr>
        </p:nvSpPr>
        <p:spPr/>
        <p:txBody>
          <a:bodyPr/>
          <a:lstStyle/>
          <a:p>
            <a:r>
              <a:rPr lang="en-US"/>
              <a:t>Interesting Tree</a:t>
            </a:r>
          </a:p>
        </p:txBody>
      </p:sp>
      <p:pic>
        <p:nvPicPr>
          <p:cNvPr id="4" name="Content Placeholder 3">
            <a:extLst>
              <a:ext uri="{FF2B5EF4-FFF2-40B4-BE49-F238E27FC236}">
                <a16:creationId xmlns:a16="http://schemas.microsoft.com/office/drawing/2014/main" id="{E1AC9ECF-8580-4E92-8EC0-226B2B1F8F9B}"/>
              </a:ext>
            </a:extLst>
          </p:cNvPr>
          <p:cNvPicPr>
            <a:picLocks noGrp="1" noChangeAspect="1"/>
          </p:cNvPicPr>
          <p:nvPr>
            <p:ph idx="1"/>
          </p:nvPr>
        </p:nvPicPr>
        <p:blipFill>
          <a:blip r:embed="rId2"/>
          <a:stretch>
            <a:fillRect/>
          </a:stretch>
        </p:blipFill>
        <p:spPr>
          <a:xfrm>
            <a:off x="609600" y="1992472"/>
            <a:ext cx="10972800" cy="3741419"/>
          </a:xfrm>
          <a:prstGeom prst="rect">
            <a:avLst/>
          </a:prstGeom>
        </p:spPr>
      </p:pic>
    </p:spTree>
    <p:extLst>
      <p:ext uri="{BB962C8B-B14F-4D97-AF65-F5344CB8AC3E}">
        <p14:creationId xmlns:p14="http://schemas.microsoft.com/office/powerpoint/2010/main" val="222778295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343C79F-60C9-4A0A-831F-8A3424B82D30}"/>
              </a:ext>
            </a:extLst>
          </p:cNvPr>
          <p:cNvPicPr>
            <a:picLocks noGrp="1" noChangeAspect="1"/>
          </p:cNvPicPr>
          <p:nvPr>
            <p:ph idx="1"/>
          </p:nvPr>
        </p:nvPicPr>
        <p:blipFill>
          <a:blip r:embed="rId2"/>
          <a:stretch>
            <a:fillRect/>
          </a:stretch>
        </p:blipFill>
        <p:spPr>
          <a:xfrm>
            <a:off x="1733550" y="4544219"/>
            <a:ext cx="8724900" cy="695325"/>
          </a:xfrm>
          <a:prstGeom prst="rect">
            <a:avLst/>
          </a:prstGeom>
        </p:spPr>
      </p:pic>
      <p:sp>
        <p:nvSpPr>
          <p:cNvPr id="2" name="Title 1">
            <a:extLst>
              <a:ext uri="{FF2B5EF4-FFF2-40B4-BE49-F238E27FC236}">
                <a16:creationId xmlns:a16="http://schemas.microsoft.com/office/drawing/2014/main" id="{02D9ADA1-A97A-401B-90FE-399CA551DCC6}"/>
              </a:ext>
            </a:extLst>
          </p:cNvPr>
          <p:cNvSpPr>
            <a:spLocks noGrp="1"/>
          </p:cNvSpPr>
          <p:nvPr>
            <p:ph type="title"/>
          </p:nvPr>
        </p:nvSpPr>
        <p:spPr/>
        <p:txBody>
          <a:bodyPr/>
          <a:lstStyle/>
          <a:p>
            <a:r>
              <a:rPr lang="en-US"/>
              <a:t>Targeted Testing</a:t>
            </a:r>
          </a:p>
        </p:txBody>
      </p:sp>
      <p:sp>
        <p:nvSpPr>
          <p:cNvPr id="5" name="TextBox 4">
            <a:extLst>
              <a:ext uri="{FF2B5EF4-FFF2-40B4-BE49-F238E27FC236}">
                <a16:creationId xmlns:a16="http://schemas.microsoft.com/office/drawing/2014/main" id="{B9C10443-B2E8-4B08-B8B6-EAB9FE62177A}"/>
              </a:ext>
            </a:extLst>
          </p:cNvPr>
          <p:cNvSpPr txBox="1"/>
          <p:nvPr/>
        </p:nvSpPr>
        <p:spPr>
          <a:xfrm>
            <a:off x="1447800" y="1676400"/>
            <a:ext cx="9010650" cy="923330"/>
          </a:xfrm>
          <a:prstGeom prst="rect">
            <a:avLst/>
          </a:prstGeom>
          <a:noFill/>
        </p:spPr>
        <p:txBody>
          <a:bodyPr wrap="square" rtlCol="0">
            <a:spAutoFit/>
          </a:bodyPr>
          <a:lstStyle/>
          <a:p>
            <a:pPr marL="285750" indent="-285750">
              <a:buFont typeface="Arial" panose="020B0604020202020204" pitchFamily="34" charset="0"/>
              <a:buChar char="•"/>
            </a:pPr>
            <a:r>
              <a:rPr lang="en-US"/>
              <a:t>Found someone approachable who was somewhat related</a:t>
            </a:r>
          </a:p>
          <a:p>
            <a:pPr marL="285750" indent="-285750">
              <a:buFont typeface="Arial" panose="020B0604020202020204" pitchFamily="34" charset="0"/>
              <a:buChar char="•"/>
            </a:pPr>
            <a:r>
              <a:rPr lang="en-US"/>
              <a:t>Asked them to test. </a:t>
            </a:r>
          </a:p>
          <a:p>
            <a:pPr marL="285750" indent="-285750">
              <a:buFont typeface="Arial" panose="020B0604020202020204" pitchFamily="34" charset="0"/>
              <a:buChar char="•"/>
            </a:pPr>
            <a:r>
              <a:rPr lang="en-US"/>
              <a:t>Results?</a:t>
            </a:r>
          </a:p>
        </p:txBody>
      </p:sp>
      <p:sp>
        <p:nvSpPr>
          <p:cNvPr id="3" name="Rectangle 2">
            <a:extLst>
              <a:ext uri="{FF2B5EF4-FFF2-40B4-BE49-F238E27FC236}">
                <a16:creationId xmlns:a16="http://schemas.microsoft.com/office/drawing/2014/main" id="{A635B0E6-BE7C-4BA9-BD0F-26B752F7DA22}"/>
              </a:ext>
            </a:extLst>
          </p:cNvPr>
          <p:cNvSpPr/>
          <p:nvPr/>
        </p:nvSpPr>
        <p:spPr>
          <a:xfrm>
            <a:off x="1733550" y="4668715"/>
            <a:ext cx="1273419" cy="33410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91748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DE091-96E6-4E8D-A2AB-4C30853868C3}"/>
              </a:ext>
            </a:extLst>
          </p:cNvPr>
          <p:cNvSpPr>
            <a:spLocks noGrp="1"/>
          </p:cNvSpPr>
          <p:nvPr>
            <p:ph type="title"/>
          </p:nvPr>
        </p:nvSpPr>
        <p:spPr/>
        <p:txBody>
          <a:bodyPr/>
          <a:lstStyle/>
          <a:p>
            <a:r>
              <a:rPr lang="en-US" dirty="0"/>
              <a:t>What about Father’s side</a:t>
            </a:r>
          </a:p>
        </p:txBody>
      </p:sp>
      <p:sp>
        <p:nvSpPr>
          <p:cNvPr id="3" name="Content Placeholder 2">
            <a:extLst>
              <a:ext uri="{FF2B5EF4-FFF2-40B4-BE49-F238E27FC236}">
                <a16:creationId xmlns:a16="http://schemas.microsoft.com/office/drawing/2014/main" id="{9A24B0CA-CCF1-4395-9B2C-628477D2A4B7}"/>
              </a:ext>
            </a:extLst>
          </p:cNvPr>
          <p:cNvSpPr>
            <a:spLocks noGrp="1"/>
          </p:cNvSpPr>
          <p:nvPr>
            <p:ph idx="1"/>
          </p:nvPr>
        </p:nvSpPr>
        <p:spPr/>
        <p:txBody>
          <a:bodyPr>
            <a:normAutofit lnSpcReduction="10000"/>
          </a:bodyPr>
          <a:lstStyle/>
          <a:p>
            <a:r>
              <a:rPr lang="en-US" dirty="0"/>
              <a:t>What did we know?</a:t>
            </a:r>
          </a:p>
          <a:p>
            <a:pPr lvl="1"/>
            <a:r>
              <a:rPr lang="en-US" dirty="0"/>
              <a:t>Father was in Maryland about 9 months before Sue was born.   </a:t>
            </a:r>
          </a:p>
          <a:p>
            <a:pPr lvl="1"/>
            <a:r>
              <a:rPr lang="en-US" dirty="0"/>
              <a:t>AND</a:t>
            </a:r>
          </a:p>
          <a:p>
            <a:pPr lvl="1"/>
            <a:endParaRPr lang="en-US" dirty="0"/>
          </a:p>
          <a:p>
            <a:pPr lvl="1"/>
            <a:r>
              <a:rPr lang="en-US" dirty="0"/>
              <a:t>Not </a:t>
            </a:r>
          </a:p>
          <a:p>
            <a:pPr lvl="1"/>
            <a:endParaRPr lang="en-US" dirty="0"/>
          </a:p>
          <a:p>
            <a:pPr lvl="1"/>
            <a:r>
              <a:rPr lang="en-US" dirty="0"/>
              <a:t>Much</a:t>
            </a:r>
          </a:p>
          <a:p>
            <a:pPr lvl="1"/>
            <a:endParaRPr lang="en-US" dirty="0"/>
          </a:p>
          <a:p>
            <a:pPr lvl="1"/>
            <a:r>
              <a:rPr lang="en-US" dirty="0"/>
              <a:t>Else</a:t>
            </a:r>
          </a:p>
        </p:txBody>
      </p:sp>
    </p:spTree>
    <p:extLst>
      <p:ext uri="{BB962C8B-B14F-4D97-AF65-F5344CB8AC3E}">
        <p14:creationId xmlns:p14="http://schemas.microsoft.com/office/powerpoint/2010/main" val="222977036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9ADA1-A97A-401B-90FE-399CA551DCC6}"/>
              </a:ext>
            </a:extLst>
          </p:cNvPr>
          <p:cNvSpPr>
            <a:spLocks noGrp="1"/>
          </p:cNvSpPr>
          <p:nvPr>
            <p:ph type="title"/>
          </p:nvPr>
        </p:nvSpPr>
        <p:spPr/>
        <p:txBody>
          <a:bodyPr/>
          <a:lstStyle/>
          <a:p>
            <a:r>
              <a:rPr lang="en-US"/>
              <a:t>What about Father side</a:t>
            </a:r>
          </a:p>
        </p:txBody>
      </p:sp>
      <p:pic>
        <p:nvPicPr>
          <p:cNvPr id="4" name="Picture 2" descr="C:\Users\rwarthen\AppData\Local\Temp\SNAGHTMLa6ad7fd.PNG">
            <a:extLst>
              <a:ext uri="{FF2B5EF4-FFF2-40B4-BE49-F238E27FC236}">
                <a16:creationId xmlns:a16="http://schemas.microsoft.com/office/drawing/2014/main" id="{9E4EF8EC-492F-475B-B46A-BD76D923173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600" y="2752574"/>
            <a:ext cx="10972800" cy="222121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61C189F2-E733-480F-9BB9-7C237A850CDC}"/>
                  </a:ext>
                </a:extLst>
              </p14:cNvPr>
              <p14:cNvContentPartPr/>
              <p14:nvPr/>
            </p14:nvContentPartPr>
            <p14:xfrm>
              <a:off x="679248" y="3601368"/>
              <a:ext cx="95040" cy="47880"/>
            </p14:xfrm>
          </p:contentPart>
        </mc:Choice>
        <mc:Fallback xmlns="">
          <p:pic>
            <p:nvPicPr>
              <p:cNvPr id="3" name="Ink 2">
                <a:extLst>
                  <a:ext uri="{FF2B5EF4-FFF2-40B4-BE49-F238E27FC236}">
                    <a16:creationId xmlns:a16="http://schemas.microsoft.com/office/drawing/2014/main" id="{61C189F2-E733-480F-9BB9-7C237A850CDC}"/>
                  </a:ext>
                </a:extLst>
              </p:cNvPr>
              <p:cNvPicPr/>
              <p:nvPr/>
            </p:nvPicPr>
            <p:blipFill>
              <a:blip r:embed="rId4"/>
              <a:stretch>
                <a:fillRect/>
              </a:stretch>
            </p:blipFill>
            <p:spPr>
              <a:xfrm>
                <a:off x="643248" y="3565368"/>
                <a:ext cx="166680" cy="119520"/>
              </a:xfrm>
              <a:prstGeom prst="rect">
                <a:avLst/>
              </a:prstGeom>
            </p:spPr>
          </p:pic>
        </mc:Fallback>
      </mc:AlternateContent>
      <p:sp>
        <p:nvSpPr>
          <p:cNvPr id="5" name="TextBox 4">
            <a:extLst>
              <a:ext uri="{FF2B5EF4-FFF2-40B4-BE49-F238E27FC236}">
                <a16:creationId xmlns:a16="http://schemas.microsoft.com/office/drawing/2014/main" id="{1A48E80D-A3F0-4451-BB3E-507358296E1F}"/>
              </a:ext>
            </a:extLst>
          </p:cNvPr>
          <p:cNvSpPr txBox="1"/>
          <p:nvPr/>
        </p:nvSpPr>
        <p:spPr>
          <a:xfrm>
            <a:off x="843936" y="3517586"/>
            <a:ext cx="1175322" cy="215444"/>
          </a:xfrm>
          <a:prstGeom prst="rect">
            <a:avLst/>
          </a:prstGeom>
          <a:noFill/>
        </p:spPr>
        <p:txBody>
          <a:bodyPr wrap="none" rtlCol="0">
            <a:spAutoFit/>
          </a:bodyPr>
          <a:lstStyle/>
          <a:p>
            <a:r>
              <a:rPr lang="en-US" sz="800" dirty="0"/>
              <a:t>Known Maternal Match</a:t>
            </a:r>
          </a:p>
        </p:txBody>
      </p:sp>
      <p:sp>
        <p:nvSpPr>
          <p:cNvPr id="6" name="TextBox 5">
            <a:extLst>
              <a:ext uri="{FF2B5EF4-FFF2-40B4-BE49-F238E27FC236}">
                <a16:creationId xmlns:a16="http://schemas.microsoft.com/office/drawing/2014/main" id="{13DB962E-CD4D-4EFA-B3B2-E9BA5894E71E}"/>
              </a:ext>
            </a:extLst>
          </p:cNvPr>
          <p:cNvSpPr txBox="1"/>
          <p:nvPr/>
        </p:nvSpPr>
        <p:spPr>
          <a:xfrm>
            <a:off x="2304288" y="1600200"/>
            <a:ext cx="4014216" cy="369332"/>
          </a:xfrm>
          <a:prstGeom prst="rect">
            <a:avLst/>
          </a:prstGeom>
          <a:noFill/>
        </p:spPr>
        <p:txBody>
          <a:bodyPr wrap="square" rtlCol="0">
            <a:spAutoFit/>
          </a:bodyPr>
          <a:lstStyle/>
          <a:p>
            <a:r>
              <a:rPr lang="en-US" dirty="0"/>
              <a:t>From ASDA (Precursor to CMA)</a:t>
            </a:r>
          </a:p>
        </p:txBody>
      </p:sp>
    </p:spTree>
    <p:extLst>
      <p:ext uri="{BB962C8B-B14F-4D97-AF65-F5344CB8AC3E}">
        <p14:creationId xmlns:p14="http://schemas.microsoft.com/office/powerpoint/2010/main" val="55790666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7132A-FDE3-45F1-97FE-E8DB32E8EB5F}"/>
              </a:ext>
            </a:extLst>
          </p:cNvPr>
          <p:cNvSpPr>
            <a:spLocks noGrp="1"/>
          </p:cNvSpPr>
          <p:nvPr>
            <p:ph type="title"/>
          </p:nvPr>
        </p:nvSpPr>
        <p:spPr/>
        <p:txBody>
          <a:bodyPr/>
          <a:lstStyle/>
          <a:p>
            <a:r>
              <a:rPr lang="en-US" dirty="0"/>
              <a:t>Where to start?</a:t>
            </a:r>
          </a:p>
        </p:txBody>
      </p:sp>
      <p:sp>
        <p:nvSpPr>
          <p:cNvPr id="3" name="Content Placeholder 2">
            <a:extLst>
              <a:ext uri="{FF2B5EF4-FFF2-40B4-BE49-F238E27FC236}">
                <a16:creationId xmlns:a16="http://schemas.microsoft.com/office/drawing/2014/main" id="{213EFBCA-44F5-49B8-958E-EF7AC550A0CA}"/>
              </a:ext>
            </a:extLst>
          </p:cNvPr>
          <p:cNvSpPr>
            <a:spLocks noGrp="1"/>
          </p:cNvSpPr>
          <p:nvPr>
            <p:ph idx="1"/>
          </p:nvPr>
        </p:nvSpPr>
        <p:spPr>
          <a:xfrm>
            <a:off x="609600" y="1600206"/>
            <a:ext cx="5695950" cy="4525963"/>
          </a:xfrm>
        </p:spPr>
        <p:txBody>
          <a:bodyPr>
            <a:normAutofit lnSpcReduction="10000"/>
          </a:bodyPr>
          <a:lstStyle/>
          <a:p>
            <a:r>
              <a:rPr lang="en-US" dirty="0"/>
              <a:t>Ancestry DNA Helps out (a bit)</a:t>
            </a:r>
          </a:p>
          <a:p>
            <a:r>
              <a:rPr lang="en-US" dirty="0" err="1"/>
              <a:t>GEDMatch</a:t>
            </a:r>
            <a:r>
              <a:rPr lang="en-US" dirty="0"/>
              <a:t> to the Rescue (some)</a:t>
            </a:r>
          </a:p>
          <a:p>
            <a:r>
              <a:rPr lang="en-US" dirty="0"/>
              <a:t>23andMe has some interesting “3</a:t>
            </a:r>
            <a:r>
              <a:rPr lang="en-US" baseline="30000" dirty="0"/>
              <a:t>rd</a:t>
            </a:r>
            <a:r>
              <a:rPr lang="en-US" dirty="0"/>
              <a:t>” cousin match  (probably not that close)</a:t>
            </a:r>
          </a:p>
          <a:p>
            <a:r>
              <a:rPr lang="en-US" dirty="0"/>
              <a:t>FTDNA has some more distant matches</a:t>
            </a:r>
          </a:p>
          <a:p>
            <a:r>
              <a:rPr lang="en-US" dirty="0"/>
              <a:t>Need to Build out Tree</a:t>
            </a:r>
          </a:p>
          <a:p>
            <a:endParaRPr lang="en-US" dirty="0"/>
          </a:p>
        </p:txBody>
      </p:sp>
      <p:pic>
        <p:nvPicPr>
          <p:cNvPr id="5" name="Picture 4" descr="C:\Users\rwarthen\AppData\Local\Temp\SNAGHTML205f8a00.PNG">
            <a:extLst>
              <a:ext uri="{FF2B5EF4-FFF2-40B4-BE49-F238E27FC236}">
                <a16:creationId xmlns:a16="http://schemas.microsoft.com/office/drawing/2014/main" id="{A75AB721-AEA6-4ABD-96DC-140B8AEBEF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5550" y="2876550"/>
            <a:ext cx="4572000" cy="3143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148688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D66B0-8005-4FBC-8CCE-481787756B24}"/>
              </a:ext>
            </a:extLst>
          </p:cNvPr>
          <p:cNvSpPr>
            <a:spLocks noGrp="1"/>
          </p:cNvSpPr>
          <p:nvPr>
            <p:ph type="title"/>
          </p:nvPr>
        </p:nvSpPr>
        <p:spPr/>
        <p:txBody>
          <a:bodyPr/>
          <a:lstStyle/>
          <a:p>
            <a:r>
              <a:rPr lang="en-US" dirty="0"/>
              <a:t>Hanging My Hook</a:t>
            </a:r>
          </a:p>
        </p:txBody>
      </p:sp>
      <p:sp>
        <p:nvSpPr>
          <p:cNvPr id="3" name="Content Placeholder 2">
            <a:extLst>
              <a:ext uri="{FF2B5EF4-FFF2-40B4-BE49-F238E27FC236}">
                <a16:creationId xmlns:a16="http://schemas.microsoft.com/office/drawing/2014/main" id="{DC835750-2901-42CD-BEAD-8F2CB86BC219}"/>
              </a:ext>
            </a:extLst>
          </p:cNvPr>
          <p:cNvSpPr>
            <a:spLocks noGrp="1"/>
          </p:cNvSpPr>
          <p:nvPr>
            <p:ph idx="1"/>
          </p:nvPr>
        </p:nvSpPr>
        <p:spPr/>
        <p:txBody>
          <a:bodyPr/>
          <a:lstStyle/>
          <a:p>
            <a:r>
              <a:rPr lang="en-US" dirty="0"/>
              <a:t>Through the GWorks tool (now part of DNAGedcom People), was able to find some common ancestors.</a:t>
            </a:r>
          </a:p>
          <a:p>
            <a:r>
              <a:rPr lang="en-US" dirty="0"/>
              <a:t>Back then I had to build these trees by hand.</a:t>
            </a:r>
          </a:p>
          <a:p>
            <a:pPr lvl="1"/>
            <a:r>
              <a:rPr lang="en-US" dirty="0"/>
              <a:t>This is helpful because it helps you learn and understand the data better</a:t>
            </a:r>
          </a:p>
          <a:p>
            <a:pPr lvl="1"/>
            <a:r>
              <a:rPr lang="en-US" dirty="0"/>
              <a:t>This is TIME consuming, so automation is nice</a:t>
            </a:r>
          </a:p>
          <a:p>
            <a:r>
              <a:rPr lang="en-US" dirty="0"/>
              <a:t>Started seeing patterns</a:t>
            </a:r>
          </a:p>
        </p:txBody>
      </p:sp>
    </p:spTree>
    <p:extLst>
      <p:ext uri="{BB962C8B-B14F-4D97-AF65-F5344CB8AC3E}">
        <p14:creationId xmlns:p14="http://schemas.microsoft.com/office/powerpoint/2010/main" val="230398247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14330-FC69-4078-A625-36518CCF29D8}"/>
              </a:ext>
            </a:extLst>
          </p:cNvPr>
          <p:cNvSpPr>
            <a:spLocks noGrp="1"/>
          </p:cNvSpPr>
          <p:nvPr>
            <p:ph type="title"/>
          </p:nvPr>
        </p:nvSpPr>
        <p:spPr/>
        <p:txBody>
          <a:bodyPr/>
          <a:lstStyle/>
          <a:p>
            <a:r>
              <a:rPr lang="en-US"/>
              <a:t>Great </a:t>
            </a:r>
            <a:r>
              <a:rPr lang="en-US" err="1"/>
              <a:t>Great</a:t>
            </a:r>
            <a:r>
              <a:rPr lang="en-US"/>
              <a:t> Grandparents?</a:t>
            </a:r>
          </a:p>
        </p:txBody>
      </p:sp>
      <p:pic>
        <p:nvPicPr>
          <p:cNvPr id="4" name="Content Placeholder 3">
            <a:extLst>
              <a:ext uri="{FF2B5EF4-FFF2-40B4-BE49-F238E27FC236}">
                <a16:creationId xmlns:a16="http://schemas.microsoft.com/office/drawing/2014/main" id="{92FC9F76-3D97-47A1-9332-55FFEAFAC97A}"/>
              </a:ext>
            </a:extLst>
          </p:cNvPr>
          <p:cNvPicPr>
            <a:picLocks noGrp="1" noChangeAspect="1"/>
          </p:cNvPicPr>
          <p:nvPr>
            <p:ph idx="1"/>
          </p:nvPr>
        </p:nvPicPr>
        <p:blipFill>
          <a:blip r:embed="rId2"/>
          <a:stretch>
            <a:fillRect/>
          </a:stretch>
        </p:blipFill>
        <p:spPr>
          <a:xfrm>
            <a:off x="1848381" y="1753657"/>
            <a:ext cx="8495238" cy="4219048"/>
          </a:xfrm>
          <a:prstGeom prst="rect">
            <a:avLst/>
          </a:prstGeom>
        </p:spPr>
      </p:pic>
    </p:spTree>
    <p:extLst>
      <p:ext uri="{BB962C8B-B14F-4D97-AF65-F5344CB8AC3E}">
        <p14:creationId xmlns:p14="http://schemas.microsoft.com/office/powerpoint/2010/main" val="59266954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5D2136D0-D868-4045-8FC6-2ADD4252BCE0}"/>
              </a:ext>
            </a:extLst>
          </p:cNvPr>
          <p:cNvSpPr/>
          <p:nvPr/>
        </p:nvSpPr>
        <p:spPr>
          <a:xfrm>
            <a:off x="2495034" y="5340165"/>
            <a:ext cx="440391" cy="440391"/>
          </a:xfrm>
          <a:prstGeom prst="flowChartConnector">
            <a:avLst/>
          </a:prstGeom>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Flowchart: Connector 2">
            <a:extLst>
              <a:ext uri="{FF2B5EF4-FFF2-40B4-BE49-F238E27FC236}">
                <a16:creationId xmlns:a16="http://schemas.microsoft.com/office/drawing/2014/main" id="{1CF65A4C-0DFE-4F7C-A530-A84E2C258E36}"/>
              </a:ext>
            </a:extLst>
          </p:cNvPr>
          <p:cNvSpPr/>
          <p:nvPr/>
        </p:nvSpPr>
        <p:spPr>
          <a:xfrm>
            <a:off x="-813420" y="4628845"/>
            <a:ext cx="390646" cy="390646"/>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Flowchart: Connector 3">
            <a:extLst>
              <a:ext uri="{FF2B5EF4-FFF2-40B4-BE49-F238E27FC236}">
                <a16:creationId xmlns:a16="http://schemas.microsoft.com/office/drawing/2014/main" id="{BB6EA33F-EDA7-45CE-B353-232A66833E41}"/>
              </a:ext>
            </a:extLst>
          </p:cNvPr>
          <p:cNvSpPr/>
          <p:nvPr/>
        </p:nvSpPr>
        <p:spPr>
          <a:xfrm>
            <a:off x="4282211" y="4628845"/>
            <a:ext cx="390646" cy="390646"/>
          </a:xfrm>
          <a:prstGeom prst="flowChartConnector">
            <a:avLst/>
          </a:prstGeom>
          <a:solidFill>
            <a:schemeClr val="accent4"/>
          </a:solidFill>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5" name="Straight Arrow Connector 4">
            <a:extLst>
              <a:ext uri="{FF2B5EF4-FFF2-40B4-BE49-F238E27FC236}">
                <a16:creationId xmlns:a16="http://schemas.microsoft.com/office/drawing/2014/main" id="{B2612A21-5C5F-4E37-8239-1FA9B2B2FCFD}"/>
              </a:ext>
            </a:extLst>
          </p:cNvPr>
          <p:cNvCxnSpPr>
            <a:stCxn id="2" idx="1"/>
            <a:endCxn id="3" idx="5"/>
          </p:cNvCxnSpPr>
          <p:nvPr/>
        </p:nvCxnSpPr>
        <p:spPr>
          <a:xfrm flipH="1" flipV="1">
            <a:off x="1044019" y="4962283"/>
            <a:ext cx="1515509" cy="44237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 name="Straight Arrow Connector 5">
            <a:extLst>
              <a:ext uri="{FF2B5EF4-FFF2-40B4-BE49-F238E27FC236}">
                <a16:creationId xmlns:a16="http://schemas.microsoft.com/office/drawing/2014/main" id="{2266DCD9-B834-4AB1-A8AF-376A287408AC}"/>
              </a:ext>
            </a:extLst>
          </p:cNvPr>
          <p:cNvCxnSpPr>
            <a:stCxn id="2" idx="7"/>
            <a:endCxn id="4" idx="3"/>
          </p:cNvCxnSpPr>
          <p:nvPr/>
        </p:nvCxnSpPr>
        <p:spPr>
          <a:xfrm flipV="1">
            <a:off x="2870932" y="4962283"/>
            <a:ext cx="1468489" cy="442376"/>
          </a:xfrm>
          <a:prstGeom prst="straightConnector1">
            <a:avLst/>
          </a:prstGeom>
          <a:ln>
            <a:tailEnd type="triangle"/>
          </a:ln>
          <a:effectLst>
            <a:glow rad="228600">
              <a:schemeClr val="accent4">
                <a:satMod val="175000"/>
                <a:alpha val="40000"/>
              </a:schemeClr>
            </a:glow>
          </a:effectLst>
        </p:spPr>
        <p:style>
          <a:lnRef idx="1">
            <a:schemeClr val="dk1"/>
          </a:lnRef>
          <a:fillRef idx="0">
            <a:schemeClr val="dk1"/>
          </a:fillRef>
          <a:effectRef idx="0">
            <a:schemeClr val="dk1"/>
          </a:effectRef>
          <a:fontRef idx="minor">
            <a:schemeClr val="tx1"/>
          </a:fontRef>
        </p:style>
      </p:cxnSp>
      <p:sp>
        <p:nvSpPr>
          <p:cNvPr id="7" name="Flowchart: Connector 6">
            <a:extLst>
              <a:ext uri="{FF2B5EF4-FFF2-40B4-BE49-F238E27FC236}">
                <a16:creationId xmlns:a16="http://schemas.microsoft.com/office/drawing/2014/main" id="{292DDADD-05D4-4D2D-B879-2BD04161952D}"/>
              </a:ext>
            </a:extLst>
          </p:cNvPr>
          <p:cNvSpPr/>
          <p:nvPr/>
        </p:nvSpPr>
        <p:spPr>
          <a:xfrm>
            <a:off x="-1799053" y="3862666"/>
            <a:ext cx="302558" cy="30255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Flowchart: Connector 7">
            <a:extLst>
              <a:ext uri="{FF2B5EF4-FFF2-40B4-BE49-F238E27FC236}">
                <a16:creationId xmlns:a16="http://schemas.microsoft.com/office/drawing/2014/main" id="{1E034066-78E5-4670-B565-6C5DF7B0F36E}"/>
              </a:ext>
            </a:extLst>
          </p:cNvPr>
          <p:cNvSpPr/>
          <p:nvPr/>
        </p:nvSpPr>
        <p:spPr>
          <a:xfrm>
            <a:off x="5339101" y="3879474"/>
            <a:ext cx="302558" cy="302558"/>
          </a:xfrm>
          <a:prstGeom prst="flowChartConnector">
            <a:avLst/>
          </a:prstGeom>
          <a:effectLst>
            <a:glow rad="228600">
              <a:schemeClr val="accent4">
                <a:satMod val="175000"/>
                <a:alpha val="40000"/>
              </a:schemeClr>
            </a:glo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9" name="Flowchart: Connector 8">
            <a:extLst>
              <a:ext uri="{FF2B5EF4-FFF2-40B4-BE49-F238E27FC236}">
                <a16:creationId xmlns:a16="http://schemas.microsoft.com/office/drawing/2014/main" id="{018A9E25-35E7-442F-88FD-620E26F188AF}"/>
              </a:ext>
            </a:extLst>
          </p:cNvPr>
          <p:cNvSpPr/>
          <p:nvPr/>
        </p:nvSpPr>
        <p:spPr>
          <a:xfrm>
            <a:off x="3361439" y="3892598"/>
            <a:ext cx="302558" cy="30255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Flowchart: Connector 9">
            <a:extLst>
              <a:ext uri="{FF2B5EF4-FFF2-40B4-BE49-F238E27FC236}">
                <a16:creationId xmlns:a16="http://schemas.microsoft.com/office/drawing/2014/main" id="{8BE9021E-C97D-4C2B-8EE3-B72AA3C09740}"/>
              </a:ext>
            </a:extLst>
          </p:cNvPr>
          <p:cNvSpPr/>
          <p:nvPr/>
        </p:nvSpPr>
        <p:spPr>
          <a:xfrm>
            <a:off x="1702609" y="3862666"/>
            <a:ext cx="302558" cy="302558"/>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cxnSp>
        <p:nvCxnSpPr>
          <p:cNvPr id="11" name="Straight Arrow Connector 10">
            <a:extLst>
              <a:ext uri="{FF2B5EF4-FFF2-40B4-BE49-F238E27FC236}">
                <a16:creationId xmlns:a16="http://schemas.microsoft.com/office/drawing/2014/main" id="{7BAA1995-FFE0-4B3B-B30B-C0F33C777619}"/>
              </a:ext>
            </a:extLst>
          </p:cNvPr>
          <p:cNvCxnSpPr>
            <a:stCxn id="3" idx="1"/>
            <a:endCxn id="7" idx="5"/>
          </p:cNvCxnSpPr>
          <p:nvPr/>
        </p:nvCxnSpPr>
        <p:spPr>
          <a:xfrm flipH="1" flipV="1">
            <a:off x="-1540804" y="4120916"/>
            <a:ext cx="784593" cy="56513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F948369A-7CB3-48A1-978A-20F3380F1D22}"/>
              </a:ext>
            </a:extLst>
          </p:cNvPr>
          <p:cNvCxnSpPr>
            <a:stCxn id="3" idx="7"/>
            <a:endCxn id="10" idx="3"/>
          </p:cNvCxnSpPr>
          <p:nvPr/>
        </p:nvCxnSpPr>
        <p:spPr>
          <a:xfrm flipV="1">
            <a:off x="1044019" y="4120916"/>
            <a:ext cx="702899" cy="56513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E31D394F-8BB9-4F85-ADA7-EC30C4757298}"/>
              </a:ext>
            </a:extLst>
          </p:cNvPr>
          <p:cNvCxnSpPr>
            <a:stCxn id="4" idx="1"/>
            <a:endCxn id="9" idx="5"/>
          </p:cNvCxnSpPr>
          <p:nvPr/>
        </p:nvCxnSpPr>
        <p:spPr>
          <a:xfrm flipH="1" flipV="1">
            <a:off x="3619690" y="4150847"/>
            <a:ext cx="719731" cy="5352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781100D8-F74E-408D-B9CC-4BF35C9BB8FD}"/>
              </a:ext>
            </a:extLst>
          </p:cNvPr>
          <p:cNvCxnSpPr>
            <a:stCxn id="4" idx="7"/>
            <a:endCxn id="8" idx="3"/>
          </p:cNvCxnSpPr>
          <p:nvPr/>
        </p:nvCxnSpPr>
        <p:spPr>
          <a:xfrm flipV="1">
            <a:off x="4615649" y="4137724"/>
            <a:ext cx="767761" cy="548330"/>
          </a:xfrm>
          <a:prstGeom prst="straightConnector1">
            <a:avLst/>
          </a:prstGeom>
          <a:ln>
            <a:tailEnd type="triangle"/>
          </a:ln>
          <a:effectLst>
            <a:glow rad="228600">
              <a:schemeClr val="accent4">
                <a:satMod val="175000"/>
                <a:alpha val="40000"/>
              </a:schemeClr>
            </a:glow>
          </a:effectLst>
        </p:spPr>
        <p:style>
          <a:lnRef idx="1">
            <a:schemeClr val="dk1"/>
          </a:lnRef>
          <a:fillRef idx="0">
            <a:schemeClr val="dk1"/>
          </a:fillRef>
          <a:effectRef idx="0">
            <a:schemeClr val="dk1"/>
          </a:effectRef>
          <a:fontRef idx="minor">
            <a:schemeClr val="tx1"/>
          </a:fontRef>
        </p:style>
      </p:cxnSp>
      <p:sp>
        <p:nvSpPr>
          <p:cNvPr id="15" name="Flowchart: Connector 14">
            <a:extLst>
              <a:ext uri="{FF2B5EF4-FFF2-40B4-BE49-F238E27FC236}">
                <a16:creationId xmlns:a16="http://schemas.microsoft.com/office/drawing/2014/main" id="{DF212BA2-A41F-4482-9F53-801F3FF02115}"/>
              </a:ext>
            </a:extLst>
          </p:cNvPr>
          <p:cNvSpPr/>
          <p:nvPr/>
        </p:nvSpPr>
        <p:spPr>
          <a:xfrm>
            <a:off x="3209409" y="3035669"/>
            <a:ext cx="252133" cy="25213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Flowchart: Connector 15">
            <a:extLst>
              <a:ext uri="{FF2B5EF4-FFF2-40B4-BE49-F238E27FC236}">
                <a16:creationId xmlns:a16="http://schemas.microsoft.com/office/drawing/2014/main" id="{B68850D3-50A0-470A-B14A-A614626153C3}"/>
              </a:ext>
            </a:extLst>
          </p:cNvPr>
          <p:cNvSpPr/>
          <p:nvPr/>
        </p:nvSpPr>
        <p:spPr>
          <a:xfrm>
            <a:off x="4211902" y="3035669"/>
            <a:ext cx="252133" cy="252133"/>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Flowchart: Connector 16">
            <a:extLst>
              <a:ext uri="{FF2B5EF4-FFF2-40B4-BE49-F238E27FC236}">
                <a16:creationId xmlns:a16="http://schemas.microsoft.com/office/drawing/2014/main" id="{31EFD99A-A5C0-4E33-8879-B4A25CBC7B36}"/>
              </a:ext>
            </a:extLst>
          </p:cNvPr>
          <p:cNvSpPr/>
          <p:nvPr/>
        </p:nvSpPr>
        <p:spPr>
          <a:xfrm>
            <a:off x="5214396" y="3035669"/>
            <a:ext cx="252133" cy="25213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Flowchart: Connector 17">
            <a:extLst>
              <a:ext uri="{FF2B5EF4-FFF2-40B4-BE49-F238E27FC236}">
                <a16:creationId xmlns:a16="http://schemas.microsoft.com/office/drawing/2014/main" id="{BD0F5AC5-11D6-494C-8F07-92025CEFED03}"/>
              </a:ext>
            </a:extLst>
          </p:cNvPr>
          <p:cNvSpPr/>
          <p:nvPr/>
        </p:nvSpPr>
        <p:spPr>
          <a:xfrm>
            <a:off x="6264968" y="3035670"/>
            <a:ext cx="252133" cy="252133"/>
          </a:xfrm>
          <a:prstGeom prst="flowChartConnector">
            <a:avLst/>
          </a:prstGeom>
          <a:solidFill>
            <a:schemeClr val="accent4"/>
          </a:solidFill>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Flowchart: Connector 18">
            <a:extLst>
              <a:ext uri="{FF2B5EF4-FFF2-40B4-BE49-F238E27FC236}">
                <a16:creationId xmlns:a16="http://schemas.microsoft.com/office/drawing/2014/main" id="{9E9DF90E-A62A-4048-96E0-B8E8E362DC55}"/>
              </a:ext>
            </a:extLst>
          </p:cNvPr>
          <p:cNvSpPr/>
          <p:nvPr/>
        </p:nvSpPr>
        <p:spPr>
          <a:xfrm>
            <a:off x="-2610641" y="3035669"/>
            <a:ext cx="252133" cy="25213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Flowchart: Connector 19">
            <a:extLst>
              <a:ext uri="{FF2B5EF4-FFF2-40B4-BE49-F238E27FC236}">
                <a16:creationId xmlns:a16="http://schemas.microsoft.com/office/drawing/2014/main" id="{96252E3A-C6E1-4951-BA9E-00D61795460D}"/>
              </a:ext>
            </a:extLst>
          </p:cNvPr>
          <p:cNvSpPr/>
          <p:nvPr/>
        </p:nvSpPr>
        <p:spPr>
          <a:xfrm>
            <a:off x="-1608147" y="3035669"/>
            <a:ext cx="252133" cy="252133"/>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Flowchart: Connector 20">
            <a:extLst>
              <a:ext uri="{FF2B5EF4-FFF2-40B4-BE49-F238E27FC236}">
                <a16:creationId xmlns:a16="http://schemas.microsoft.com/office/drawing/2014/main" id="{24BC58D8-4D61-4B67-B01B-4CF36CF4D886}"/>
              </a:ext>
            </a:extLst>
          </p:cNvPr>
          <p:cNvSpPr/>
          <p:nvPr/>
        </p:nvSpPr>
        <p:spPr>
          <a:xfrm>
            <a:off x="-605654" y="3035669"/>
            <a:ext cx="252133" cy="25213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Flowchart: Connector 21">
            <a:extLst>
              <a:ext uri="{FF2B5EF4-FFF2-40B4-BE49-F238E27FC236}">
                <a16:creationId xmlns:a16="http://schemas.microsoft.com/office/drawing/2014/main" id="{0616E101-CABC-4F32-AF05-0C28BAF6B8B7}"/>
              </a:ext>
            </a:extLst>
          </p:cNvPr>
          <p:cNvSpPr/>
          <p:nvPr/>
        </p:nvSpPr>
        <p:spPr>
          <a:xfrm>
            <a:off x="1968920" y="3035670"/>
            <a:ext cx="252133" cy="252133"/>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3" name="Straight Arrow Connector 22">
            <a:extLst>
              <a:ext uri="{FF2B5EF4-FFF2-40B4-BE49-F238E27FC236}">
                <a16:creationId xmlns:a16="http://schemas.microsoft.com/office/drawing/2014/main" id="{E525967C-D05B-4117-9DC7-C367786E0574}"/>
              </a:ext>
            </a:extLst>
          </p:cNvPr>
          <p:cNvCxnSpPr>
            <a:stCxn id="7" idx="1"/>
            <a:endCxn id="19" idx="5"/>
          </p:cNvCxnSpPr>
          <p:nvPr/>
        </p:nvCxnSpPr>
        <p:spPr>
          <a:xfrm flipH="1" flipV="1">
            <a:off x="-2395432" y="3250878"/>
            <a:ext cx="640687" cy="6560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FD97E738-F0B7-488D-B207-466C3C0B9A88}"/>
              </a:ext>
            </a:extLst>
          </p:cNvPr>
          <p:cNvCxnSpPr>
            <a:stCxn id="7" idx="0"/>
            <a:endCxn id="20" idx="4"/>
          </p:cNvCxnSpPr>
          <p:nvPr/>
        </p:nvCxnSpPr>
        <p:spPr>
          <a:xfrm flipV="1">
            <a:off x="-1647774" y="3287801"/>
            <a:ext cx="165694" cy="57486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2BE41D73-8C9F-405A-8919-2ECEC3C81100}"/>
              </a:ext>
            </a:extLst>
          </p:cNvPr>
          <p:cNvCxnSpPr>
            <a:stCxn id="10" idx="1"/>
            <a:endCxn id="21" idx="5"/>
          </p:cNvCxnSpPr>
          <p:nvPr/>
        </p:nvCxnSpPr>
        <p:spPr>
          <a:xfrm flipH="1" flipV="1">
            <a:off x="1133557" y="3250878"/>
            <a:ext cx="613361" cy="6560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EFAE659C-CD68-45FF-B36A-26047A188A70}"/>
              </a:ext>
            </a:extLst>
          </p:cNvPr>
          <p:cNvCxnSpPr>
            <a:cxnSpLocks/>
            <a:stCxn id="10" idx="0"/>
            <a:endCxn id="22" idx="4"/>
          </p:cNvCxnSpPr>
          <p:nvPr/>
        </p:nvCxnSpPr>
        <p:spPr>
          <a:xfrm flipV="1">
            <a:off x="1853888" y="3287802"/>
            <a:ext cx="241098" cy="57486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95BAE44B-A7DD-4132-BF52-4173D70FAAE7}"/>
              </a:ext>
            </a:extLst>
          </p:cNvPr>
          <p:cNvCxnSpPr>
            <a:stCxn id="9" idx="0"/>
            <a:endCxn id="15" idx="4"/>
          </p:cNvCxnSpPr>
          <p:nvPr/>
        </p:nvCxnSpPr>
        <p:spPr>
          <a:xfrm flipH="1" flipV="1">
            <a:off x="3335475" y="3287802"/>
            <a:ext cx="177244" cy="6047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8" name="Straight Arrow Connector 27">
            <a:extLst>
              <a:ext uri="{FF2B5EF4-FFF2-40B4-BE49-F238E27FC236}">
                <a16:creationId xmlns:a16="http://schemas.microsoft.com/office/drawing/2014/main" id="{E2FAD70E-C1D5-4B89-BDB8-AD37E8731853}"/>
              </a:ext>
            </a:extLst>
          </p:cNvPr>
          <p:cNvCxnSpPr>
            <a:stCxn id="9" idx="7"/>
            <a:endCxn id="16" idx="3"/>
          </p:cNvCxnSpPr>
          <p:nvPr/>
        </p:nvCxnSpPr>
        <p:spPr>
          <a:xfrm flipV="1">
            <a:off x="3619690" y="3250876"/>
            <a:ext cx="629137" cy="6860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9" name="Straight Arrow Connector 28">
            <a:extLst>
              <a:ext uri="{FF2B5EF4-FFF2-40B4-BE49-F238E27FC236}">
                <a16:creationId xmlns:a16="http://schemas.microsoft.com/office/drawing/2014/main" id="{B0C7C84D-5DD6-4145-BD0B-A0057F77A486}"/>
              </a:ext>
            </a:extLst>
          </p:cNvPr>
          <p:cNvCxnSpPr>
            <a:stCxn id="8" idx="0"/>
            <a:endCxn id="17" idx="4"/>
          </p:cNvCxnSpPr>
          <p:nvPr/>
        </p:nvCxnSpPr>
        <p:spPr>
          <a:xfrm flipH="1" flipV="1">
            <a:off x="5340462" y="3287802"/>
            <a:ext cx="149918" cy="59167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0" name="Straight Arrow Connector 29">
            <a:extLst>
              <a:ext uri="{FF2B5EF4-FFF2-40B4-BE49-F238E27FC236}">
                <a16:creationId xmlns:a16="http://schemas.microsoft.com/office/drawing/2014/main" id="{85EF6773-C2D1-48C9-A671-DD0C14ECA72E}"/>
              </a:ext>
            </a:extLst>
          </p:cNvPr>
          <p:cNvCxnSpPr>
            <a:stCxn id="8" idx="7"/>
            <a:endCxn id="18" idx="3"/>
          </p:cNvCxnSpPr>
          <p:nvPr/>
        </p:nvCxnSpPr>
        <p:spPr>
          <a:xfrm flipV="1">
            <a:off x="5597351" y="3250878"/>
            <a:ext cx="704541" cy="672905"/>
          </a:xfrm>
          <a:prstGeom prst="straightConnector1">
            <a:avLst/>
          </a:prstGeom>
          <a:ln>
            <a:tailEnd type="triangle"/>
          </a:ln>
          <a:effectLst>
            <a:glow rad="228600">
              <a:schemeClr val="accent4">
                <a:satMod val="175000"/>
                <a:alpha val="40000"/>
              </a:schemeClr>
            </a:glow>
          </a:effectLst>
        </p:spPr>
        <p:style>
          <a:lnRef idx="1">
            <a:schemeClr val="dk1"/>
          </a:lnRef>
          <a:fillRef idx="0">
            <a:schemeClr val="dk1"/>
          </a:fillRef>
          <a:effectRef idx="0">
            <a:schemeClr val="dk1"/>
          </a:effectRef>
          <a:fontRef idx="minor">
            <a:schemeClr val="tx1"/>
          </a:fontRef>
        </p:style>
      </p:cxnSp>
      <p:sp>
        <p:nvSpPr>
          <p:cNvPr id="31" name="Flowchart: Connector 30">
            <a:extLst>
              <a:ext uri="{FF2B5EF4-FFF2-40B4-BE49-F238E27FC236}">
                <a16:creationId xmlns:a16="http://schemas.microsoft.com/office/drawing/2014/main" id="{5D8FC121-554F-4001-BA83-3D9D353C0DF6}"/>
              </a:ext>
            </a:extLst>
          </p:cNvPr>
          <p:cNvSpPr/>
          <p:nvPr/>
        </p:nvSpPr>
        <p:spPr>
          <a:xfrm>
            <a:off x="-2940379" y="2162501"/>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Flowchart: Connector 31">
            <a:extLst>
              <a:ext uri="{FF2B5EF4-FFF2-40B4-BE49-F238E27FC236}">
                <a16:creationId xmlns:a16="http://schemas.microsoft.com/office/drawing/2014/main" id="{CE9D08FD-9133-444C-A9C8-81890043B5B2}"/>
              </a:ext>
            </a:extLst>
          </p:cNvPr>
          <p:cNvSpPr/>
          <p:nvPr/>
        </p:nvSpPr>
        <p:spPr>
          <a:xfrm>
            <a:off x="-2402212" y="2162501"/>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33" name="Flowchart: Connector 32">
            <a:extLst>
              <a:ext uri="{FF2B5EF4-FFF2-40B4-BE49-F238E27FC236}">
                <a16:creationId xmlns:a16="http://schemas.microsoft.com/office/drawing/2014/main" id="{5E14C031-3278-4C46-9409-AD0E7D6C3B45}"/>
              </a:ext>
            </a:extLst>
          </p:cNvPr>
          <p:cNvSpPr/>
          <p:nvPr/>
        </p:nvSpPr>
        <p:spPr>
          <a:xfrm>
            <a:off x="-1864045" y="2162501"/>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Flowchart: Connector 33">
            <a:extLst>
              <a:ext uri="{FF2B5EF4-FFF2-40B4-BE49-F238E27FC236}">
                <a16:creationId xmlns:a16="http://schemas.microsoft.com/office/drawing/2014/main" id="{AC80B7F7-6215-42E0-B005-BDC29C02042C}"/>
              </a:ext>
            </a:extLst>
          </p:cNvPr>
          <p:cNvSpPr/>
          <p:nvPr/>
        </p:nvSpPr>
        <p:spPr>
          <a:xfrm>
            <a:off x="-1325878" y="2162501"/>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35" name="Flowchart: Connector 34">
            <a:extLst>
              <a:ext uri="{FF2B5EF4-FFF2-40B4-BE49-F238E27FC236}">
                <a16:creationId xmlns:a16="http://schemas.microsoft.com/office/drawing/2014/main" id="{5EF95050-336C-4BE8-8CD9-84742A7BAF3B}"/>
              </a:ext>
            </a:extLst>
          </p:cNvPr>
          <p:cNvSpPr/>
          <p:nvPr/>
        </p:nvSpPr>
        <p:spPr>
          <a:xfrm>
            <a:off x="-787711" y="2162501"/>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Flowchart: Connector 35">
            <a:extLst>
              <a:ext uri="{FF2B5EF4-FFF2-40B4-BE49-F238E27FC236}">
                <a16:creationId xmlns:a16="http://schemas.microsoft.com/office/drawing/2014/main" id="{2AC647C3-FB26-47F7-A6D9-3DB98F77815D}"/>
              </a:ext>
            </a:extLst>
          </p:cNvPr>
          <p:cNvSpPr/>
          <p:nvPr/>
        </p:nvSpPr>
        <p:spPr>
          <a:xfrm>
            <a:off x="-249544" y="2162501"/>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37" name="Flowchart: Connector 36">
            <a:extLst>
              <a:ext uri="{FF2B5EF4-FFF2-40B4-BE49-F238E27FC236}">
                <a16:creationId xmlns:a16="http://schemas.microsoft.com/office/drawing/2014/main" id="{52ACD0C5-6E04-402C-87D4-7E99ED9D8486}"/>
              </a:ext>
            </a:extLst>
          </p:cNvPr>
          <p:cNvSpPr/>
          <p:nvPr/>
        </p:nvSpPr>
        <p:spPr>
          <a:xfrm>
            <a:off x="1812625" y="2162501"/>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8" name="Flowchart: Connector 37">
            <a:extLst>
              <a:ext uri="{FF2B5EF4-FFF2-40B4-BE49-F238E27FC236}">
                <a16:creationId xmlns:a16="http://schemas.microsoft.com/office/drawing/2014/main" id="{DE0C39E2-0088-4C4C-88BB-9B7AC705CD6E}"/>
              </a:ext>
            </a:extLst>
          </p:cNvPr>
          <p:cNvSpPr/>
          <p:nvPr/>
        </p:nvSpPr>
        <p:spPr>
          <a:xfrm>
            <a:off x="2350792" y="2162501"/>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39" name="Flowchart: Connector 38">
            <a:extLst>
              <a:ext uri="{FF2B5EF4-FFF2-40B4-BE49-F238E27FC236}">
                <a16:creationId xmlns:a16="http://schemas.microsoft.com/office/drawing/2014/main" id="{A32F0A41-4F5A-45C2-95C3-D12E7AF13DB4}"/>
              </a:ext>
            </a:extLst>
          </p:cNvPr>
          <p:cNvSpPr/>
          <p:nvPr/>
        </p:nvSpPr>
        <p:spPr>
          <a:xfrm>
            <a:off x="2888229" y="2158529"/>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0" name="Flowchart: Connector 39">
            <a:extLst>
              <a:ext uri="{FF2B5EF4-FFF2-40B4-BE49-F238E27FC236}">
                <a16:creationId xmlns:a16="http://schemas.microsoft.com/office/drawing/2014/main" id="{5955207F-EA80-44F0-BE4E-931DAB7DAD54}"/>
              </a:ext>
            </a:extLst>
          </p:cNvPr>
          <p:cNvSpPr/>
          <p:nvPr/>
        </p:nvSpPr>
        <p:spPr>
          <a:xfrm>
            <a:off x="3426396" y="2158529"/>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41" name="Flowchart: Connector 40">
            <a:extLst>
              <a:ext uri="{FF2B5EF4-FFF2-40B4-BE49-F238E27FC236}">
                <a16:creationId xmlns:a16="http://schemas.microsoft.com/office/drawing/2014/main" id="{F49ADC62-EF48-4AD5-AB49-E560A6DBF864}"/>
              </a:ext>
            </a:extLst>
          </p:cNvPr>
          <p:cNvSpPr/>
          <p:nvPr/>
        </p:nvSpPr>
        <p:spPr>
          <a:xfrm>
            <a:off x="3964563" y="2158529"/>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2" name="Flowchart: Connector 41">
            <a:extLst>
              <a:ext uri="{FF2B5EF4-FFF2-40B4-BE49-F238E27FC236}">
                <a16:creationId xmlns:a16="http://schemas.microsoft.com/office/drawing/2014/main" id="{118B206B-7F87-44C3-8F17-9AC390278AE6}"/>
              </a:ext>
            </a:extLst>
          </p:cNvPr>
          <p:cNvSpPr/>
          <p:nvPr/>
        </p:nvSpPr>
        <p:spPr>
          <a:xfrm>
            <a:off x="4502730" y="2158529"/>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43" name="Flowchart: Connector 42">
            <a:extLst>
              <a:ext uri="{FF2B5EF4-FFF2-40B4-BE49-F238E27FC236}">
                <a16:creationId xmlns:a16="http://schemas.microsoft.com/office/drawing/2014/main" id="{E72F5553-51E4-408E-AD8D-1ECD8136CB3E}"/>
              </a:ext>
            </a:extLst>
          </p:cNvPr>
          <p:cNvSpPr/>
          <p:nvPr/>
        </p:nvSpPr>
        <p:spPr>
          <a:xfrm>
            <a:off x="5040897" y="2158529"/>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4" name="Flowchart: Connector 43">
            <a:extLst>
              <a:ext uri="{FF2B5EF4-FFF2-40B4-BE49-F238E27FC236}">
                <a16:creationId xmlns:a16="http://schemas.microsoft.com/office/drawing/2014/main" id="{2D87D6CE-1CF5-4016-B037-13E5A77ED2C8}"/>
              </a:ext>
            </a:extLst>
          </p:cNvPr>
          <p:cNvSpPr/>
          <p:nvPr/>
        </p:nvSpPr>
        <p:spPr>
          <a:xfrm>
            <a:off x="5579064" y="2158529"/>
            <a:ext cx="181535" cy="181535"/>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45" name="Flowchart: Connector 44">
            <a:extLst>
              <a:ext uri="{FF2B5EF4-FFF2-40B4-BE49-F238E27FC236}">
                <a16:creationId xmlns:a16="http://schemas.microsoft.com/office/drawing/2014/main" id="{830B43C0-4AAB-4CC3-9C3C-B48A793B7714}"/>
              </a:ext>
            </a:extLst>
          </p:cNvPr>
          <p:cNvSpPr/>
          <p:nvPr/>
        </p:nvSpPr>
        <p:spPr>
          <a:xfrm>
            <a:off x="6117231" y="2158529"/>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6" name="Flowchart: Connector 45">
            <a:extLst>
              <a:ext uri="{FF2B5EF4-FFF2-40B4-BE49-F238E27FC236}">
                <a16:creationId xmlns:a16="http://schemas.microsoft.com/office/drawing/2014/main" id="{93C185A8-7E19-4B01-AC28-451739859417}"/>
              </a:ext>
            </a:extLst>
          </p:cNvPr>
          <p:cNvSpPr/>
          <p:nvPr/>
        </p:nvSpPr>
        <p:spPr>
          <a:xfrm>
            <a:off x="6655398" y="2158529"/>
            <a:ext cx="181535" cy="181535"/>
          </a:xfrm>
          <a:prstGeom prst="flowChartConnector">
            <a:avLst/>
          </a:prstGeom>
          <a:effectLst>
            <a:glow rad="228600">
              <a:schemeClr val="accent4">
                <a:satMod val="175000"/>
                <a:alpha val="40000"/>
              </a:schemeClr>
            </a:glo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cxnSp>
        <p:nvCxnSpPr>
          <p:cNvPr id="47" name="Straight Arrow Connector 46">
            <a:extLst>
              <a:ext uri="{FF2B5EF4-FFF2-40B4-BE49-F238E27FC236}">
                <a16:creationId xmlns:a16="http://schemas.microsoft.com/office/drawing/2014/main" id="{3D6CE5A5-E4C2-4F5D-9A93-A60B10E0B633}"/>
              </a:ext>
            </a:extLst>
          </p:cNvPr>
          <p:cNvCxnSpPr>
            <a:stCxn id="19" idx="0"/>
            <a:endCxn id="32" idx="4"/>
          </p:cNvCxnSpPr>
          <p:nvPr/>
        </p:nvCxnSpPr>
        <p:spPr>
          <a:xfrm flipV="1">
            <a:off x="-2484574" y="2344036"/>
            <a:ext cx="173130" cy="6916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8" name="Straight Arrow Connector 47">
            <a:extLst>
              <a:ext uri="{FF2B5EF4-FFF2-40B4-BE49-F238E27FC236}">
                <a16:creationId xmlns:a16="http://schemas.microsoft.com/office/drawing/2014/main" id="{ED7FE735-30DE-4033-8C68-0570431D0E5E}"/>
              </a:ext>
            </a:extLst>
          </p:cNvPr>
          <p:cNvCxnSpPr>
            <a:stCxn id="19" idx="1"/>
            <a:endCxn id="31" idx="4"/>
          </p:cNvCxnSpPr>
          <p:nvPr/>
        </p:nvCxnSpPr>
        <p:spPr>
          <a:xfrm flipH="1" flipV="1">
            <a:off x="-2849611" y="2344036"/>
            <a:ext cx="275894" cy="7285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9" name="Straight Arrow Connector 48">
            <a:extLst>
              <a:ext uri="{FF2B5EF4-FFF2-40B4-BE49-F238E27FC236}">
                <a16:creationId xmlns:a16="http://schemas.microsoft.com/office/drawing/2014/main" id="{6FF5F379-2A29-43E4-A252-545630095E42}"/>
              </a:ext>
            </a:extLst>
          </p:cNvPr>
          <p:cNvCxnSpPr>
            <a:stCxn id="20" idx="1"/>
            <a:endCxn id="33" idx="4"/>
          </p:cNvCxnSpPr>
          <p:nvPr/>
        </p:nvCxnSpPr>
        <p:spPr>
          <a:xfrm flipH="1" flipV="1">
            <a:off x="-1773277" y="2344036"/>
            <a:ext cx="202054" cy="7285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0" name="Straight Arrow Connector 49">
            <a:extLst>
              <a:ext uri="{FF2B5EF4-FFF2-40B4-BE49-F238E27FC236}">
                <a16:creationId xmlns:a16="http://schemas.microsoft.com/office/drawing/2014/main" id="{FAE8B2CF-E7BE-4DC0-A5B1-D1B49A62C7E9}"/>
              </a:ext>
            </a:extLst>
          </p:cNvPr>
          <p:cNvCxnSpPr>
            <a:stCxn id="20" idx="0"/>
            <a:endCxn id="34" idx="4"/>
          </p:cNvCxnSpPr>
          <p:nvPr/>
        </p:nvCxnSpPr>
        <p:spPr>
          <a:xfrm flipV="1">
            <a:off x="-1482081" y="2344036"/>
            <a:ext cx="246971" cy="6916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1" name="Straight Arrow Connector 50">
            <a:extLst>
              <a:ext uri="{FF2B5EF4-FFF2-40B4-BE49-F238E27FC236}">
                <a16:creationId xmlns:a16="http://schemas.microsoft.com/office/drawing/2014/main" id="{AB10E6EB-4A1C-490D-AB08-3FA5C5A37441}"/>
              </a:ext>
            </a:extLst>
          </p:cNvPr>
          <p:cNvCxnSpPr>
            <a:stCxn id="21" idx="1"/>
            <a:endCxn id="35" idx="4"/>
          </p:cNvCxnSpPr>
          <p:nvPr/>
        </p:nvCxnSpPr>
        <p:spPr>
          <a:xfrm flipH="1" flipV="1">
            <a:off x="-696943" y="2344036"/>
            <a:ext cx="128213" cy="7285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2" name="Straight Arrow Connector 51">
            <a:extLst>
              <a:ext uri="{FF2B5EF4-FFF2-40B4-BE49-F238E27FC236}">
                <a16:creationId xmlns:a16="http://schemas.microsoft.com/office/drawing/2014/main" id="{458C3B1C-1DD7-4386-8931-7415DE43852C}"/>
              </a:ext>
            </a:extLst>
          </p:cNvPr>
          <p:cNvCxnSpPr>
            <a:stCxn id="21" idx="0"/>
            <a:endCxn id="36" idx="4"/>
          </p:cNvCxnSpPr>
          <p:nvPr/>
        </p:nvCxnSpPr>
        <p:spPr>
          <a:xfrm flipV="1">
            <a:off x="-479587" y="2344036"/>
            <a:ext cx="320811" cy="6916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3" name="Straight Arrow Connector 52">
            <a:extLst>
              <a:ext uri="{FF2B5EF4-FFF2-40B4-BE49-F238E27FC236}">
                <a16:creationId xmlns:a16="http://schemas.microsoft.com/office/drawing/2014/main" id="{D0D0347F-C41B-4B8C-9A87-DBF817C735A5}"/>
              </a:ext>
            </a:extLst>
          </p:cNvPr>
          <p:cNvCxnSpPr>
            <a:cxnSpLocks/>
            <a:stCxn id="15" idx="0"/>
            <a:endCxn id="39" idx="4"/>
          </p:cNvCxnSpPr>
          <p:nvPr/>
        </p:nvCxnSpPr>
        <p:spPr>
          <a:xfrm flipH="1" flipV="1">
            <a:off x="2978997" y="2340062"/>
            <a:ext cx="356479" cy="6956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4" name="Straight Arrow Connector 53">
            <a:extLst>
              <a:ext uri="{FF2B5EF4-FFF2-40B4-BE49-F238E27FC236}">
                <a16:creationId xmlns:a16="http://schemas.microsoft.com/office/drawing/2014/main" id="{C9621E5F-CB06-4953-8461-C9FD090E9108}"/>
              </a:ext>
            </a:extLst>
          </p:cNvPr>
          <p:cNvCxnSpPr>
            <a:cxnSpLocks/>
            <a:stCxn id="15" idx="7"/>
            <a:endCxn id="40" idx="4"/>
          </p:cNvCxnSpPr>
          <p:nvPr/>
        </p:nvCxnSpPr>
        <p:spPr>
          <a:xfrm flipV="1">
            <a:off x="3424617" y="2340062"/>
            <a:ext cx="92546" cy="7325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5" name="Straight Arrow Connector 54">
            <a:extLst>
              <a:ext uri="{FF2B5EF4-FFF2-40B4-BE49-F238E27FC236}">
                <a16:creationId xmlns:a16="http://schemas.microsoft.com/office/drawing/2014/main" id="{0B133120-43DD-4D82-B0A3-5A9708104CA2}"/>
              </a:ext>
            </a:extLst>
          </p:cNvPr>
          <p:cNvCxnSpPr>
            <a:stCxn id="16" idx="0"/>
            <a:endCxn id="41" idx="4"/>
          </p:cNvCxnSpPr>
          <p:nvPr/>
        </p:nvCxnSpPr>
        <p:spPr>
          <a:xfrm flipH="1" flipV="1">
            <a:off x="4055330" y="2340062"/>
            <a:ext cx="282638" cy="6956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6" name="Straight Arrow Connector 55">
            <a:extLst>
              <a:ext uri="{FF2B5EF4-FFF2-40B4-BE49-F238E27FC236}">
                <a16:creationId xmlns:a16="http://schemas.microsoft.com/office/drawing/2014/main" id="{6678C94C-0B71-4BCB-971D-451DF52ECEE6}"/>
              </a:ext>
            </a:extLst>
          </p:cNvPr>
          <p:cNvCxnSpPr>
            <a:stCxn id="16" idx="7"/>
            <a:endCxn id="42" idx="4"/>
          </p:cNvCxnSpPr>
          <p:nvPr/>
        </p:nvCxnSpPr>
        <p:spPr>
          <a:xfrm flipV="1">
            <a:off x="4427111" y="2340062"/>
            <a:ext cx="166387" cy="7325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7" name="Straight Arrow Connector 56">
            <a:extLst>
              <a:ext uri="{FF2B5EF4-FFF2-40B4-BE49-F238E27FC236}">
                <a16:creationId xmlns:a16="http://schemas.microsoft.com/office/drawing/2014/main" id="{C3D232FA-3DB9-4A00-A767-4ADFE30B66E6}"/>
              </a:ext>
            </a:extLst>
          </p:cNvPr>
          <p:cNvCxnSpPr>
            <a:stCxn id="17" idx="0"/>
            <a:endCxn id="43" idx="4"/>
          </p:cNvCxnSpPr>
          <p:nvPr/>
        </p:nvCxnSpPr>
        <p:spPr>
          <a:xfrm flipH="1" flipV="1">
            <a:off x="5131664" y="2340062"/>
            <a:ext cx="208798" cy="6956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8" name="Straight Arrow Connector 57">
            <a:extLst>
              <a:ext uri="{FF2B5EF4-FFF2-40B4-BE49-F238E27FC236}">
                <a16:creationId xmlns:a16="http://schemas.microsoft.com/office/drawing/2014/main" id="{ADD6467E-F6EE-41F8-B20D-E8FB7D253737}"/>
              </a:ext>
            </a:extLst>
          </p:cNvPr>
          <p:cNvCxnSpPr>
            <a:stCxn id="17" idx="7"/>
            <a:endCxn id="44" idx="4"/>
          </p:cNvCxnSpPr>
          <p:nvPr/>
        </p:nvCxnSpPr>
        <p:spPr>
          <a:xfrm flipV="1">
            <a:off x="5429605" y="2340062"/>
            <a:ext cx="240227" cy="7325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9" name="Straight Arrow Connector 58">
            <a:extLst>
              <a:ext uri="{FF2B5EF4-FFF2-40B4-BE49-F238E27FC236}">
                <a16:creationId xmlns:a16="http://schemas.microsoft.com/office/drawing/2014/main" id="{45EF4C76-60BA-4219-BD92-A10DB26D12B2}"/>
              </a:ext>
            </a:extLst>
          </p:cNvPr>
          <p:cNvCxnSpPr>
            <a:stCxn id="18" idx="0"/>
            <a:endCxn id="45" idx="4"/>
          </p:cNvCxnSpPr>
          <p:nvPr/>
        </p:nvCxnSpPr>
        <p:spPr>
          <a:xfrm flipH="1" flipV="1">
            <a:off x="6207998" y="2340063"/>
            <a:ext cx="183036" cy="6956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0" name="Straight Arrow Connector 59">
            <a:extLst>
              <a:ext uri="{FF2B5EF4-FFF2-40B4-BE49-F238E27FC236}">
                <a16:creationId xmlns:a16="http://schemas.microsoft.com/office/drawing/2014/main" id="{822FD1AB-E126-49FE-A0E9-980F6FCFF3DA}"/>
              </a:ext>
            </a:extLst>
          </p:cNvPr>
          <p:cNvCxnSpPr>
            <a:stCxn id="18" idx="7"/>
            <a:endCxn id="46" idx="4"/>
          </p:cNvCxnSpPr>
          <p:nvPr/>
        </p:nvCxnSpPr>
        <p:spPr>
          <a:xfrm flipV="1">
            <a:off x="6480177" y="2340063"/>
            <a:ext cx="265989" cy="732530"/>
          </a:xfrm>
          <a:prstGeom prst="straightConnector1">
            <a:avLst/>
          </a:prstGeom>
          <a:ln>
            <a:tailEnd type="triangle"/>
          </a:ln>
          <a:effectLst>
            <a:glow rad="228600">
              <a:schemeClr val="accent4">
                <a:satMod val="175000"/>
                <a:alpha val="40000"/>
              </a:schemeClr>
            </a:glow>
          </a:effectLst>
        </p:spPr>
        <p:style>
          <a:lnRef idx="1">
            <a:schemeClr val="dk1"/>
          </a:lnRef>
          <a:fillRef idx="0">
            <a:schemeClr val="dk1"/>
          </a:fillRef>
          <a:effectRef idx="0">
            <a:schemeClr val="dk1"/>
          </a:effectRef>
          <a:fontRef idx="minor">
            <a:schemeClr val="tx1"/>
          </a:fontRef>
        </p:style>
      </p:cxnSp>
      <p:cxnSp>
        <p:nvCxnSpPr>
          <p:cNvPr id="61" name="Straight Arrow Connector 60">
            <a:extLst>
              <a:ext uri="{FF2B5EF4-FFF2-40B4-BE49-F238E27FC236}">
                <a16:creationId xmlns:a16="http://schemas.microsoft.com/office/drawing/2014/main" id="{56C8B9DB-8141-4068-94FC-F8324AE13BD6}"/>
              </a:ext>
            </a:extLst>
          </p:cNvPr>
          <p:cNvCxnSpPr>
            <a:stCxn id="22" idx="1"/>
            <a:endCxn id="37" idx="4"/>
          </p:cNvCxnSpPr>
          <p:nvPr/>
        </p:nvCxnSpPr>
        <p:spPr>
          <a:xfrm flipH="1" flipV="1">
            <a:off x="1903391" y="2344035"/>
            <a:ext cx="102452" cy="72855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2" name="Straight Arrow Connector 61">
            <a:extLst>
              <a:ext uri="{FF2B5EF4-FFF2-40B4-BE49-F238E27FC236}">
                <a16:creationId xmlns:a16="http://schemas.microsoft.com/office/drawing/2014/main" id="{B16BC2CD-3B82-4C16-B1D5-CF192361719F}"/>
              </a:ext>
            </a:extLst>
          </p:cNvPr>
          <p:cNvCxnSpPr>
            <a:stCxn id="22" idx="0"/>
            <a:endCxn id="38" idx="4"/>
          </p:cNvCxnSpPr>
          <p:nvPr/>
        </p:nvCxnSpPr>
        <p:spPr>
          <a:xfrm flipV="1">
            <a:off x="2094987" y="2344035"/>
            <a:ext cx="346573" cy="69163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3" name="Flowchart: Connector 62">
            <a:extLst>
              <a:ext uri="{FF2B5EF4-FFF2-40B4-BE49-F238E27FC236}">
                <a16:creationId xmlns:a16="http://schemas.microsoft.com/office/drawing/2014/main" id="{42E9EB8B-0E65-449F-8CA6-9148E1307790}"/>
              </a:ext>
            </a:extLst>
          </p:cNvPr>
          <p:cNvSpPr/>
          <p:nvPr/>
        </p:nvSpPr>
        <p:spPr>
          <a:xfrm>
            <a:off x="-3051324" y="1448921"/>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4" name="Flowchart: Connector 63">
            <a:extLst>
              <a:ext uri="{FF2B5EF4-FFF2-40B4-BE49-F238E27FC236}">
                <a16:creationId xmlns:a16="http://schemas.microsoft.com/office/drawing/2014/main" id="{BD8BECB1-BC51-48E8-AF35-BCCD77DC2B4D}"/>
              </a:ext>
            </a:extLst>
          </p:cNvPr>
          <p:cNvSpPr/>
          <p:nvPr/>
        </p:nvSpPr>
        <p:spPr>
          <a:xfrm>
            <a:off x="-2782384" y="1448922"/>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5" name="Flowchart: Connector 94">
            <a:extLst>
              <a:ext uri="{FF2B5EF4-FFF2-40B4-BE49-F238E27FC236}">
                <a16:creationId xmlns:a16="http://schemas.microsoft.com/office/drawing/2014/main" id="{284869D2-709D-46AB-A907-69F966DB4752}"/>
              </a:ext>
            </a:extLst>
          </p:cNvPr>
          <p:cNvSpPr/>
          <p:nvPr/>
        </p:nvSpPr>
        <p:spPr>
          <a:xfrm>
            <a:off x="-2509794" y="144892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6" name="Flowchart: Connector 95">
            <a:extLst>
              <a:ext uri="{FF2B5EF4-FFF2-40B4-BE49-F238E27FC236}">
                <a16:creationId xmlns:a16="http://schemas.microsoft.com/office/drawing/2014/main" id="{EF1F4944-3792-4DE1-A470-4CC0FFEA3B6C}"/>
              </a:ext>
            </a:extLst>
          </p:cNvPr>
          <p:cNvSpPr/>
          <p:nvPr/>
        </p:nvSpPr>
        <p:spPr>
          <a:xfrm>
            <a:off x="-2240853" y="144892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7" name="Flowchart: Connector 96">
            <a:extLst>
              <a:ext uri="{FF2B5EF4-FFF2-40B4-BE49-F238E27FC236}">
                <a16:creationId xmlns:a16="http://schemas.microsoft.com/office/drawing/2014/main" id="{F4945139-D40D-49BC-8579-4D5ADF01BFF2}"/>
              </a:ext>
            </a:extLst>
          </p:cNvPr>
          <p:cNvSpPr/>
          <p:nvPr/>
        </p:nvSpPr>
        <p:spPr>
          <a:xfrm>
            <a:off x="-1971913" y="1452281"/>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8" name="Flowchart: Connector 97">
            <a:extLst>
              <a:ext uri="{FF2B5EF4-FFF2-40B4-BE49-F238E27FC236}">
                <a16:creationId xmlns:a16="http://schemas.microsoft.com/office/drawing/2014/main" id="{10BD9E79-E09C-41EF-AF37-16A76126FDBB}"/>
              </a:ext>
            </a:extLst>
          </p:cNvPr>
          <p:cNvSpPr/>
          <p:nvPr/>
        </p:nvSpPr>
        <p:spPr>
          <a:xfrm>
            <a:off x="-1702973" y="1452282"/>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9" name="Flowchart: Connector 98">
            <a:extLst>
              <a:ext uri="{FF2B5EF4-FFF2-40B4-BE49-F238E27FC236}">
                <a16:creationId xmlns:a16="http://schemas.microsoft.com/office/drawing/2014/main" id="{F49AA3C9-D92D-45D8-9980-BDBFCD781BA2}"/>
              </a:ext>
            </a:extLst>
          </p:cNvPr>
          <p:cNvSpPr/>
          <p:nvPr/>
        </p:nvSpPr>
        <p:spPr>
          <a:xfrm>
            <a:off x="-1430382" y="145228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0" name="Flowchart: Connector 99">
            <a:extLst>
              <a:ext uri="{FF2B5EF4-FFF2-40B4-BE49-F238E27FC236}">
                <a16:creationId xmlns:a16="http://schemas.microsoft.com/office/drawing/2014/main" id="{EAA4B0F3-0A9F-4BDE-A352-A7345C49F3BD}"/>
              </a:ext>
            </a:extLst>
          </p:cNvPr>
          <p:cNvSpPr/>
          <p:nvPr/>
        </p:nvSpPr>
        <p:spPr>
          <a:xfrm>
            <a:off x="-1161442" y="145228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1" name="Flowchart: Connector 100">
            <a:extLst>
              <a:ext uri="{FF2B5EF4-FFF2-40B4-BE49-F238E27FC236}">
                <a16:creationId xmlns:a16="http://schemas.microsoft.com/office/drawing/2014/main" id="{2847425D-2220-4812-ABCC-2E8472B3892A}"/>
              </a:ext>
            </a:extLst>
          </p:cNvPr>
          <p:cNvSpPr/>
          <p:nvPr/>
        </p:nvSpPr>
        <p:spPr>
          <a:xfrm>
            <a:off x="-888852" y="1445561"/>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2" name="Flowchart: Connector 101">
            <a:extLst>
              <a:ext uri="{FF2B5EF4-FFF2-40B4-BE49-F238E27FC236}">
                <a16:creationId xmlns:a16="http://schemas.microsoft.com/office/drawing/2014/main" id="{D48CD337-F866-49B9-81EF-62EEF2BE947E}"/>
              </a:ext>
            </a:extLst>
          </p:cNvPr>
          <p:cNvSpPr/>
          <p:nvPr/>
        </p:nvSpPr>
        <p:spPr>
          <a:xfrm>
            <a:off x="-619911" y="1445562"/>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3" name="Flowchart: Connector 102">
            <a:extLst>
              <a:ext uri="{FF2B5EF4-FFF2-40B4-BE49-F238E27FC236}">
                <a16:creationId xmlns:a16="http://schemas.microsoft.com/office/drawing/2014/main" id="{28C2A5F9-61BA-4A95-BEAA-AB7B22B4EA0A}"/>
              </a:ext>
            </a:extLst>
          </p:cNvPr>
          <p:cNvSpPr/>
          <p:nvPr/>
        </p:nvSpPr>
        <p:spPr>
          <a:xfrm>
            <a:off x="-347321" y="144556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4" name="Flowchart: Connector 103">
            <a:extLst>
              <a:ext uri="{FF2B5EF4-FFF2-40B4-BE49-F238E27FC236}">
                <a16:creationId xmlns:a16="http://schemas.microsoft.com/office/drawing/2014/main" id="{7E70AF2C-6E78-4A15-A887-1184142CE7F1}"/>
              </a:ext>
            </a:extLst>
          </p:cNvPr>
          <p:cNvSpPr/>
          <p:nvPr/>
        </p:nvSpPr>
        <p:spPr>
          <a:xfrm>
            <a:off x="1445621" y="144556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5" name="Flowchart: Connector 104">
            <a:extLst>
              <a:ext uri="{FF2B5EF4-FFF2-40B4-BE49-F238E27FC236}">
                <a16:creationId xmlns:a16="http://schemas.microsoft.com/office/drawing/2014/main" id="{327A0CE7-9CB2-4AB2-A6F0-B9FBAA4C97EE}"/>
              </a:ext>
            </a:extLst>
          </p:cNvPr>
          <p:cNvSpPr/>
          <p:nvPr/>
        </p:nvSpPr>
        <p:spPr>
          <a:xfrm>
            <a:off x="1714561" y="1448921"/>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6" name="Flowchart: Connector 105">
            <a:extLst>
              <a:ext uri="{FF2B5EF4-FFF2-40B4-BE49-F238E27FC236}">
                <a16:creationId xmlns:a16="http://schemas.microsoft.com/office/drawing/2014/main" id="{F1E30069-2FAA-41D8-AC7E-D8E9A4F9541E}"/>
              </a:ext>
            </a:extLst>
          </p:cNvPr>
          <p:cNvSpPr/>
          <p:nvPr/>
        </p:nvSpPr>
        <p:spPr>
          <a:xfrm>
            <a:off x="1983502" y="1448922"/>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7" name="Flowchart: Connector 106">
            <a:extLst>
              <a:ext uri="{FF2B5EF4-FFF2-40B4-BE49-F238E27FC236}">
                <a16:creationId xmlns:a16="http://schemas.microsoft.com/office/drawing/2014/main" id="{D07EF240-6E4A-44EA-86F8-8ABD95F3D9FF}"/>
              </a:ext>
            </a:extLst>
          </p:cNvPr>
          <p:cNvSpPr/>
          <p:nvPr/>
        </p:nvSpPr>
        <p:spPr>
          <a:xfrm>
            <a:off x="2256092" y="144892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8" name="Flowchart: Connector 107">
            <a:extLst>
              <a:ext uri="{FF2B5EF4-FFF2-40B4-BE49-F238E27FC236}">
                <a16:creationId xmlns:a16="http://schemas.microsoft.com/office/drawing/2014/main" id="{B54E03D5-33D5-4A05-A68E-676F14678200}"/>
              </a:ext>
            </a:extLst>
          </p:cNvPr>
          <p:cNvSpPr/>
          <p:nvPr/>
        </p:nvSpPr>
        <p:spPr>
          <a:xfrm>
            <a:off x="2525032" y="144892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9" name="Flowchart: Connector 108">
            <a:extLst>
              <a:ext uri="{FF2B5EF4-FFF2-40B4-BE49-F238E27FC236}">
                <a16:creationId xmlns:a16="http://schemas.microsoft.com/office/drawing/2014/main" id="{DA99D652-14FB-459A-88D1-ECA1DB44E002}"/>
              </a:ext>
            </a:extLst>
          </p:cNvPr>
          <p:cNvSpPr/>
          <p:nvPr/>
        </p:nvSpPr>
        <p:spPr>
          <a:xfrm>
            <a:off x="2797499" y="145677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0" name="Flowchart: Connector 109">
            <a:extLst>
              <a:ext uri="{FF2B5EF4-FFF2-40B4-BE49-F238E27FC236}">
                <a16:creationId xmlns:a16="http://schemas.microsoft.com/office/drawing/2014/main" id="{83F559A9-08AF-4168-8D58-B50BBA4DDCFF}"/>
              </a:ext>
            </a:extLst>
          </p:cNvPr>
          <p:cNvSpPr/>
          <p:nvPr/>
        </p:nvSpPr>
        <p:spPr>
          <a:xfrm>
            <a:off x="3066439" y="145677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1" name="Flowchart: Connector 110">
            <a:extLst>
              <a:ext uri="{FF2B5EF4-FFF2-40B4-BE49-F238E27FC236}">
                <a16:creationId xmlns:a16="http://schemas.microsoft.com/office/drawing/2014/main" id="{4C9AE467-97FA-4D18-9072-519BDC087B8E}"/>
              </a:ext>
            </a:extLst>
          </p:cNvPr>
          <p:cNvSpPr/>
          <p:nvPr/>
        </p:nvSpPr>
        <p:spPr>
          <a:xfrm>
            <a:off x="3339030" y="1456769"/>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2" name="Flowchart: Connector 111">
            <a:extLst>
              <a:ext uri="{FF2B5EF4-FFF2-40B4-BE49-F238E27FC236}">
                <a16:creationId xmlns:a16="http://schemas.microsoft.com/office/drawing/2014/main" id="{6461894F-826D-426B-A5DB-CA106F049DC9}"/>
              </a:ext>
            </a:extLst>
          </p:cNvPr>
          <p:cNvSpPr/>
          <p:nvPr/>
        </p:nvSpPr>
        <p:spPr>
          <a:xfrm>
            <a:off x="3607970" y="1456770"/>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3" name="Flowchart: Connector 112">
            <a:extLst>
              <a:ext uri="{FF2B5EF4-FFF2-40B4-BE49-F238E27FC236}">
                <a16:creationId xmlns:a16="http://schemas.microsoft.com/office/drawing/2014/main" id="{8FCC000B-6CC5-44FB-AB9C-19BCE34AE3A8}"/>
              </a:ext>
            </a:extLst>
          </p:cNvPr>
          <p:cNvSpPr/>
          <p:nvPr/>
        </p:nvSpPr>
        <p:spPr>
          <a:xfrm>
            <a:off x="3876910" y="146013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4" name="Flowchart: Connector 113">
            <a:extLst>
              <a:ext uri="{FF2B5EF4-FFF2-40B4-BE49-F238E27FC236}">
                <a16:creationId xmlns:a16="http://schemas.microsoft.com/office/drawing/2014/main" id="{B844D140-65C1-41E6-9A51-94CDE39405A8}"/>
              </a:ext>
            </a:extLst>
          </p:cNvPr>
          <p:cNvSpPr/>
          <p:nvPr/>
        </p:nvSpPr>
        <p:spPr>
          <a:xfrm>
            <a:off x="4145851" y="146013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5" name="Flowchart: Connector 114">
            <a:extLst>
              <a:ext uri="{FF2B5EF4-FFF2-40B4-BE49-F238E27FC236}">
                <a16:creationId xmlns:a16="http://schemas.microsoft.com/office/drawing/2014/main" id="{FCC4BDE3-9084-4470-B2A1-6A90CA6A87DD}"/>
              </a:ext>
            </a:extLst>
          </p:cNvPr>
          <p:cNvSpPr/>
          <p:nvPr/>
        </p:nvSpPr>
        <p:spPr>
          <a:xfrm>
            <a:off x="4418441" y="1460129"/>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6" name="Flowchart: Connector 115">
            <a:extLst>
              <a:ext uri="{FF2B5EF4-FFF2-40B4-BE49-F238E27FC236}">
                <a16:creationId xmlns:a16="http://schemas.microsoft.com/office/drawing/2014/main" id="{7660CF73-50A9-4C0A-8454-0D9856064980}"/>
              </a:ext>
            </a:extLst>
          </p:cNvPr>
          <p:cNvSpPr/>
          <p:nvPr/>
        </p:nvSpPr>
        <p:spPr>
          <a:xfrm>
            <a:off x="4687381" y="1460130"/>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7" name="Flowchart: Connector 116">
            <a:extLst>
              <a:ext uri="{FF2B5EF4-FFF2-40B4-BE49-F238E27FC236}">
                <a16:creationId xmlns:a16="http://schemas.microsoft.com/office/drawing/2014/main" id="{BCA56800-AB12-4F27-9AFD-1B7A30B4B978}"/>
              </a:ext>
            </a:extLst>
          </p:cNvPr>
          <p:cNvSpPr/>
          <p:nvPr/>
        </p:nvSpPr>
        <p:spPr>
          <a:xfrm>
            <a:off x="4959972" y="145341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8" name="Flowchart: Connector 117">
            <a:extLst>
              <a:ext uri="{FF2B5EF4-FFF2-40B4-BE49-F238E27FC236}">
                <a16:creationId xmlns:a16="http://schemas.microsoft.com/office/drawing/2014/main" id="{640BEAC9-CF7C-4B7F-AB4F-79744F010940}"/>
              </a:ext>
            </a:extLst>
          </p:cNvPr>
          <p:cNvSpPr/>
          <p:nvPr/>
        </p:nvSpPr>
        <p:spPr>
          <a:xfrm>
            <a:off x="5228912" y="145341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9" name="Flowchart: Connector 118">
            <a:extLst>
              <a:ext uri="{FF2B5EF4-FFF2-40B4-BE49-F238E27FC236}">
                <a16:creationId xmlns:a16="http://schemas.microsoft.com/office/drawing/2014/main" id="{4B2A39EA-461B-438A-8C30-CA97EE215051}"/>
              </a:ext>
            </a:extLst>
          </p:cNvPr>
          <p:cNvSpPr/>
          <p:nvPr/>
        </p:nvSpPr>
        <p:spPr>
          <a:xfrm>
            <a:off x="5501503" y="1453409"/>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0" name="Flowchart: Connector 119">
            <a:extLst>
              <a:ext uri="{FF2B5EF4-FFF2-40B4-BE49-F238E27FC236}">
                <a16:creationId xmlns:a16="http://schemas.microsoft.com/office/drawing/2014/main" id="{EAC4731E-A514-40A8-BF32-BC0789D54752}"/>
              </a:ext>
            </a:extLst>
          </p:cNvPr>
          <p:cNvSpPr/>
          <p:nvPr/>
        </p:nvSpPr>
        <p:spPr>
          <a:xfrm>
            <a:off x="5770443" y="1453410"/>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1" name="Flowchart: Connector 120">
            <a:extLst>
              <a:ext uri="{FF2B5EF4-FFF2-40B4-BE49-F238E27FC236}">
                <a16:creationId xmlns:a16="http://schemas.microsoft.com/office/drawing/2014/main" id="{DAE858E1-199B-48DA-A934-254D097C5EA6}"/>
              </a:ext>
            </a:extLst>
          </p:cNvPr>
          <p:cNvSpPr/>
          <p:nvPr/>
        </p:nvSpPr>
        <p:spPr>
          <a:xfrm>
            <a:off x="6039383" y="1456770"/>
            <a:ext cx="124387" cy="12438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2" name="Flowchart: Connector 121">
            <a:extLst>
              <a:ext uri="{FF2B5EF4-FFF2-40B4-BE49-F238E27FC236}">
                <a16:creationId xmlns:a16="http://schemas.microsoft.com/office/drawing/2014/main" id="{027FC311-5FF1-4E75-954B-AA9744F88AC8}"/>
              </a:ext>
            </a:extLst>
          </p:cNvPr>
          <p:cNvSpPr/>
          <p:nvPr/>
        </p:nvSpPr>
        <p:spPr>
          <a:xfrm>
            <a:off x="6308323" y="1456771"/>
            <a:ext cx="124387" cy="124387"/>
          </a:xfrm>
          <a:prstGeom prst="flowChartConnector">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3" name="Flowchart: Connector 122">
            <a:extLst>
              <a:ext uri="{FF2B5EF4-FFF2-40B4-BE49-F238E27FC236}">
                <a16:creationId xmlns:a16="http://schemas.microsoft.com/office/drawing/2014/main" id="{B240C651-06E6-4077-9B48-75175F84CE06}"/>
              </a:ext>
            </a:extLst>
          </p:cNvPr>
          <p:cNvSpPr/>
          <p:nvPr/>
        </p:nvSpPr>
        <p:spPr>
          <a:xfrm>
            <a:off x="6580914" y="1456769"/>
            <a:ext cx="124387" cy="124387"/>
          </a:xfrm>
          <a:prstGeom prst="flowChartConnector">
            <a:avLst/>
          </a:prstGeom>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4" name="Flowchart: Connector 123">
            <a:extLst>
              <a:ext uri="{FF2B5EF4-FFF2-40B4-BE49-F238E27FC236}">
                <a16:creationId xmlns:a16="http://schemas.microsoft.com/office/drawing/2014/main" id="{B90712F7-BC26-4AA9-82FB-452264750DB0}"/>
              </a:ext>
            </a:extLst>
          </p:cNvPr>
          <p:cNvSpPr/>
          <p:nvPr/>
        </p:nvSpPr>
        <p:spPr>
          <a:xfrm>
            <a:off x="6891209" y="1456770"/>
            <a:ext cx="124387" cy="124387"/>
          </a:xfrm>
          <a:prstGeom prst="flowChartConnector">
            <a:avLst/>
          </a:prstGeom>
          <a:solidFill>
            <a:schemeClr val="accent4"/>
          </a:solidFill>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26" name="Straight Arrow Connector 125">
            <a:extLst>
              <a:ext uri="{FF2B5EF4-FFF2-40B4-BE49-F238E27FC236}">
                <a16:creationId xmlns:a16="http://schemas.microsoft.com/office/drawing/2014/main" id="{0ABBEE9F-744B-4BCF-82C7-3705504CD0EC}"/>
              </a:ext>
            </a:extLst>
          </p:cNvPr>
          <p:cNvCxnSpPr>
            <a:stCxn id="31" idx="1"/>
            <a:endCxn id="63" idx="4"/>
          </p:cNvCxnSpPr>
          <p:nvPr/>
        </p:nvCxnSpPr>
        <p:spPr>
          <a:xfrm flipH="1" flipV="1">
            <a:off x="-2989131" y="1573307"/>
            <a:ext cx="75337" cy="6157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8" name="Straight Arrow Connector 127">
            <a:extLst>
              <a:ext uri="{FF2B5EF4-FFF2-40B4-BE49-F238E27FC236}">
                <a16:creationId xmlns:a16="http://schemas.microsoft.com/office/drawing/2014/main" id="{14D31672-AE65-4FA6-894C-3B3418C32A8A}"/>
              </a:ext>
            </a:extLst>
          </p:cNvPr>
          <p:cNvCxnSpPr>
            <a:stCxn id="31" idx="0"/>
            <a:endCxn id="64" idx="4"/>
          </p:cNvCxnSpPr>
          <p:nvPr/>
        </p:nvCxnSpPr>
        <p:spPr>
          <a:xfrm flipV="1">
            <a:off x="-2849611" y="1573308"/>
            <a:ext cx="129421" cy="58919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0" name="Straight Arrow Connector 129">
            <a:extLst>
              <a:ext uri="{FF2B5EF4-FFF2-40B4-BE49-F238E27FC236}">
                <a16:creationId xmlns:a16="http://schemas.microsoft.com/office/drawing/2014/main" id="{7A668869-08B0-434A-B445-A282C522F739}"/>
              </a:ext>
            </a:extLst>
          </p:cNvPr>
          <p:cNvCxnSpPr>
            <a:stCxn id="32" idx="1"/>
            <a:endCxn id="95" idx="4"/>
          </p:cNvCxnSpPr>
          <p:nvPr/>
        </p:nvCxnSpPr>
        <p:spPr>
          <a:xfrm flipH="1" flipV="1">
            <a:off x="-2447600" y="1573307"/>
            <a:ext cx="71973" cy="6157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2" name="Straight Arrow Connector 131">
            <a:extLst>
              <a:ext uri="{FF2B5EF4-FFF2-40B4-BE49-F238E27FC236}">
                <a16:creationId xmlns:a16="http://schemas.microsoft.com/office/drawing/2014/main" id="{F57194C3-57DC-48EA-BC5F-B361F231CC24}"/>
              </a:ext>
            </a:extLst>
          </p:cNvPr>
          <p:cNvCxnSpPr>
            <a:stCxn id="32" idx="0"/>
            <a:endCxn id="96" idx="4"/>
          </p:cNvCxnSpPr>
          <p:nvPr/>
        </p:nvCxnSpPr>
        <p:spPr>
          <a:xfrm flipV="1">
            <a:off x="-2311444" y="1573308"/>
            <a:ext cx="132785" cy="58919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4" name="Straight Arrow Connector 133">
            <a:extLst>
              <a:ext uri="{FF2B5EF4-FFF2-40B4-BE49-F238E27FC236}">
                <a16:creationId xmlns:a16="http://schemas.microsoft.com/office/drawing/2014/main" id="{5784D5D9-6684-44D7-A55C-9196968AC6CC}"/>
              </a:ext>
            </a:extLst>
          </p:cNvPr>
          <p:cNvCxnSpPr>
            <a:stCxn id="33" idx="1"/>
            <a:endCxn id="97" idx="4"/>
          </p:cNvCxnSpPr>
          <p:nvPr/>
        </p:nvCxnSpPr>
        <p:spPr>
          <a:xfrm flipH="1" flipV="1">
            <a:off x="-1909720" y="1576667"/>
            <a:ext cx="72260" cy="61241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6" name="Straight Arrow Connector 135">
            <a:extLst>
              <a:ext uri="{FF2B5EF4-FFF2-40B4-BE49-F238E27FC236}">
                <a16:creationId xmlns:a16="http://schemas.microsoft.com/office/drawing/2014/main" id="{D206BDBF-948F-4475-B1BF-A34FDDD7B5A0}"/>
              </a:ext>
            </a:extLst>
          </p:cNvPr>
          <p:cNvCxnSpPr>
            <a:stCxn id="33" idx="0"/>
            <a:endCxn id="98" idx="4"/>
          </p:cNvCxnSpPr>
          <p:nvPr/>
        </p:nvCxnSpPr>
        <p:spPr>
          <a:xfrm flipV="1">
            <a:off x="-1773277" y="1576668"/>
            <a:ext cx="132498" cy="5858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8" name="Straight Arrow Connector 137">
            <a:extLst>
              <a:ext uri="{FF2B5EF4-FFF2-40B4-BE49-F238E27FC236}">
                <a16:creationId xmlns:a16="http://schemas.microsoft.com/office/drawing/2014/main" id="{9382852A-E3B5-4996-91FB-3BE972A1D300}"/>
              </a:ext>
            </a:extLst>
          </p:cNvPr>
          <p:cNvCxnSpPr>
            <a:stCxn id="34" idx="1"/>
            <a:endCxn id="99" idx="4"/>
          </p:cNvCxnSpPr>
          <p:nvPr/>
        </p:nvCxnSpPr>
        <p:spPr>
          <a:xfrm flipH="1" flipV="1">
            <a:off x="-1368189" y="1576667"/>
            <a:ext cx="68896" cy="61241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0" name="Straight Arrow Connector 139">
            <a:extLst>
              <a:ext uri="{FF2B5EF4-FFF2-40B4-BE49-F238E27FC236}">
                <a16:creationId xmlns:a16="http://schemas.microsoft.com/office/drawing/2014/main" id="{A85FDFA9-39EF-41C3-A230-32170AD360A1}"/>
              </a:ext>
            </a:extLst>
          </p:cNvPr>
          <p:cNvCxnSpPr>
            <a:stCxn id="34" idx="0"/>
            <a:endCxn id="100" idx="4"/>
          </p:cNvCxnSpPr>
          <p:nvPr/>
        </p:nvCxnSpPr>
        <p:spPr>
          <a:xfrm flipV="1">
            <a:off x="-1235110" y="1576668"/>
            <a:ext cx="135862" cy="5858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2" name="Straight Arrow Connector 141">
            <a:extLst>
              <a:ext uri="{FF2B5EF4-FFF2-40B4-BE49-F238E27FC236}">
                <a16:creationId xmlns:a16="http://schemas.microsoft.com/office/drawing/2014/main" id="{0779B472-F008-403A-8D15-74863D63BC99}"/>
              </a:ext>
            </a:extLst>
          </p:cNvPr>
          <p:cNvCxnSpPr>
            <a:stCxn id="35" idx="1"/>
            <a:endCxn id="101" idx="4"/>
          </p:cNvCxnSpPr>
          <p:nvPr/>
        </p:nvCxnSpPr>
        <p:spPr>
          <a:xfrm flipH="1" flipV="1">
            <a:off x="-826658" y="1569947"/>
            <a:ext cx="65532" cy="61913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4" name="Straight Arrow Connector 143">
            <a:extLst>
              <a:ext uri="{FF2B5EF4-FFF2-40B4-BE49-F238E27FC236}">
                <a16:creationId xmlns:a16="http://schemas.microsoft.com/office/drawing/2014/main" id="{D3F295D7-26B6-4FF8-A03B-E7803A100E45}"/>
              </a:ext>
            </a:extLst>
          </p:cNvPr>
          <p:cNvCxnSpPr>
            <a:stCxn id="35" idx="0"/>
            <a:endCxn id="102" idx="4"/>
          </p:cNvCxnSpPr>
          <p:nvPr/>
        </p:nvCxnSpPr>
        <p:spPr>
          <a:xfrm flipV="1">
            <a:off x="-696943" y="1569948"/>
            <a:ext cx="139226" cy="59255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6" name="Straight Arrow Connector 145">
            <a:extLst>
              <a:ext uri="{FF2B5EF4-FFF2-40B4-BE49-F238E27FC236}">
                <a16:creationId xmlns:a16="http://schemas.microsoft.com/office/drawing/2014/main" id="{F14BD83A-6FE1-4AC2-A5F4-1167B4B4FB5F}"/>
              </a:ext>
            </a:extLst>
          </p:cNvPr>
          <p:cNvCxnSpPr>
            <a:stCxn id="36" idx="1"/>
            <a:endCxn id="103" idx="4"/>
          </p:cNvCxnSpPr>
          <p:nvPr/>
        </p:nvCxnSpPr>
        <p:spPr>
          <a:xfrm flipH="1" flipV="1">
            <a:off x="-285127" y="1569947"/>
            <a:ext cx="62168" cy="61913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8" name="Straight Arrow Connector 147">
            <a:extLst>
              <a:ext uri="{FF2B5EF4-FFF2-40B4-BE49-F238E27FC236}">
                <a16:creationId xmlns:a16="http://schemas.microsoft.com/office/drawing/2014/main" id="{142B57A2-7640-4948-BB31-60DB925AEDFC}"/>
              </a:ext>
            </a:extLst>
          </p:cNvPr>
          <p:cNvCxnSpPr>
            <a:stCxn id="36" idx="0"/>
            <a:endCxn id="104" idx="4"/>
          </p:cNvCxnSpPr>
          <p:nvPr/>
        </p:nvCxnSpPr>
        <p:spPr>
          <a:xfrm flipV="1">
            <a:off x="-158776" y="1569948"/>
            <a:ext cx="142589" cy="59255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0" name="Straight Arrow Connector 149">
            <a:extLst>
              <a:ext uri="{FF2B5EF4-FFF2-40B4-BE49-F238E27FC236}">
                <a16:creationId xmlns:a16="http://schemas.microsoft.com/office/drawing/2014/main" id="{61A504CA-584C-46D5-9AE9-3AA748567173}"/>
              </a:ext>
            </a:extLst>
          </p:cNvPr>
          <p:cNvCxnSpPr>
            <a:stCxn id="37" idx="0"/>
            <a:endCxn id="105" idx="4"/>
          </p:cNvCxnSpPr>
          <p:nvPr/>
        </p:nvCxnSpPr>
        <p:spPr>
          <a:xfrm flipH="1" flipV="1">
            <a:off x="1776754" y="1573308"/>
            <a:ext cx="126638" cy="58919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2" name="Straight Arrow Connector 151">
            <a:extLst>
              <a:ext uri="{FF2B5EF4-FFF2-40B4-BE49-F238E27FC236}">
                <a16:creationId xmlns:a16="http://schemas.microsoft.com/office/drawing/2014/main" id="{56757E19-66DF-4167-8EC9-9978C51C58E3}"/>
              </a:ext>
            </a:extLst>
          </p:cNvPr>
          <p:cNvCxnSpPr>
            <a:stCxn id="37" idx="7"/>
            <a:endCxn id="106" idx="4"/>
          </p:cNvCxnSpPr>
          <p:nvPr/>
        </p:nvCxnSpPr>
        <p:spPr>
          <a:xfrm flipV="1">
            <a:off x="1967575" y="1573308"/>
            <a:ext cx="78121" cy="61577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4" name="Straight Arrow Connector 153">
            <a:extLst>
              <a:ext uri="{FF2B5EF4-FFF2-40B4-BE49-F238E27FC236}">
                <a16:creationId xmlns:a16="http://schemas.microsoft.com/office/drawing/2014/main" id="{E10BA001-595C-4EEE-9598-6669B0E2A693}"/>
              </a:ext>
            </a:extLst>
          </p:cNvPr>
          <p:cNvCxnSpPr>
            <a:stCxn id="38" idx="0"/>
            <a:endCxn id="107" idx="4"/>
          </p:cNvCxnSpPr>
          <p:nvPr/>
        </p:nvCxnSpPr>
        <p:spPr>
          <a:xfrm flipH="1" flipV="1">
            <a:off x="2318285" y="1573306"/>
            <a:ext cx="123274" cy="58919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6" name="Straight Arrow Connector 155">
            <a:extLst>
              <a:ext uri="{FF2B5EF4-FFF2-40B4-BE49-F238E27FC236}">
                <a16:creationId xmlns:a16="http://schemas.microsoft.com/office/drawing/2014/main" id="{BBC8D0FB-1FC2-40B4-9DDA-785D5891BFA6}"/>
              </a:ext>
            </a:extLst>
          </p:cNvPr>
          <p:cNvCxnSpPr>
            <a:stCxn id="38" idx="7"/>
            <a:endCxn id="108" idx="4"/>
          </p:cNvCxnSpPr>
          <p:nvPr/>
        </p:nvCxnSpPr>
        <p:spPr>
          <a:xfrm flipV="1">
            <a:off x="2505741" y="1573307"/>
            <a:ext cx="81485" cy="6157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8" name="Straight Arrow Connector 157">
            <a:extLst>
              <a:ext uri="{FF2B5EF4-FFF2-40B4-BE49-F238E27FC236}">
                <a16:creationId xmlns:a16="http://schemas.microsoft.com/office/drawing/2014/main" id="{81B13C1F-41BA-4D49-8D26-2DEBF545FC3F}"/>
              </a:ext>
            </a:extLst>
          </p:cNvPr>
          <p:cNvCxnSpPr>
            <a:stCxn id="39" idx="0"/>
            <a:endCxn id="109" idx="4"/>
          </p:cNvCxnSpPr>
          <p:nvPr/>
        </p:nvCxnSpPr>
        <p:spPr>
          <a:xfrm flipH="1" flipV="1">
            <a:off x="2859692" y="1581156"/>
            <a:ext cx="119304" cy="57737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0" name="Straight Arrow Connector 159">
            <a:extLst>
              <a:ext uri="{FF2B5EF4-FFF2-40B4-BE49-F238E27FC236}">
                <a16:creationId xmlns:a16="http://schemas.microsoft.com/office/drawing/2014/main" id="{2C7680BE-4E1F-4456-82FA-1FEF10580BA9}"/>
              </a:ext>
            </a:extLst>
          </p:cNvPr>
          <p:cNvCxnSpPr>
            <a:stCxn id="39" idx="7"/>
            <a:endCxn id="110" idx="4"/>
          </p:cNvCxnSpPr>
          <p:nvPr/>
        </p:nvCxnSpPr>
        <p:spPr>
          <a:xfrm flipV="1">
            <a:off x="3043178" y="1581157"/>
            <a:ext cx="85454" cy="60395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2" name="Straight Arrow Connector 161">
            <a:extLst>
              <a:ext uri="{FF2B5EF4-FFF2-40B4-BE49-F238E27FC236}">
                <a16:creationId xmlns:a16="http://schemas.microsoft.com/office/drawing/2014/main" id="{755D14F6-C7BF-4E62-BE65-D3715ECA6D05}"/>
              </a:ext>
            </a:extLst>
          </p:cNvPr>
          <p:cNvCxnSpPr>
            <a:stCxn id="40" idx="0"/>
            <a:endCxn id="111" idx="4"/>
          </p:cNvCxnSpPr>
          <p:nvPr/>
        </p:nvCxnSpPr>
        <p:spPr>
          <a:xfrm flipH="1" flipV="1">
            <a:off x="3401223" y="1581155"/>
            <a:ext cx="115940" cy="57737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4" name="Straight Arrow Connector 163">
            <a:extLst>
              <a:ext uri="{FF2B5EF4-FFF2-40B4-BE49-F238E27FC236}">
                <a16:creationId xmlns:a16="http://schemas.microsoft.com/office/drawing/2014/main" id="{7567276A-FD3E-4845-8B56-A10000B7FE7A}"/>
              </a:ext>
            </a:extLst>
          </p:cNvPr>
          <p:cNvCxnSpPr>
            <a:stCxn id="40" idx="7"/>
            <a:endCxn id="112" idx="4"/>
          </p:cNvCxnSpPr>
          <p:nvPr/>
        </p:nvCxnSpPr>
        <p:spPr>
          <a:xfrm flipV="1">
            <a:off x="3581345" y="1581156"/>
            <a:ext cx="88818" cy="6039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6" name="Straight Arrow Connector 165">
            <a:extLst>
              <a:ext uri="{FF2B5EF4-FFF2-40B4-BE49-F238E27FC236}">
                <a16:creationId xmlns:a16="http://schemas.microsoft.com/office/drawing/2014/main" id="{8EFC0DEB-C092-4C1E-970C-7352EE43CE54}"/>
              </a:ext>
            </a:extLst>
          </p:cNvPr>
          <p:cNvCxnSpPr>
            <a:stCxn id="41" idx="0"/>
            <a:endCxn id="113" idx="4"/>
          </p:cNvCxnSpPr>
          <p:nvPr/>
        </p:nvCxnSpPr>
        <p:spPr>
          <a:xfrm flipH="1" flipV="1">
            <a:off x="3939104" y="1584516"/>
            <a:ext cx="116227" cy="5740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8" name="Straight Arrow Connector 167">
            <a:extLst>
              <a:ext uri="{FF2B5EF4-FFF2-40B4-BE49-F238E27FC236}">
                <a16:creationId xmlns:a16="http://schemas.microsoft.com/office/drawing/2014/main" id="{D2263E16-67B9-46D0-A067-E40FAFD76FD3}"/>
              </a:ext>
            </a:extLst>
          </p:cNvPr>
          <p:cNvCxnSpPr>
            <a:stCxn id="41" idx="7"/>
            <a:endCxn id="114" idx="4"/>
          </p:cNvCxnSpPr>
          <p:nvPr/>
        </p:nvCxnSpPr>
        <p:spPr>
          <a:xfrm flipV="1">
            <a:off x="4119511" y="1584517"/>
            <a:ext cx="88532" cy="60059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0" name="Straight Arrow Connector 169">
            <a:extLst>
              <a:ext uri="{FF2B5EF4-FFF2-40B4-BE49-F238E27FC236}">
                <a16:creationId xmlns:a16="http://schemas.microsoft.com/office/drawing/2014/main" id="{585525A6-BDB6-4C18-B2B5-618D78E0659E}"/>
              </a:ext>
            </a:extLst>
          </p:cNvPr>
          <p:cNvCxnSpPr>
            <a:stCxn id="42" idx="0"/>
            <a:endCxn id="115" idx="4"/>
          </p:cNvCxnSpPr>
          <p:nvPr/>
        </p:nvCxnSpPr>
        <p:spPr>
          <a:xfrm flipH="1" flipV="1">
            <a:off x="4480635" y="1584515"/>
            <a:ext cx="112863" cy="57401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2" name="Straight Arrow Connector 171">
            <a:extLst>
              <a:ext uri="{FF2B5EF4-FFF2-40B4-BE49-F238E27FC236}">
                <a16:creationId xmlns:a16="http://schemas.microsoft.com/office/drawing/2014/main" id="{C70AFD3D-C3BE-4BC6-95D0-C312525548D8}"/>
              </a:ext>
            </a:extLst>
          </p:cNvPr>
          <p:cNvCxnSpPr>
            <a:stCxn id="42" idx="7"/>
            <a:endCxn id="116" idx="4"/>
          </p:cNvCxnSpPr>
          <p:nvPr/>
        </p:nvCxnSpPr>
        <p:spPr>
          <a:xfrm flipV="1">
            <a:off x="4657680" y="1584516"/>
            <a:ext cx="91895" cy="6005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4" name="Straight Arrow Connector 173">
            <a:extLst>
              <a:ext uri="{FF2B5EF4-FFF2-40B4-BE49-F238E27FC236}">
                <a16:creationId xmlns:a16="http://schemas.microsoft.com/office/drawing/2014/main" id="{F209D05B-668D-4ECA-A363-124812C37824}"/>
              </a:ext>
            </a:extLst>
          </p:cNvPr>
          <p:cNvCxnSpPr>
            <a:stCxn id="43" idx="0"/>
            <a:endCxn id="117" idx="4"/>
          </p:cNvCxnSpPr>
          <p:nvPr/>
        </p:nvCxnSpPr>
        <p:spPr>
          <a:xfrm flipH="1" flipV="1">
            <a:off x="5022166" y="1577796"/>
            <a:ext cx="109499" cy="5807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6" name="Straight Arrow Connector 175">
            <a:extLst>
              <a:ext uri="{FF2B5EF4-FFF2-40B4-BE49-F238E27FC236}">
                <a16:creationId xmlns:a16="http://schemas.microsoft.com/office/drawing/2014/main" id="{866CC2C4-8221-492B-A0FA-B3F9E51D95E4}"/>
              </a:ext>
            </a:extLst>
          </p:cNvPr>
          <p:cNvCxnSpPr>
            <a:stCxn id="43" idx="7"/>
            <a:endCxn id="118" idx="4"/>
          </p:cNvCxnSpPr>
          <p:nvPr/>
        </p:nvCxnSpPr>
        <p:spPr>
          <a:xfrm flipV="1">
            <a:off x="5195847" y="1577797"/>
            <a:ext cx="95259" cy="60731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8" name="Straight Arrow Connector 177">
            <a:extLst>
              <a:ext uri="{FF2B5EF4-FFF2-40B4-BE49-F238E27FC236}">
                <a16:creationId xmlns:a16="http://schemas.microsoft.com/office/drawing/2014/main" id="{88CFC5A7-722F-4689-99E3-74E5D45D27E4}"/>
              </a:ext>
            </a:extLst>
          </p:cNvPr>
          <p:cNvCxnSpPr>
            <a:stCxn id="44" idx="0"/>
            <a:endCxn id="119" idx="4"/>
          </p:cNvCxnSpPr>
          <p:nvPr/>
        </p:nvCxnSpPr>
        <p:spPr>
          <a:xfrm flipH="1" flipV="1">
            <a:off x="5563695" y="1577795"/>
            <a:ext cx="106136" cy="5807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0" name="Straight Arrow Connector 179">
            <a:extLst>
              <a:ext uri="{FF2B5EF4-FFF2-40B4-BE49-F238E27FC236}">
                <a16:creationId xmlns:a16="http://schemas.microsoft.com/office/drawing/2014/main" id="{246F124D-1371-4CE9-80E0-6A73E2B1A8C5}"/>
              </a:ext>
            </a:extLst>
          </p:cNvPr>
          <p:cNvCxnSpPr>
            <a:stCxn id="44" idx="7"/>
            <a:endCxn id="120" idx="4"/>
          </p:cNvCxnSpPr>
          <p:nvPr/>
        </p:nvCxnSpPr>
        <p:spPr>
          <a:xfrm flipV="1">
            <a:off x="5734014" y="1577796"/>
            <a:ext cx="98623" cy="60731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2" name="Straight Arrow Connector 181">
            <a:extLst>
              <a:ext uri="{FF2B5EF4-FFF2-40B4-BE49-F238E27FC236}">
                <a16:creationId xmlns:a16="http://schemas.microsoft.com/office/drawing/2014/main" id="{5C083C09-DD28-4D1C-856A-B26020B17BBE}"/>
              </a:ext>
            </a:extLst>
          </p:cNvPr>
          <p:cNvCxnSpPr>
            <a:stCxn id="45" idx="0"/>
            <a:endCxn id="121" idx="4"/>
          </p:cNvCxnSpPr>
          <p:nvPr/>
        </p:nvCxnSpPr>
        <p:spPr>
          <a:xfrm flipH="1" flipV="1">
            <a:off x="6101576" y="1581156"/>
            <a:ext cx="106422" cy="57737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4" name="Straight Arrow Connector 183">
            <a:extLst>
              <a:ext uri="{FF2B5EF4-FFF2-40B4-BE49-F238E27FC236}">
                <a16:creationId xmlns:a16="http://schemas.microsoft.com/office/drawing/2014/main" id="{EB1B8283-CBFB-4F17-85FB-23BF0431BC77}"/>
              </a:ext>
            </a:extLst>
          </p:cNvPr>
          <p:cNvCxnSpPr>
            <a:stCxn id="45" idx="7"/>
            <a:endCxn id="122" idx="4"/>
          </p:cNvCxnSpPr>
          <p:nvPr/>
        </p:nvCxnSpPr>
        <p:spPr>
          <a:xfrm flipV="1">
            <a:off x="6272180" y="1581157"/>
            <a:ext cx="98336" cy="60395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6" name="Straight Arrow Connector 185">
            <a:extLst>
              <a:ext uri="{FF2B5EF4-FFF2-40B4-BE49-F238E27FC236}">
                <a16:creationId xmlns:a16="http://schemas.microsoft.com/office/drawing/2014/main" id="{25D72094-E09F-4723-9ADF-13EBD00A30CC}"/>
              </a:ext>
            </a:extLst>
          </p:cNvPr>
          <p:cNvCxnSpPr>
            <a:stCxn id="46" idx="0"/>
            <a:endCxn id="123" idx="4"/>
          </p:cNvCxnSpPr>
          <p:nvPr/>
        </p:nvCxnSpPr>
        <p:spPr>
          <a:xfrm flipH="1" flipV="1">
            <a:off x="6643107" y="1581155"/>
            <a:ext cx="103058" cy="577373"/>
          </a:xfrm>
          <a:prstGeom prst="straightConnector1">
            <a:avLst/>
          </a:prstGeom>
          <a:ln>
            <a:tailEnd type="triangle"/>
          </a:ln>
          <a:effectLst>
            <a:glow rad="228600">
              <a:schemeClr val="accent4">
                <a:satMod val="175000"/>
                <a:alpha val="40000"/>
              </a:schemeClr>
            </a:glow>
          </a:effectLst>
        </p:spPr>
        <p:style>
          <a:lnRef idx="1">
            <a:schemeClr val="dk1"/>
          </a:lnRef>
          <a:fillRef idx="0">
            <a:schemeClr val="dk1"/>
          </a:fillRef>
          <a:effectRef idx="0">
            <a:schemeClr val="dk1"/>
          </a:effectRef>
          <a:fontRef idx="minor">
            <a:schemeClr val="tx1"/>
          </a:fontRef>
        </p:style>
      </p:cxnSp>
      <p:cxnSp>
        <p:nvCxnSpPr>
          <p:cNvPr id="188" name="Straight Arrow Connector 187">
            <a:extLst>
              <a:ext uri="{FF2B5EF4-FFF2-40B4-BE49-F238E27FC236}">
                <a16:creationId xmlns:a16="http://schemas.microsoft.com/office/drawing/2014/main" id="{AD6D1BE3-C296-4080-ACAE-D577D1F018AE}"/>
              </a:ext>
            </a:extLst>
          </p:cNvPr>
          <p:cNvCxnSpPr>
            <a:stCxn id="46" idx="7"/>
            <a:endCxn id="124" idx="4"/>
          </p:cNvCxnSpPr>
          <p:nvPr/>
        </p:nvCxnSpPr>
        <p:spPr>
          <a:xfrm flipV="1">
            <a:off x="6810348" y="1581156"/>
            <a:ext cx="143055" cy="603957"/>
          </a:xfrm>
          <a:prstGeom prst="straightConnector1">
            <a:avLst/>
          </a:prstGeom>
          <a:ln>
            <a:tailEnd type="triangle"/>
          </a:ln>
          <a:effectLst>
            <a:glow rad="228600">
              <a:schemeClr val="accent4">
                <a:satMod val="175000"/>
                <a:alpha val="40000"/>
              </a:schemeClr>
            </a:glow>
          </a:effectLst>
        </p:spPr>
        <p:style>
          <a:lnRef idx="1">
            <a:schemeClr val="dk1"/>
          </a:lnRef>
          <a:fillRef idx="0">
            <a:schemeClr val="dk1"/>
          </a:fillRef>
          <a:effectRef idx="0">
            <a:schemeClr val="dk1"/>
          </a:effectRef>
          <a:fontRef idx="minor">
            <a:schemeClr val="tx1"/>
          </a:fontRef>
        </p:style>
      </p:cxnSp>
      <p:sp>
        <p:nvSpPr>
          <p:cNvPr id="65" name="Flowchart: Connector 64">
            <a:extLst>
              <a:ext uri="{FF2B5EF4-FFF2-40B4-BE49-F238E27FC236}">
                <a16:creationId xmlns:a16="http://schemas.microsoft.com/office/drawing/2014/main" id="{80553D0B-D86E-4516-BD85-3E0706217594}"/>
              </a:ext>
            </a:extLst>
          </p:cNvPr>
          <p:cNvSpPr/>
          <p:nvPr/>
        </p:nvSpPr>
        <p:spPr>
          <a:xfrm>
            <a:off x="7121814" y="2168633"/>
            <a:ext cx="181535" cy="181535"/>
          </a:xfrm>
          <a:prstGeom prst="flowChartConnector">
            <a:avLst/>
          </a:prstGeom>
          <a:effectLst>
            <a:glow rad="228600">
              <a:schemeClr val="accent4">
                <a:satMod val="175000"/>
                <a:alpha val="40000"/>
              </a:schemeClr>
            </a:glo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cxnSp>
        <p:nvCxnSpPr>
          <p:cNvPr id="67" name="Straight Arrow Connector 66">
            <a:extLst>
              <a:ext uri="{FF2B5EF4-FFF2-40B4-BE49-F238E27FC236}">
                <a16:creationId xmlns:a16="http://schemas.microsoft.com/office/drawing/2014/main" id="{C6A5D61B-020B-4B94-9CEF-24BE83E36FA2}"/>
              </a:ext>
            </a:extLst>
          </p:cNvPr>
          <p:cNvCxnSpPr>
            <a:stCxn id="65" idx="1"/>
            <a:endCxn id="123" idx="5"/>
          </p:cNvCxnSpPr>
          <p:nvPr/>
        </p:nvCxnSpPr>
        <p:spPr>
          <a:xfrm flipH="1" flipV="1">
            <a:off x="6687084" y="1562939"/>
            <a:ext cx="461315" cy="632279"/>
          </a:xfrm>
          <a:prstGeom prst="straightConnector1">
            <a:avLst/>
          </a:prstGeom>
          <a:ln>
            <a:tailEnd type="triangle"/>
          </a:ln>
          <a:effectLst>
            <a:glow rad="228600">
              <a:schemeClr val="accent4">
                <a:satMod val="175000"/>
                <a:alpha val="40000"/>
              </a:schemeClr>
            </a:glow>
          </a:effectLst>
        </p:spPr>
        <p:style>
          <a:lnRef idx="1">
            <a:schemeClr val="dk1"/>
          </a:lnRef>
          <a:fillRef idx="0">
            <a:schemeClr val="dk1"/>
          </a:fillRef>
          <a:effectRef idx="0">
            <a:schemeClr val="dk1"/>
          </a:effectRef>
          <a:fontRef idx="minor">
            <a:schemeClr val="tx1"/>
          </a:fontRef>
        </p:style>
      </p:cxnSp>
      <p:cxnSp>
        <p:nvCxnSpPr>
          <p:cNvPr id="69" name="Straight Arrow Connector 68">
            <a:extLst>
              <a:ext uri="{FF2B5EF4-FFF2-40B4-BE49-F238E27FC236}">
                <a16:creationId xmlns:a16="http://schemas.microsoft.com/office/drawing/2014/main" id="{79D15C94-3C95-47A3-87B7-7FD2996A7FF4}"/>
              </a:ext>
            </a:extLst>
          </p:cNvPr>
          <p:cNvCxnSpPr>
            <a:stCxn id="65" idx="0"/>
            <a:endCxn id="124" idx="5"/>
          </p:cNvCxnSpPr>
          <p:nvPr/>
        </p:nvCxnSpPr>
        <p:spPr>
          <a:xfrm flipH="1" flipV="1">
            <a:off x="6997379" y="1562940"/>
            <a:ext cx="215202" cy="605693"/>
          </a:xfrm>
          <a:prstGeom prst="straightConnector1">
            <a:avLst/>
          </a:prstGeom>
          <a:ln>
            <a:tailEnd type="triangle"/>
          </a:ln>
          <a:effectLst>
            <a:glow rad="228600">
              <a:schemeClr val="accent4">
                <a:satMod val="175000"/>
                <a:alpha val="40000"/>
              </a:schemeClr>
            </a:glow>
          </a:effectLst>
        </p:spPr>
        <p:style>
          <a:lnRef idx="1">
            <a:schemeClr val="dk1"/>
          </a:lnRef>
          <a:fillRef idx="0">
            <a:schemeClr val="dk1"/>
          </a:fillRef>
          <a:effectRef idx="0">
            <a:schemeClr val="dk1"/>
          </a:effectRef>
          <a:fontRef idx="minor">
            <a:schemeClr val="tx1"/>
          </a:fontRef>
        </p:style>
      </p:cxnSp>
      <p:sp>
        <p:nvSpPr>
          <p:cNvPr id="131" name="Flowchart: Connector 130">
            <a:extLst>
              <a:ext uri="{FF2B5EF4-FFF2-40B4-BE49-F238E27FC236}">
                <a16:creationId xmlns:a16="http://schemas.microsoft.com/office/drawing/2014/main" id="{8FEB4339-E405-4888-9BA7-38F096E76E88}"/>
              </a:ext>
            </a:extLst>
          </p:cNvPr>
          <p:cNvSpPr/>
          <p:nvPr/>
        </p:nvSpPr>
        <p:spPr>
          <a:xfrm>
            <a:off x="7644512" y="2158528"/>
            <a:ext cx="181535" cy="18153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3" name="Flowchart: Connector 132">
            <a:extLst>
              <a:ext uri="{FF2B5EF4-FFF2-40B4-BE49-F238E27FC236}">
                <a16:creationId xmlns:a16="http://schemas.microsoft.com/office/drawing/2014/main" id="{2568A059-5E50-4F53-B219-8AC0F834B8A6}"/>
              </a:ext>
            </a:extLst>
          </p:cNvPr>
          <p:cNvSpPr/>
          <p:nvPr/>
        </p:nvSpPr>
        <p:spPr>
          <a:xfrm>
            <a:off x="7368812" y="3072593"/>
            <a:ext cx="252133" cy="25213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35" name="Straight Arrow Connector 134">
            <a:extLst>
              <a:ext uri="{FF2B5EF4-FFF2-40B4-BE49-F238E27FC236}">
                <a16:creationId xmlns:a16="http://schemas.microsoft.com/office/drawing/2014/main" id="{833CEFF7-9F01-4F35-B7B3-0B7843A6358B}"/>
              </a:ext>
            </a:extLst>
          </p:cNvPr>
          <p:cNvCxnSpPr>
            <a:stCxn id="133" idx="0"/>
          </p:cNvCxnSpPr>
          <p:nvPr/>
        </p:nvCxnSpPr>
        <p:spPr>
          <a:xfrm flipH="1" flipV="1">
            <a:off x="7212582" y="2350168"/>
            <a:ext cx="282297" cy="7224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7" name="Straight Arrow Connector 136">
            <a:extLst>
              <a:ext uri="{FF2B5EF4-FFF2-40B4-BE49-F238E27FC236}">
                <a16:creationId xmlns:a16="http://schemas.microsoft.com/office/drawing/2014/main" id="{6F4C5B2A-BC71-4F8D-9DC1-FC32F4F4126E}"/>
              </a:ext>
            </a:extLst>
          </p:cNvPr>
          <p:cNvCxnSpPr>
            <a:cxnSpLocks/>
            <a:stCxn id="133" idx="7"/>
          </p:cNvCxnSpPr>
          <p:nvPr/>
        </p:nvCxnSpPr>
        <p:spPr>
          <a:xfrm flipV="1">
            <a:off x="7584020" y="2340062"/>
            <a:ext cx="151259" cy="76945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9" name="Flowchart: Connector 138">
            <a:extLst>
              <a:ext uri="{FF2B5EF4-FFF2-40B4-BE49-F238E27FC236}">
                <a16:creationId xmlns:a16="http://schemas.microsoft.com/office/drawing/2014/main" id="{D1248B32-18A8-4A6B-AF47-81DE690E987B}"/>
              </a:ext>
            </a:extLst>
          </p:cNvPr>
          <p:cNvSpPr/>
          <p:nvPr/>
        </p:nvSpPr>
        <p:spPr>
          <a:xfrm>
            <a:off x="7368812" y="3072593"/>
            <a:ext cx="252133" cy="252133"/>
          </a:xfrm>
          <a:prstGeom prst="flowChartConnector">
            <a:avLst/>
          </a:prstGeom>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41" name="Straight Arrow Connector 140">
            <a:extLst>
              <a:ext uri="{FF2B5EF4-FFF2-40B4-BE49-F238E27FC236}">
                <a16:creationId xmlns:a16="http://schemas.microsoft.com/office/drawing/2014/main" id="{14B1829B-5841-4A27-A168-4B10EA943DD0}"/>
              </a:ext>
            </a:extLst>
          </p:cNvPr>
          <p:cNvCxnSpPr>
            <a:stCxn id="139" idx="0"/>
          </p:cNvCxnSpPr>
          <p:nvPr/>
        </p:nvCxnSpPr>
        <p:spPr>
          <a:xfrm flipH="1" flipV="1">
            <a:off x="7212582" y="2350168"/>
            <a:ext cx="282297" cy="722425"/>
          </a:xfrm>
          <a:prstGeom prst="straightConnector1">
            <a:avLst/>
          </a:prstGeom>
          <a:ln>
            <a:tailEnd type="triangle"/>
          </a:ln>
          <a:effectLst>
            <a:glow rad="228600">
              <a:schemeClr val="accent4">
                <a:satMod val="175000"/>
                <a:alpha val="40000"/>
              </a:schemeClr>
            </a:glow>
          </a:effectLst>
        </p:spPr>
        <p:style>
          <a:lnRef idx="1">
            <a:schemeClr val="dk1"/>
          </a:lnRef>
          <a:fillRef idx="0">
            <a:schemeClr val="dk1"/>
          </a:fillRef>
          <a:effectRef idx="0">
            <a:schemeClr val="dk1"/>
          </a:effectRef>
          <a:fontRef idx="minor">
            <a:schemeClr val="tx1"/>
          </a:fontRef>
        </p:style>
      </p:cxnSp>
      <p:cxnSp>
        <p:nvCxnSpPr>
          <p:cNvPr id="143" name="Straight Arrow Connector 142">
            <a:extLst>
              <a:ext uri="{FF2B5EF4-FFF2-40B4-BE49-F238E27FC236}">
                <a16:creationId xmlns:a16="http://schemas.microsoft.com/office/drawing/2014/main" id="{AD8EA57A-2113-48A5-9713-42C5E1A2D91C}"/>
              </a:ext>
            </a:extLst>
          </p:cNvPr>
          <p:cNvCxnSpPr>
            <a:cxnSpLocks/>
            <a:stCxn id="139" idx="7"/>
          </p:cNvCxnSpPr>
          <p:nvPr/>
        </p:nvCxnSpPr>
        <p:spPr>
          <a:xfrm flipV="1">
            <a:off x="7584020" y="2340062"/>
            <a:ext cx="151259" cy="76945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5" name="Oval 144">
            <a:extLst>
              <a:ext uri="{FF2B5EF4-FFF2-40B4-BE49-F238E27FC236}">
                <a16:creationId xmlns:a16="http://schemas.microsoft.com/office/drawing/2014/main" id="{5ECE5EB3-1799-4388-AC64-3D19F93DB6FD}"/>
              </a:ext>
            </a:extLst>
          </p:cNvPr>
          <p:cNvSpPr/>
          <p:nvPr/>
        </p:nvSpPr>
        <p:spPr>
          <a:xfrm>
            <a:off x="8357881" y="3059766"/>
            <a:ext cx="252133" cy="252133"/>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147" name="Flowchart: Connector 146">
            <a:extLst>
              <a:ext uri="{FF2B5EF4-FFF2-40B4-BE49-F238E27FC236}">
                <a16:creationId xmlns:a16="http://schemas.microsoft.com/office/drawing/2014/main" id="{80E3827B-AD9A-4991-AF82-0BA1399FBCAD}"/>
              </a:ext>
            </a:extLst>
          </p:cNvPr>
          <p:cNvSpPr/>
          <p:nvPr/>
        </p:nvSpPr>
        <p:spPr>
          <a:xfrm>
            <a:off x="7967342" y="3879474"/>
            <a:ext cx="299225" cy="299225"/>
          </a:xfrm>
          <a:prstGeom prst="flowChartConnector">
            <a:avLst/>
          </a:prstGeom>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49" name="Straight Arrow Connector 148">
            <a:extLst>
              <a:ext uri="{FF2B5EF4-FFF2-40B4-BE49-F238E27FC236}">
                <a16:creationId xmlns:a16="http://schemas.microsoft.com/office/drawing/2014/main" id="{A7B93BA8-1AEF-436B-B423-5498A8731778}"/>
              </a:ext>
            </a:extLst>
          </p:cNvPr>
          <p:cNvCxnSpPr>
            <a:cxnSpLocks/>
            <a:stCxn id="147" idx="1"/>
          </p:cNvCxnSpPr>
          <p:nvPr/>
        </p:nvCxnSpPr>
        <p:spPr>
          <a:xfrm flipH="1" flipV="1">
            <a:off x="7494878" y="3324726"/>
            <a:ext cx="516284" cy="598569"/>
          </a:xfrm>
          <a:prstGeom prst="straightConnector1">
            <a:avLst/>
          </a:prstGeom>
          <a:ln>
            <a:tailEnd type="triangle"/>
          </a:ln>
          <a:effectLst>
            <a:glow rad="228600">
              <a:schemeClr val="accent4">
                <a:satMod val="175000"/>
                <a:alpha val="40000"/>
              </a:schemeClr>
            </a:glow>
          </a:effectLst>
        </p:spPr>
        <p:style>
          <a:lnRef idx="1">
            <a:schemeClr val="dk1"/>
          </a:lnRef>
          <a:fillRef idx="0">
            <a:schemeClr val="dk1"/>
          </a:fillRef>
          <a:effectRef idx="0">
            <a:schemeClr val="dk1"/>
          </a:effectRef>
          <a:fontRef idx="minor">
            <a:schemeClr val="tx1"/>
          </a:fontRef>
        </p:style>
      </p:cxnSp>
      <p:cxnSp>
        <p:nvCxnSpPr>
          <p:cNvPr id="151" name="Straight Arrow Connector 150">
            <a:extLst>
              <a:ext uri="{FF2B5EF4-FFF2-40B4-BE49-F238E27FC236}">
                <a16:creationId xmlns:a16="http://schemas.microsoft.com/office/drawing/2014/main" id="{06F245B1-1120-481E-AB84-4D362E538EC9}"/>
              </a:ext>
            </a:extLst>
          </p:cNvPr>
          <p:cNvCxnSpPr>
            <a:cxnSpLocks/>
            <a:stCxn id="147" idx="0"/>
          </p:cNvCxnSpPr>
          <p:nvPr/>
        </p:nvCxnSpPr>
        <p:spPr>
          <a:xfrm flipV="1">
            <a:off x="8116954" y="3311897"/>
            <a:ext cx="366992" cy="56757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53" name="Flowchart: Connector 152">
            <a:extLst>
              <a:ext uri="{FF2B5EF4-FFF2-40B4-BE49-F238E27FC236}">
                <a16:creationId xmlns:a16="http://schemas.microsoft.com/office/drawing/2014/main" id="{47C2E21B-800E-404C-874E-A2203E0F86EA}"/>
              </a:ext>
            </a:extLst>
          </p:cNvPr>
          <p:cNvSpPr/>
          <p:nvPr/>
        </p:nvSpPr>
        <p:spPr>
          <a:xfrm>
            <a:off x="9204149" y="3892598"/>
            <a:ext cx="297148" cy="297148"/>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155" name="Flowchart: Connector 154">
            <a:extLst>
              <a:ext uri="{FF2B5EF4-FFF2-40B4-BE49-F238E27FC236}">
                <a16:creationId xmlns:a16="http://schemas.microsoft.com/office/drawing/2014/main" id="{B8B2852A-EE24-4E25-A62E-1309EF11B2FD}"/>
              </a:ext>
            </a:extLst>
          </p:cNvPr>
          <p:cNvSpPr/>
          <p:nvPr/>
        </p:nvSpPr>
        <p:spPr>
          <a:xfrm>
            <a:off x="8561327" y="4639667"/>
            <a:ext cx="390646" cy="390646"/>
          </a:xfrm>
          <a:prstGeom prst="flowChartConnector">
            <a:avLst/>
          </a:prstGeom>
          <a:effectLst>
            <a:glow rad="228600">
              <a:schemeClr val="accent4">
                <a:satMod val="175000"/>
                <a:alpha val="40000"/>
              </a:schemeClr>
            </a:glo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cxnSp>
        <p:nvCxnSpPr>
          <p:cNvPr id="157" name="Straight Arrow Connector 156">
            <a:extLst>
              <a:ext uri="{FF2B5EF4-FFF2-40B4-BE49-F238E27FC236}">
                <a16:creationId xmlns:a16="http://schemas.microsoft.com/office/drawing/2014/main" id="{805CC3AD-F02C-4F02-951E-BF882661EE4E}"/>
              </a:ext>
            </a:extLst>
          </p:cNvPr>
          <p:cNvCxnSpPr>
            <a:cxnSpLocks/>
            <a:stCxn id="155" idx="1"/>
          </p:cNvCxnSpPr>
          <p:nvPr/>
        </p:nvCxnSpPr>
        <p:spPr>
          <a:xfrm flipH="1" flipV="1">
            <a:off x="8222747" y="4134877"/>
            <a:ext cx="395789" cy="561998"/>
          </a:xfrm>
          <a:prstGeom prst="straightConnector1">
            <a:avLst/>
          </a:prstGeom>
          <a:ln>
            <a:tailEnd type="triangle"/>
          </a:ln>
          <a:effectLst>
            <a:glow rad="228600">
              <a:schemeClr val="accent4">
                <a:satMod val="175000"/>
                <a:alpha val="40000"/>
              </a:schemeClr>
            </a:glow>
          </a:effectLst>
        </p:spPr>
        <p:style>
          <a:lnRef idx="1">
            <a:schemeClr val="dk1"/>
          </a:lnRef>
          <a:fillRef idx="0">
            <a:schemeClr val="dk1"/>
          </a:fillRef>
          <a:effectRef idx="0">
            <a:schemeClr val="dk1"/>
          </a:effectRef>
          <a:fontRef idx="minor">
            <a:schemeClr val="tx1"/>
          </a:fontRef>
        </p:style>
      </p:cxnSp>
      <p:cxnSp>
        <p:nvCxnSpPr>
          <p:cNvPr id="159" name="Straight Arrow Connector 158">
            <a:extLst>
              <a:ext uri="{FF2B5EF4-FFF2-40B4-BE49-F238E27FC236}">
                <a16:creationId xmlns:a16="http://schemas.microsoft.com/office/drawing/2014/main" id="{33718AFB-C25E-48C3-A114-851B6EBB16A5}"/>
              </a:ext>
            </a:extLst>
          </p:cNvPr>
          <p:cNvCxnSpPr>
            <a:stCxn id="155" idx="7"/>
          </p:cNvCxnSpPr>
          <p:nvPr/>
        </p:nvCxnSpPr>
        <p:spPr>
          <a:xfrm flipV="1">
            <a:off x="8894765" y="4146229"/>
            <a:ext cx="352901" cy="55064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61" name="Flowchart: Connector 160">
            <a:extLst>
              <a:ext uri="{FF2B5EF4-FFF2-40B4-BE49-F238E27FC236}">
                <a16:creationId xmlns:a16="http://schemas.microsoft.com/office/drawing/2014/main" id="{ABD07813-DAE0-42F9-85A5-978E2D7B7D6D}"/>
              </a:ext>
            </a:extLst>
          </p:cNvPr>
          <p:cNvSpPr/>
          <p:nvPr/>
        </p:nvSpPr>
        <p:spPr>
          <a:xfrm>
            <a:off x="9963660" y="4639667"/>
            <a:ext cx="390646" cy="390646"/>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3" name="Flowchart: Connector 162">
            <a:extLst>
              <a:ext uri="{FF2B5EF4-FFF2-40B4-BE49-F238E27FC236}">
                <a16:creationId xmlns:a16="http://schemas.microsoft.com/office/drawing/2014/main" id="{B4F98D27-F294-49D5-979D-561679907F7F}"/>
              </a:ext>
            </a:extLst>
          </p:cNvPr>
          <p:cNvSpPr/>
          <p:nvPr/>
        </p:nvSpPr>
        <p:spPr>
          <a:xfrm>
            <a:off x="9281102" y="5342979"/>
            <a:ext cx="440391" cy="440391"/>
          </a:xfrm>
          <a:prstGeom prst="flowChartConnector">
            <a:avLst/>
          </a:prstGeom>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b="1">
              <a:ln w="22225">
                <a:solidFill>
                  <a:schemeClr val="accent2"/>
                </a:solidFill>
                <a:prstDash val="solid"/>
              </a:ln>
              <a:solidFill>
                <a:schemeClr val="accent2">
                  <a:lumMod val="40000"/>
                  <a:lumOff val="60000"/>
                </a:schemeClr>
              </a:solidFill>
            </a:endParaRPr>
          </a:p>
        </p:txBody>
      </p:sp>
      <p:cxnSp>
        <p:nvCxnSpPr>
          <p:cNvPr id="165" name="Straight Arrow Connector 164">
            <a:extLst>
              <a:ext uri="{FF2B5EF4-FFF2-40B4-BE49-F238E27FC236}">
                <a16:creationId xmlns:a16="http://schemas.microsoft.com/office/drawing/2014/main" id="{F06F0013-EFEA-4088-BA1D-A425AEBB332A}"/>
              </a:ext>
            </a:extLst>
          </p:cNvPr>
          <p:cNvCxnSpPr>
            <a:stCxn id="163" idx="1"/>
          </p:cNvCxnSpPr>
          <p:nvPr/>
        </p:nvCxnSpPr>
        <p:spPr>
          <a:xfrm flipH="1" flipV="1">
            <a:off x="8894765" y="4973105"/>
            <a:ext cx="450831" cy="434369"/>
          </a:xfrm>
          <a:prstGeom prst="straightConnector1">
            <a:avLst/>
          </a:prstGeom>
          <a:ln>
            <a:tailEnd type="triangle"/>
          </a:ln>
          <a:effectLst>
            <a:glow rad="228600">
              <a:schemeClr val="accent4">
                <a:satMod val="175000"/>
                <a:alpha val="40000"/>
              </a:schemeClr>
            </a:glow>
          </a:effectLst>
        </p:spPr>
        <p:style>
          <a:lnRef idx="1">
            <a:schemeClr val="dk1"/>
          </a:lnRef>
          <a:fillRef idx="0">
            <a:schemeClr val="dk1"/>
          </a:fillRef>
          <a:effectRef idx="0">
            <a:schemeClr val="dk1"/>
          </a:effectRef>
          <a:fontRef idx="minor">
            <a:schemeClr val="tx1"/>
          </a:fontRef>
        </p:style>
      </p:cxnSp>
      <p:cxnSp>
        <p:nvCxnSpPr>
          <p:cNvPr id="167" name="Straight Arrow Connector 166">
            <a:extLst>
              <a:ext uri="{FF2B5EF4-FFF2-40B4-BE49-F238E27FC236}">
                <a16:creationId xmlns:a16="http://schemas.microsoft.com/office/drawing/2014/main" id="{DAADB5BA-6039-465C-8B53-1B3D6C014E05}"/>
              </a:ext>
            </a:extLst>
          </p:cNvPr>
          <p:cNvCxnSpPr>
            <a:stCxn id="163" idx="7"/>
          </p:cNvCxnSpPr>
          <p:nvPr/>
        </p:nvCxnSpPr>
        <p:spPr>
          <a:xfrm flipV="1">
            <a:off x="9656998" y="4973105"/>
            <a:ext cx="363870" cy="43436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884190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13D8E-A2B0-4A09-82E5-A428814E4D6C}"/>
              </a:ext>
            </a:extLst>
          </p:cNvPr>
          <p:cNvSpPr>
            <a:spLocks noGrp="1"/>
          </p:cNvSpPr>
          <p:nvPr>
            <p:ph type="title"/>
          </p:nvPr>
        </p:nvSpPr>
        <p:spPr/>
        <p:txBody>
          <a:bodyPr/>
          <a:lstStyle/>
          <a:p>
            <a:r>
              <a:rPr lang="en-US" dirty="0"/>
              <a:t>West</a:t>
            </a:r>
          </a:p>
        </p:txBody>
      </p:sp>
      <p:sp>
        <p:nvSpPr>
          <p:cNvPr id="3" name="Content Placeholder 2">
            <a:extLst>
              <a:ext uri="{FF2B5EF4-FFF2-40B4-BE49-F238E27FC236}">
                <a16:creationId xmlns:a16="http://schemas.microsoft.com/office/drawing/2014/main" id="{17B1E7E2-5223-4FB0-B84C-0A9BB56D0C6F}"/>
              </a:ext>
            </a:extLst>
          </p:cNvPr>
          <p:cNvSpPr>
            <a:spLocks noGrp="1"/>
          </p:cNvSpPr>
          <p:nvPr>
            <p:ph idx="1"/>
          </p:nvPr>
        </p:nvSpPr>
        <p:spPr/>
        <p:txBody>
          <a:bodyPr/>
          <a:lstStyle/>
          <a:p>
            <a:r>
              <a:rPr lang="en-US" dirty="0"/>
              <a:t>Remember that “Where”?</a:t>
            </a:r>
          </a:p>
          <a:p>
            <a:pPr lvl="1"/>
            <a:r>
              <a:rPr lang="en-US" dirty="0"/>
              <a:t>Everyone was moving and staying west</a:t>
            </a:r>
          </a:p>
          <a:p>
            <a:pPr lvl="1"/>
            <a:r>
              <a:rPr lang="en-US" dirty="0"/>
              <a:t>No one had family staying in Maryland.</a:t>
            </a:r>
          </a:p>
          <a:p>
            <a:pPr lvl="1"/>
            <a:r>
              <a:rPr lang="en-US" dirty="0"/>
              <a:t>Dead End</a:t>
            </a:r>
          </a:p>
        </p:txBody>
      </p:sp>
    </p:spTree>
    <p:extLst>
      <p:ext uri="{BB962C8B-B14F-4D97-AF65-F5344CB8AC3E}">
        <p14:creationId xmlns:p14="http://schemas.microsoft.com/office/powerpoint/2010/main" val="70597633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2B802-F2AF-4656-9E51-6D61E1F38921}"/>
              </a:ext>
            </a:extLst>
          </p:cNvPr>
          <p:cNvSpPr>
            <a:spLocks noGrp="1"/>
          </p:cNvSpPr>
          <p:nvPr>
            <p:ph type="title"/>
          </p:nvPr>
        </p:nvSpPr>
        <p:spPr/>
        <p:txBody>
          <a:bodyPr/>
          <a:lstStyle/>
          <a:p>
            <a:r>
              <a:rPr lang="en-US"/>
              <a:t>DNAGedcom People Viewer</a:t>
            </a:r>
          </a:p>
        </p:txBody>
      </p:sp>
      <p:sp>
        <p:nvSpPr>
          <p:cNvPr id="3" name="Content Placeholder 2">
            <a:extLst>
              <a:ext uri="{FF2B5EF4-FFF2-40B4-BE49-F238E27FC236}">
                <a16:creationId xmlns:a16="http://schemas.microsoft.com/office/drawing/2014/main" id="{8BF34BE6-6A66-4CB1-A154-F6EEFD6204ED}"/>
              </a:ext>
            </a:extLst>
          </p:cNvPr>
          <p:cNvSpPr>
            <a:spLocks noGrp="1"/>
          </p:cNvSpPr>
          <p:nvPr>
            <p:ph idx="1"/>
          </p:nvPr>
        </p:nvSpPr>
        <p:spPr/>
        <p:txBody>
          <a:bodyPr>
            <a:normAutofit fontScale="92500" lnSpcReduction="20000"/>
          </a:bodyPr>
          <a:lstStyle/>
          <a:p>
            <a:pPr lvl="0"/>
            <a:r>
              <a:rPr lang="en-US">
                <a:solidFill>
                  <a:prstClr val="black"/>
                </a:solidFill>
              </a:rPr>
              <a:t>Using Surname Search</a:t>
            </a:r>
          </a:p>
          <a:p>
            <a:pPr lvl="1"/>
            <a:r>
              <a:rPr lang="en-US">
                <a:solidFill>
                  <a:prstClr val="black"/>
                </a:solidFill>
              </a:rPr>
              <a:t>Pay attention to places and surnames</a:t>
            </a:r>
          </a:p>
          <a:p>
            <a:pPr lvl="1"/>
            <a:r>
              <a:rPr lang="en-US">
                <a:solidFill>
                  <a:prstClr val="black"/>
                </a:solidFill>
              </a:rPr>
              <a:t>Build down children</a:t>
            </a:r>
          </a:p>
          <a:p>
            <a:pPr lvl="1"/>
            <a:r>
              <a:rPr lang="en-US">
                <a:solidFill>
                  <a:prstClr val="black"/>
                </a:solidFill>
              </a:rPr>
              <a:t>Add Spouse</a:t>
            </a:r>
          </a:p>
          <a:p>
            <a:pPr lvl="1"/>
            <a:r>
              <a:rPr lang="en-US">
                <a:solidFill>
                  <a:prstClr val="black"/>
                </a:solidFill>
              </a:rPr>
              <a:t>Build up the Spouse</a:t>
            </a:r>
          </a:p>
          <a:p>
            <a:pPr lvl="1"/>
            <a:r>
              <a:rPr lang="en-US">
                <a:solidFill>
                  <a:prstClr val="black"/>
                </a:solidFill>
              </a:rPr>
              <a:t>Spouse matching any Surnames?</a:t>
            </a:r>
          </a:p>
          <a:p>
            <a:pPr lvl="1"/>
            <a:endParaRPr lang="en-US">
              <a:solidFill>
                <a:prstClr val="black"/>
              </a:solidFill>
            </a:endParaRPr>
          </a:p>
          <a:p>
            <a:r>
              <a:rPr lang="en-US">
                <a:solidFill>
                  <a:prstClr val="black"/>
                </a:solidFill>
              </a:rPr>
              <a:t>Using Comparison</a:t>
            </a:r>
          </a:p>
          <a:p>
            <a:pPr lvl="1"/>
            <a:r>
              <a:rPr lang="en-US">
                <a:solidFill>
                  <a:prstClr val="black"/>
                </a:solidFill>
              </a:rPr>
              <a:t>Upload Compare Tree</a:t>
            </a:r>
          </a:p>
          <a:p>
            <a:pPr lvl="1"/>
            <a:r>
              <a:rPr lang="en-US">
                <a:solidFill>
                  <a:prstClr val="black"/>
                </a:solidFill>
              </a:rPr>
              <a:t>New matches?</a:t>
            </a:r>
          </a:p>
          <a:p>
            <a:pPr lvl="1"/>
            <a:r>
              <a:rPr lang="en-US">
                <a:solidFill>
                  <a:prstClr val="black"/>
                </a:solidFill>
              </a:rPr>
              <a:t>Concentrate on Close matches</a:t>
            </a:r>
          </a:p>
          <a:p>
            <a:endParaRPr lang="en-US"/>
          </a:p>
        </p:txBody>
      </p:sp>
    </p:spTree>
    <p:extLst>
      <p:ext uri="{BB962C8B-B14F-4D97-AF65-F5344CB8AC3E}">
        <p14:creationId xmlns:p14="http://schemas.microsoft.com/office/powerpoint/2010/main" val="14318902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6F8C1-D43E-4FAD-999D-B828C79F39EA}"/>
              </a:ext>
            </a:extLst>
          </p:cNvPr>
          <p:cNvSpPr>
            <a:spLocks noGrp="1"/>
          </p:cNvSpPr>
          <p:nvPr>
            <p:ph type="title"/>
          </p:nvPr>
        </p:nvSpPr>
        <p:spPr/>
        <p:txBody>
          <a:bodyPr/>
          <a:lstStyle/>
          <a:p>
            <a:r>
              <a:rPr lang="en-US" dirty="0"/>
              <a:t>Other Terms (continued)</a:t>
            </a:r>
          </a:p>
        </p:txBody>
      </p:sp>
      <p:sp>
        <p:nvSpPr>
          <p:cNvPr id="3" name="Content Placeholder 2">
            <a:extLst>
              <a:ext uri="{FF2B5EF4-FFF2-40B4-BE49-F238E27FC236}">
                <a16:creationId xmlns:a16="http://schemas.microsoft.com/office/drawing/2014/main" id="{8F2990FC-9301-4B8B-ADEA-91E637EB5E86}"/>
              </a:ext>
            </a:extLst>
          </p:cNvPr>
          <p:cNvSpPr>
            <a:spLocks noGrp="1"/>
          </p:cNvSpPr>
          <p:nvPr>
            <p:ph idx="1"/>
          </p:nvPr>
        </p:nvSpPr>
        <p:spPr/>
        <p:txBody>
          <a:bodyPr/>
          <a:lstStyle/>
          <a:p>
            <a:r>
              <a:rPr lang="en-US" dirty="0"/>
              <a:t>In Common With (ICW) or Shared Match</a:t>
            </a:r>
          </a:p>
          <a:p>
            <a:pPr lvl="1"/>
            <a:r>
              <a:rPr lang="en-US" dirty="0"/>
              <a:t>When two matches are ICW with each other.  This can then be used to semi triangulate your match (find their common ancestor which is likely your common ancestor too IF the two </a:t>
            </a:r>
            <a:r>
              <a:rPr lang="en-US" dirty="0" err="1"/>
              <a:t>ICWs</a:t>
            </a:r>
            <a:r>
              <a:rPr lang="en-US" dirty="0"/>
              <a:t> also match each other). </a:t>
            </a:r>
          </a:p>
          <a:p>
            <a:endParaRPr lang="en-US" dirty="0"/>
          </a:p>
        </p:txBody>
      </p:sp>
    </p:spTree>
    <p:extLst>
      <p:ext uri="{BB962C8B-B14F-4D97-AF65-F5344CB8AC3E}">
        <p14:creationId xmlns:p14="http://schemas.microsoft.com/office/powerpoint/2010/main" val="129677735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DDBB6-1BDD-4A2A-B88B-A645C1C3826A}"/>
              </a:ext>
            </a:extLst>
          </p:cNvPr>
          <p:cNvSpPr>
            <a:spLocks noGrp="1"/>
          </p:cNvSpPr>
          <p:nvPr>
            <p:ph type="title"/>
          </p:nvPr>
        </p:nvSpPr>
        <p:spPr/>
        <p:txBody>
          <a:bodyPr/>
          <a:lstStyle/>
          <a:p>
            <a:r>
              <a:rPr lang="en-US" dirty="0"/>
              <a:t>Step Back</a:t>
            </a:r>
          </a:p>
        </p:txBody>
      </p:sp>
      <p:sp>
        <p:nvSpPr>
          <p:cNvPr id="3" name="Content Placeholder 2">
            <a:extLst>
              <a:ext uri="{FF2B5EF4-FFF2-40B4-BE49-F238E27FC236}">
                <a16:creationId xmlns:a16="http://schemas.microsoft.com/office/drawing/2014/main" id="{10F7604F-7520-46AE-9A74-2B5F95D1FED2}"/>
              </a:ext>
            </a:extLst>
          </p:cNvPr>
          <p:cNvSpPr>
            <a:spLocks noGrp="1"/>
          </p:cNvSpPr>
          <p:nvPr>
            <p:ph idx="1"/>
          </p:nvPr>
        </p:nvSpPr>
        <p:spPr/>
        <p:txBody>
          <a:bodyPr/>
          <a:lstStyle/>
          <a:p>
            <a:r>
              <a:rPr lang="en-US" dirty="0"/>
              <a:t>So I had to step back more.</a:t>
            </a:r>
          </a:p>
          <a:p>
            <a:pPr lvl="1"/>
            <a:r>
              <a:rPr lang="en-US" dirty="0"/>
              <a:t>Remember that “3</a:t>
            </a:r>
            <a:r>
              <a:rPr lang="en-US" baseline="30000" dirty="0"/>
              <a:t>rd</a:t>
            </a:r>
            <a:r>
              <a:rPr lang="en-US" dirty="0"/>
              <a:t> Cousin”?  Didn’t end up being that close.  </a:t>
            </a:r>
          </a:p>
          <a:p>
            <a:pPr lvl="1"/>
            <a:r>
              <a:rPr lang="en-US" dirty="0"/>
              <a:t>After working back one more branch, moved them forward.</a:t>
            </a:r>
          </a:p>
          <a:p>
            <a:pPr lvl="1"/>
            <a:r>
              <a:rPr lang="en-US" dirty="0"/>
              <a:t>Look what I found…</a:t>
            </a:r>
          </a:p>
          <a:p>
            <a:pPr lvl="1"/>
            <a:endParaRPr lang="en-US" dirty="0"/>
          </a:p>
          <a:p>
            <a:r>
              <a:rPr lang="en-US" dirty="0"/>
              <a:t>Family moved West (Well Ohio)</a:t>
            </a:r>
          </a:p>
          <a:p>
            <a:pPr lvl="1"/>
            <a:r>
              <a:rPr lang="en-US" dirty="0"/>
              <a:t>Then back East to …..</a:t>
            </a:r>
          </a:p>
          <a:p>
            <a:pPr lvl="1"/>
            <a:r>
              <a:rPr lang="en-US" dirty="0"/>
              <a:t>MARYLAND</a:t>
            </a:r>
          </a:p>
        </p:txBody>
      </p:sp>
    </p:spTree>
    <p:extLst>
      <p:ext uri="{BB962C8B-B14F-4D97-AF65-F5344CB8AC3E}">
        <p14:creationId xmlns:p14="http://schemas.microsoft.com/office/powerpoint/2010/main" val="180686337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70AA6-9794-42BA-82B7-D51786B19D58}"/>
              </a:ext>
            </a:extLst>
          </p:cNvPr>
          <p:cNvSpPr>
            <a:spLocks noGrp="1"/>
          </p:cNvSpPr>
          <p:nvPr>
            <p:ph type="title"/>
          </p:nvPr>
        </p:nvSpPr>
        <p:spPr/>
        <p:txBody>
          <a:bodyPr/>
          <a:lstStyle/>
          <a:p>
            <a:r>
              <a:rPr lang="en-US" dirty="0"/>
              <a:t>Is it him?</a:t>
            </a:r>
          </a:p>
        </p:txBody>
      </p:sp>
      <p:sp>
        <p:nvSpPr>
          <p:cNvPr id="3" name="Content Placeholder 2">
            <a:extLst>
              <a:ext uri="{FF2B5EF4-FFF2-40B4-BE49-F238E27FC236}">
                <a16:creationId xmlns:a16="http://schemas.microsoft.com/office/drawing/2014/main" id="{3D999A0E-929D-4AD1-B5C7-CE3E123B6EB2}"/>
              </a:ext>
            </a:extLst>
          </p:cNvPr>
          <p:cNvSpPr>
            <a:spLocks noGrp="1"/>
          </p:cNvSpPr>
          <p:nvPr>
            <p:ph idx="1"/>
          </p:nvPr>
        </p:nvSpPr>
        <p:spPr/>
        <p:txBody>
          <a:bodyPr/>
          <a:lstStyle/>
          <a:p>
            <a:r>
              <a:rPr lang="en-US" dirty="0"/>
              <a:t>In our case, we did have some other Hints.  </a:t>
            </a:r>
          </a:p>
          <a:p>
            <a:r>
              <a:rPr lang="en-US" dirty="0"/>
              <a:t>DNA doesn’t tell the whole story.</a:t>
            </a:r>
          </a:p>
          <a:p>
            <a:endParaRPr lang="en-US" dirty="0"/>
          </a:p>
          <a:p>
            <a:r>
              <a:rPr lang="en-US" dirty="0"/>
              <a:t>Hints make this very possible.  How do we figure it out for sure?</a:t>
            </a:r>
          </a:p>
        </p:txBody>
      </p:sp>
    </p:spTree>
    <p:extLst>
      <p:ext uri="{BB962C8B-B14F-4D97-AF65-F5344CB8AC3E}">
        <p14:creationId xmlns:p14="http://schemas.microsoft.com/office/powerpoint/2010/main" val="41974955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4DEE7-3308-4EC8-8FED-17C783EC558D}"/>
              </a:ext>
            </a:extLst>
          </p:cNvPr>
          <p:cNvSpPr>
            <a:spLocks noGrp="1"/>
          </p:cNvSpPr>
          <p:nvPr>
            <p:ph type="title"/>
          </p:nvPr>
        </p:nvSpPr>
        <p:spPr/>
        <p:txBody>
          <a:bodyPr/>
          <a:lstStyle/>
          <a:p>
            <a:r>
              <a:rPr lang="en-US" dirty="0"/>
              <a:t>Putting it together?</a:t>
            </a:r>
          </a:p>
        </p:txBody>
      </p:sp>
      <p:pic>
        <p:nvPicPr>
          <p:cNvPr id="5" name="Content Placeholder 5">
            <a:extLst>
              <a:ext uri="{FF2B5EF4-FFF2-40B4-BE49-F238E27FC236}">
                <a16:creationId xmlns:a16="http://schemas.microsoft.com/office/drawing/2014/main" id="{3C612991-F07D-4E0A-B252-B60A60F9E556}"/>
              </a:ext>
            </a:extLst>
          </p:cNvPr>
          <p:cNvPicPr>
            <a:picLocks noChangeAspect="1"/>
          </p:cNvPicPr>
          <p:nvPr/>
        </p:nvPicPr>
        <p:blipFill>
          <a:blip r:embed="rId2"/>
          <a:stretch>
            <a:fillRect/>
          </a:stretch>
        </p:blipFill>
        <p:spPr>
          <a:xfrm>
            <a:off x="1217734" y="1417638"/>
            <a:ext cx="8345558" cy="4290086"/>
          </a:xfrm>
          <a:prstGeom prst="rect">
            <a:avLst/>
          </a:prstGeom>
        </p:spPr>
      </p:pic>
      <p:sp>
        <p:nvSpPr>
          <p:cNvPr id="6" name="Speech Bubble: Oval 5">
            <a:extLst>
              <a:ext uri="{FF2B5EF4-FFF2-40B4-BE49-F238E27FC236}">
                <a16:creationId xmlns:a16="http://schemas.microsoft.com/office/drawing/2014/main" id="{5E8E17D2-282B-4233-829E-6B6117DFA8FD}"/>
              </a:ext>
            </a:extLst>
          </p:cNvPr>
          <p:cNvSpPr/>
          <p:nvPr/>
        </p:nvSpPr>
        <p:spPr>
          <a:xfrm>
            <a:off x="9447428" y="1688403"/>
            <a:ext cx="1674839" cy="852854"/>
          </a:xfrm>
          <a:prstGeom prst="wedgeEllipseCallout">
            <a:avLst>
              <a:gd name="adj1" fmla="val -79106"/>
              <a:gd name="adj2" fmla="val 7613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ln w="0"/>
                <a:solidFill>
                  <a:schemeClr val="tx1"/>
                </a:solidFill>
                <a:effectLst>
                  <a:outerShdw blurRad="38100" dist="19050" dir="2700000" algn="tl" rotWithShape="0">
                    <a:schemeClr val="dk1">
                      <a:alpha val="40000"/>
                    </a:schemeClr>
                  </a:outerShdw>
                </a:effectLst>
              </a:rPr>
              <a:t>23andMe 3</a:t>
            </a:r>
            <a:r>
              <a:rPr lang="en-US" sz="1400" baseline="30000" dirty="0">
                <a:ln w="0"/>
                <a:solidFill>
                  <a:schemeClr val="tx1"/>
                </a:solidFill>
                <a:effectLst>
                  <a:outerShdw blurRad="38100" dist="19050" dir="2700000" algn="tl" rotWithShape="0">
                    <a:schemeClr val="dk1">
                      <a:alpha val="40000"/>
                    </a:schemeClr>
                  </a:outerShdw>
                </a:effectLst>
              </a:rPr>
              <a:t>rd</a:t>
            </a:r>
            <a:r>
              <a:rPr lang="en-US" sz="1400" dirty="0">
                <a:ln w="0"/>
                <a:solidFill>
                  <a:schemeClr val="tx1"/>
                </a:solidFill>
                <a:effectLst>
                  <a:outerShdw blurRad="38100" dist="19050" dir="2700000" algn="tl" rotWithShape="0">
                    <a:schemeClr val="dk1">
                      <a:alpha val="40000"/>
                    </a:schemeClr>
                  </a:outerShdw>
                </a:effectLst>
              </a:rPr>
              <a:t> Cousin Once Removed</a:t>
            </a:r>
          </a:p>
        </p:txBody>
      </p:sp>
      <p:sp>
        <p:nvSpPr>
          <p:cNvPr id="10" name="Speech Bubble: Oval 9">
            <a:extLst>
              <a:ext uri="{FF2B5EF4-FFF2-40B4-BE49-F238E27FC236}">
                <a16:creationId xmlns:a16="http://schemas.microsoft.com/office/drawing/2014/main" id="{D9838B5D-BA92-4D6F-9904-9C660E9B51EA}"/>
              </a:ext>
            </a:extLst>
          </p:cNvPr>
          <p:cNvSpPr/>
          <p:nvPr/>
        </p:nvSpPr>
        <p:spPr>
          <a:xfrm>
            <a:off x="9447428" y="2731808"/>
            <a:ext cx="1674839" cy="852854"/>
          </a:xfrm>
          <a:prstGeom prst="wedgeEllipseCallout">
            <a:avLst>
              <a:gd name="adj1" fmla="val -79106"/>
              <a:gd name="adj2" fmla="val 7613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ln w="0"/>
                <a:solidFill>
                  <a:schemeClr val="tx1"/>
                </a:solidFill>
                <a:effectLst>
                  <a:outerShdw blurRad="38100" dist="19050" dir="2700000" algn="tl" rotWithShape="0">
                    <a:schemeClr val="dk1">
                      <a:alpha val="40000"/>
                    </a:schemeClr>
                  </a:outerShdw>
                </a:effectLst>
              </a:rPr>
              <a:t>Ancestry 4</a:t>
            </a:r>
            <a:r>
              <a:rPr lang="en-US" sz="1400" baseline="30000" dirty="0">
                <a:ln w="0"/>
                <a:solidFill>
                  <a:schemeClr val="tx1"/>
                </a:solidFill>
                <a:effectLst>
                  <a:outerShdw blurRad="38100" dist="19050" dir="2700000" algn="tl" rotWithShape="0">
                    <a:schemeClr val="dk1">
                      <a:alpha val="40000"/>
                    </a:schemeClr>
                  </a:outerShdw>
                </a:effectLst>
              </a:rPr>
              <a:t>th</a:t>
            </a:r>
            <a:r>
              <a:rPr lang="en-US" sz="1400" dirty="0">
                <a:ln w="0"/>
                <a:solidFill>
                  <a:schemeClr val="tx1"/>
                </a:solidFill>
                <a:effectLst>
                  <a:outerShdw blurRad="38100" dist="19050" dir="2700000" algn="tl" rotWithShape="0">
                    <a:schemeClr val="dk1">
                      <a:alpha val="40000"/>
                    </a:schemeClr>
                  </a:outerShdw>
                </a:effectLst>
              </a:rPr>
              <a:t> Cousins</a:t>
            </a:r>
          </a:p>
        </p:txBody>
      </p:sp>
      <p:sp>
        <p:nvSpPr>
          <p:cNvPr id="11" name="Speech Bubble: Oval 10">
            <a:extLst>
              <a:ext uri="{FF2B5EF4-FFF2-40B4-BE49-F238E27FC236}">
                <a16:creationId xmlns:a16="http://schemas.microsoft.com/office/drawing/2014/main" id="{85937A20-56C7-4C19-999C-B70E31A1C405}"/>
              </a:ext>
            </a:extLst>
          </p:cNvPr>
          <p:cNvSpPr/>
          <p:nvPr/>
        </p:nvSpPr>
        <p:spPr>
          <a:xfrm>
            <a:off x="9505360" y="3699765"/>
            <a:ext cx="1674839" cy="852854"/>
          </a:xfrm>
          <a:prstGeom prst="wedgeEllipseCallout">
            <a:avLst>
              <a:gd name="adj1" fmla="val -79106"/>
              <a:gd name="adj2" fmla="val 7613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ln w="0"/>
                <a:solidFill>
                  <a:schemeClr val="tx1"/>
                </a:solidFill>
                <a:effectLst>
                  <a:outerShdw blurRad="38100" dist="19050" dir="2700000" algn="tl" rotWithShape="0">
                    <a:schemeClr val="dk1">
                      <a:alpha val="40000"/>
                    </a:schemeClr>
                  </a:outerShdw>
                </a:effectLst>
              </a:rPr>
              <a:t>FTDNA </a:t>
            </a:r>
            <a:r>
              <a:rPr lang="en-US" sz="1400" dirty="0" err="1">
                <a:ln w="0"/>
                <a:solidFill>
                  <a:schemeClr val="tx1"/>
                </a:solidFill>
                <a:effectLst>
                  <a:outerShdw blurRad="38100" dist="19050" dir="2700000" algn="tl" rotWithShape="0">
                    <a:schemeClr val="dk1">
                      <a:alpha val="40000"/>
                    </a:schemeClr>
                  </a:outerShdw>
                </a:effectLst>
              </a:rPr>
              <a:t>Misc</a:t>
            </a:r>
            <a:r>
              <a:rPr lang="en-US" sz="1400" dirty="0">
                <a:ln w="0"/>
                <a:solidFill>
                  <a:schemeClr val="tx1"/>
                </a:solidFill>
                <a:effectLst>
                  <a:outerShdw blurRad="38100" dist="19050" dir="2700000" algn="tl" rotWithShape="0">
                    <a:schemeClr val="dk1">
                      <a:alpha val="40000"/>
                    </a:schemeClr>
                  </a:outerShdw>
                </a:effectLst>
              </a:rPr>
              <a:t> Distant Matches</a:t>
            </a:r>
          </a:p>
        </p:txBody>
      </p:sp>
    </p:spTree>
    <p:extLst>
      <p:ext uri="{BB962C8B-B14F-4D97-AF65-F5344CB8AC3E}">
        <p14:creationId xmlns:p14="http://schemas.microsoft.com/office/powerpoint/2010/main" val="205999313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5DA4C-9A51-476D-9180-03D8A66078E9}"/>
              </a:ext>
            </a:extLst>
          </p:cNvPr>
          <p:cNvSpPr>
            <a:spLocks noGrp="1"/>
          </p:cNvSpPr>
          <p:nvPr>
            <p:ph type="title"/>
          </p:nvPr>
        </p:nvSpPr>
        <p:spPr/>
        <p:txBody>
          <a:bodyPr>
            <a:normAutofit fontScale="90000"/>
          </a:bodyPr>
          <a:lstStyle/>
          <a:p>
            <a:r>
              <a:rPr lang="en-US"/>
              <a:t>Biological Father</a:t>
            </a:r>
            <a:br>
              <a:rPr lang="en-US"/>
            </a:br>
            <a:r>
              <a:rPr lang="en-US" sz="2800"/>
              <a:t>Found through Common Ancestors</a:t>
            </a:r>
            <a:endParaRPr lang="en-US"/>
          </a:p>
        </p:txBody>
      </p:sp>
      <p:pic>
        <p:nvPicPr>
          <p:cNvPr id="4" name="Content Placeholder 8" descr="A vintage photo of a person&#10;&#10;Description automatically generated">
            <a:extLst>
              <a:ext uri="{FF2B5EF4-FFF2-40B4-BE49-F238E27FC236}">
                <a16:creationId xmlns:a16="http://schemas.microsoft.com/office/drawing/2014/main" id="{B928DA67-5F93-4E25-AFAC-5C66EA2AC2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650" y="1690689"/>
            <a:ext cx="1123950" cy="2305050"/>
          </a:xfrm>
          <a:prstGeom prst="rect">
            <a:avLst/>
          </a:prstGeom>
        </p:spPr>
      </p:pic>
      <p:pic>
        <p:nvPicPr>
          <p:cNvPr id="5" name="Picture 4" descr="A person standing in a room&#10;&#10;Description automatically generated">
            <a:extLst>
              <a:ext uri="{FF2B5EF4-FFF2-40B4-BE49-F238E27FC236}">
                <a16:creationId xmlns:a16="http://schemas.microsoft.com/office/drawing/2014/main" id="{320A8562-9552-4A9F-9A44-3650B68D61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2457" y="1417638"/>
            <a:ext cx="6415345" cy="3613707"/>
          </a:xfrm>
          <a:prstGeom prst="rect">
            <a:avLst/>
          </a:prstGeom>
        </p:spPr>
      </p:pic>
      <p:pic>
        <p:nvPicPr>
          <p:cNvPr id="6" name="Content Placeholder 4" descr="A close up of a newspaper&#10;&#10;Description automatically generated">
            <a:extLst>
              <a:ext uri="{FF2B5EF4-FFF2-40B4-BE49-F238E27FC236}">
                <a16:creationId xmlns:a16="http://schemas.microsoft.com/office/drawing/2014/main" id="{0EBAC0E8-3831-4FB4-AB50-A9699A4AC7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494" y="4263511"/>
            <a:ext cx="2692857" cy="1837401"/>
          </a:xfrm>
          <a:prstGeom prst="rect">
            <a:avLst/>
          </a:prstGeom>
        </p:spPr>
      </p:pic>
      <p:pic>
        <p:nvPicPr>
          <p:cNvPr id="7" name="Picture 6" descr="A person posing for the camera&#10;&#10;Description automatically generated">
            <a:extLst>
              <a:ext uri="{FF2B5EF4-FFF2-40B4-BE49-F238E27FC236}">
                <a16:creationId xmlns:a16="http://schemas.microsoft.com/office/drawing/2014/main" id="{D4899879-2AE7-411A-B21E-23DA697A24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10650" y="3523792"/>
            <a:ext cx="2590800" cy="2590800"/>
          </a:xfrm>
          <a:prstGeom prst="rect">
            <a:avLst/>
          </a:prstGeom>
        </p:spPr>
      </p:pic>
    </p:spTree>
    <p:extLst>
      <p:ext uri="{BB962C8B-B14F-4D97-AF65-F5344CB8AC3E}">
        <p14:creationId xmlns:p14="http://schemas.microsoft.com/office/powerpoint/2010/main" val="206720220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15ECF-ACA6-4457-B042-6E46AAF4687D}"/>
              </a:ext>
            </a:extLst>
          </p:cNvPr>
          <p:cNvSpPr>
            <a:spLocks noGrp="1"/>
          </p:cNvSpPr>
          <p:nvPr>
            <p:ph type="title"/>
          </p:nvPr>
        </p:nvSpPr>
        <p:spPr/>
        <p:txBody>
          <a:bodyPr/>
          <a:lstStyle/>
          <a:p>
            <a:endParaRPr lang="en-US"/>
          </a:p>
        </p:txBody>
      </p:sp>
      <p:pic>
        <p:nvPicPr>
          <p:cNvPr id="4" name="Picture 3" descr="A person posing for the camera&#10;&#10;Description automatically generated">
            <a:extLst>
              <a:ext uri="{FF2B5EF4-FFF2-40B4-BE49-F238E27FC236}">
                <a16:creationId xmlns:a16="http://schemas.microsoft.com/office/drawing/2014/main" id="{B9AB2BD5-076E-4B3F-B4B4-E784319BE1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2423" y="2307272"/>
            <a:ext cx="1960544" cy="2612665"/>
          </a:xfrm>
          <a:prstGeom prst="rect">
            <a:avLst/>
          </a:prstGeom>
        </p:spPr>
      </p:pic>
      <p:pic>
        <p:nvPicPr>
          <p:cNvPr id="5" name="Picture 4" descr="A person holding a dog posing for the camera&#10;&#10;Description automatically generated">
            <a:extLst>
              <a:ext uri="{FF2B5EF4-FFF2-40B4-BE49-F238E27FC236}">
                <a16:creationId xmlns:a16="http://schemas.microsoft.com/office/drawing/2014/main" id="{FC6191C3-C294-43A7-9412-0FD38B2FE9E6}"/>
              </a:ext>
            </a:extLst>
          </p:cNvPr>
          <p:cNvPicPr>
            <a:picLocks noChangeAspect="1"/>
          </p:cNvPicPr>
          <p:nvPr/>
        </p:nvPicPr>
        <p:blipFill rotWithShape="1">
          <a:blip r:embed="rId3">
            <a:extLst>
              <a:ext uri="{28A0092B-C50C-407E-A947-70E740481C1C}">
                <a14:useLocalDpi xmlns:a14="http://schemas.microsoft.com/office/drawing/2010/main" val="0"/>
              </a:ext>
            </a:extLst>
          </a:blip>
          <a:srcRect t="9317" b="33173"/>
          <a:stretch/>
        </p:blipFill>
        <p:spPr>
          <a:xfrm>
            <a:off x="2083483" y="1265801"/>
            <a:ext cx="4260052" cy="5060569"/>
          </a:xfrm>
          <a:prstGeom prst="rect">
            <a:avLst/>
          </a:prstGeom>
        </p:spPr>
      </p:pic>
    </p:spTree>
    <p:extLst>
      <p:ext uri="{BB962C8B-B14F-4D97-AF65-F5344CB8AC3E}">
        <p14:creationId xmlns:p14="http://schemas.microsoft.com/office/powerpoint/2010/main" val="250704139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663A3-11A9-4B30-9E68-3F1F58A90EB5}"/>
              </a:ext>
            </a:extLst>
          </p:cNvPr>
          <p:cNvSpPr>
            <a:spLocks noGrp="1"/>
          </p:cNvSpPr>
          <p:nvPr>
            <p:ph type="title"/>
          </p:nvPr>
        </p:nvSpPr>
        <p:spPr/>
        <p:txBody>
          <a:bodyPr/>
          <a:lstStyle/>
          <a:p>
            <a:r>
              <a:rPr lang="en-US"/>
              <a:t>Start and Finish Meet</a:t>
            </a:r>
          </a:p>
        </p:txBody>
      </p:sp>
      <p:pic>
        <p:nvPicPr>
          <p:cNvPr id="4" name="Picture 3" descr="A group of people sitting at a table&#10;&#10;Description automatically generated">
            <a:extLst>
              <a:ext uri="{FF2B5EF4-FFF2-40B4-BE49-F238E27FC236}">
                <a16:creationId xmlns:a16="http://schemas.microsoft.com/office/drawing/2014/main" id="{D0CCA33F-1AC5-4E80-BE66-F1CD6686DF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2146294"/>
            <a:ext cx="6400800" cy="3111500"/>
          </a:xfrm>
          <a:prstGeom prst="rect">
            <a:avLst/>
          </a:prstGeom>
        </p:spPr>
      </p:pic>
      <p:pic>
        <p:nvPicPr>
          <p:cNvPr id="5" name="Picture 4" descr="A group of people posing for a photo&#10;&#10;Description automatically generated">
            <a:extLst>
              <a:ext uri="{FF2B5EF4-FFF2-40B4-BE49-F238E27FC236}">
                <a16:creationId xmlns:a16="http://schemas.microsoft.com/office/drawing/2014/main" id="{A42A3E8B-880E-4890-857F-46D295BE7F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3560" y="2146732"/>
            <a:ext cx="3111062" cy="3111062"/>
          </a:xfrm>
          <a:prstGeom prst="rect">
            <a:avLst/>
          </a:prstGeom>
        </p:spPr>
      </p:pic>
    </p:spTree>
    <p:extLst>
      <p:ext uri="{BB962C8B-B14F-4D97-AF65-F5344CB8AC3E}">
        <p14:creationId xmlns:p14="http://schemas.microsoft.com/office/powerpoint/2010/main" val="218421809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44E38-798B-4688-8E89-89EE27590E8B}"/>
              </a:ext>
            </a:extLst>
          </p:cNvPr>
          <p:cNvSpPr>
            <a:spLocks noGrp="1"/>
          </p:cNvSpPr>
          <p:nvPr>
            <p:ph type="title"/>
          </p:nvPr>
        </p:nvSpPr>
        <p:spPr/>
        <p:txBody>
          <a:bodyPr/>
          <a:lstStyle/>
          <a:p>
            <a:r>
              <a:rPr lang="en-US" dirty="0"/>
              <a:t>Thanks</a:t>
            </a:r>
          </a:p>
        </p:txBody>
      </p:sp>
      <p:sp>
        <p:nvSpPr>
          <p:cNvPr id="3" name="Content Placeholder 2">
            <a:extLst>
              <a:ext uri="{FF2B5EF4-FFF2-40B4-BE49-F238E27FC236}">
                <a16:creationId xmlns:a16="http://schemas.microsoft.com/office/drawing/2014/main" id="{98C75101-1F2F-41A5-A415-029BC237D2E2}"/>
              </a:ext>
            </a:extLst>
          </p:cNvPr>
          <p:cNvSpPr>
            <a:spLocks noGrp="1"/>
          </p:cNvSpPr>
          <p:nvPr>
            <p:ph idx="1"/>
          </p:nvPr>
        </p:nvSpPr>
        <p:spPr/>
        <p:txBody>
          <a:bodyPr/>
          <a:lstStyle/>
          <a:p>
            <a:r>
              <a:rPr lang="en-US" dirty="0"/>
              <a:t>DNAAdoption.org</a:t>
            </a:r>
          </a:p>
          <a:p>
            <a:r>
              <a:rPr lang="en-US" dirty="0"/>
              <a:t>ISOGG.org</a:t>
            </a:r>
          </a:p>
          <a:p>
            <a:r>
              <a:rPr lang="en-US" dirty="0"/>
              <a:t>Leah Larkin, theDNAgeek.com</a:t>
            </a:r>
          </a:p>
          <a:p>
            <a:r>
              <a:rPr lang="en-US" dirty="0"/>
              <a:t>Brock Waters</a:t>
            </a:r>
          </a:p>
          <a:p>
            <a:r>
              <a:rPr lang="en-US" dirty="0"/>
              <a:t>John Collins</a:t>
            </a:r>
          </a:p>
          <a:p>
            <a:r>
              <a:rPr lang="en-US" dirty="0"/>
              <a:t>Various Third-Party Tool Authors and Sites.</a:t>
            </a:r>
          </a:p>
          <a:p>
            <a:endParaRPr lang="en-US" dirty="0"/>
          </a:p>
          <a:p>
            <a:endParaRPr lang="en-US" dirty="0"/>
          </a:p>
        </p:txBody>
      </p:sp>
    </p:spTree>
    <p:extLst>
      <p:ext uri="{BB962C8B-B14F-4D97-AF65-F5344CB8AC3E}">
        <p14:creationId xmlns:p14="http://schemas.microsoft.com/office/powerpoint/2010/main" val="179856449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04AAC408-EEFE-5243-B90D-FBFB909B8B48}"/>
              </a:ext>
            </a:extLst>
          </p:cNvPr>
          <p:cNvSpPr txBox="1"/>
          <p:nvPr/>
        </p:nvSpPr>
        <p:spPr>
          <a:xfrm>
            <a:off x="356966" y="2076167"/>
            <a:ext cx="7160115" cy="3046988"/>
          </a:xfrm>
          <a:prstGeom prst="rect">
            <a:avLst/>
          </a:prstGeom>
          <a:noFill/>
        </p:spPr>
        <p:txBody>
          <a:bodyPr wrap="square" rtlCol="0">
            <a:spAutoFit/>
          </a:bodyPr>
          <a:lstStyle/>
          <a:p>
            <a:r>
              <a:rPr lang="en-US" sz="3200">
                <a:solidFill>
                  <a:srgbClr val="53565A"/>
                </a:solidFill>
              </a:rPr>
              <a:t>Remember to give feedback in the app!</a:t>
            </a:r>
          </a:p>
          <a:p>
            <a:endParaRPr lang="en-US" sz="3200">
              <a:solidFill>
                <a:srgbClr val="53565A"/>
              </a:solidFill>
            </a:endParaRPr>
          </a:p>
          <a:p>
            <a:pPr marL="457200" indent="-457200">
              <a:buFont typeface="+mj-lt"/>
              <a:buAutoNum type="arabicPeriod"/>
            </a:pPr>
            <a:r>
              <a:rPr lang="en-US" sz="3200">
                <a:solidFill>
                  <a:srgbClr val="53565A"/>
                </a:solidFill>
              </a:rPr>
              <a:t>Go to session RT8323 in the RootsTech Mobile App</a:t>
            </a:r>
          </a:p>
          <a:p>
            <a:pPr marL="457200" indent="-457200">
              <a:buFont typeface="+mj-lt"/>
              <a:buAutoNum type="arabicPeriod"/>
            </a:pPr>
            <a:r>
              <a:rPr lang="en-US" sz="3200">
                <a:solidFill>
                  <a:srgbClr val="53565A"/>
                </a:solidFill>
              </a:rPr>
              <a:t>Tap the “Clipboard” icon</a:t>
            </a:r>
          </a:p>
          <a:p>
            <a:pPr marL="457200" indent="-457200">
              <a:buFont typeface="+mj-lt"/>
              <a:buAutoNum type="arabicPeriod"/>
            </a:pPr>
            <a:r>
              <a:rPr lang="en-US" sz="3200">
                <a:solidFill>
                  <a:srgbClr val="53565A"/>
                </a:solidFill>
              </a:rPr>
              <a:t>Rate the presentation</a:t>
            </a:r>
          </a:p>
        </p:txBody>
      </p:sp>
      <p:cxnSp>
        <p:nvCxnSpPr>
          <p:cNvPr id="22" name="Straight Arrow Connector 21">
            <a:extLst>
              <a:ext uri="{FF2B5EF4-FFF2-40B4-BE49-F238E27FC236}">
                <a16:creationId xmlns:a16="http://schemas.microsoft.com/office/drawing/2014/main" id="{13300F54-41C1-A240-B6A2-C9868FD89DB5}"/>
              </a:ext>
            </a:extLst>
          </p:cNvPr>
          <p:cNvCxnSpPr>
            <a:cxnSpLocks/>
          </p:cNvCxnSpPr>
          <p:nvPr/>
        </p:nvCxnSpPr>
        <p:spPr>
          <a:xfrm flipV="1">
            <a:off x="5011387" y="1627632"/>
            <a:ext cx="3813820" cy="2742489"/>
          </a:xfrm>
          <a:prstGeom prst="straightConnector1">
            <a:avLst/>
          </a:prstGeom>
          <a:ln w="76200">
            <a:solidFill>
              <a:srgbClr val="AC145A"/>
            </a:solidFill>
            <a:tailEnd type="triangle"/>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44EE929F-BBE1-5A4C-B11A-89E2AD2F9F6A}"/>
              </a:ext>
            </a:extLst>
          </p:cNvPr>
          <p:cNvSpPr>
            <a:spLocks noGrp="1"/>
          </p:cNvSpPr>
          <p:nvPr>
            <p:ph type="title"/>
          </p:nvPr>
        </p:nvSpPr>
        <p:spPr/>
        <p:txBody>
          <a:bodyPr/>
          <a:lstStyle/>
          <a:p>
            <a:pPr algn="l"/>
            <a:r>
              <a:rPr lang="en-US"/>
              <a:t>Feedback</a:t>
            </a:r>
          </a:p>
        </p:txBody>
      </p:sp>
      <p:pic>
        <p:nvPicPr>
          <p:cNvPr id="4" name="Picture 3">
            <a:extLst>
              <a:ext uri="{FF2B5EF4-FFF2-40B4-BE49-F238E27FC236}">
                <a16:creationId xmlns:a16="http://schemas.microsoft.com/office/drawing/2014/main" id="{577B5E67-C06F-42FD-9DC3-AA6FB59E5E88}"/>
              </a:ext>
            </a:extLst>
          </p:cNvPr>
          <p:cNvPicPr>
            <a:picLocks noChangeAspect="1"/>
          </p:cNvPicPr>
          <p:nvPr/>
        </p:nvPicPr>
        <p:blipFill>
          <a:blip r:embed="rId2"/>
          <a:stretch>
            <a:fillRect/>
          </a:stretch>
        </p:blipFill>
        <p:spPr>
          <a:xfrm>
            <a:off x="8825207" y="0"/>
            <a:ext cx="3366793" cy="6099048"/>
          </a:xfrm>
          <a:prstGeom prst="rect">
            <a:avLst/>
          </a:prstGeom>
        </p:spPr>
      </p:pic>
    </p:spTree>
    <p:extLst>
      <p:ext uri="{BB962C8B-B14F-4D97-AF65-F5344CB8AC3E}">
        <p14:creationId xmlns:p14="http://schemas.microsoft.com/office/powerpoint/2010/main" val="301669059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D4E10-0370-5045-8548-D78D2405047F}"/>
              </a:ext>
            </a:extLst>
          </p:cNvPr>
          <p:cNvSpPr>
            <a:spLocks noGrp="1"/>
          </p:cNvSpPr>
          <p:nvPr>
            <p:ph type="title"/>
          </p:nvPr>
        </p:nvSpPr>
        <p:spPr/>
        <p:txBody>
          <a:bodyPr/>
          <a:lstStyle/>
          <a:p>
            <a:r>
              <a:rPr lang="en-US" dirty="0"/>
              <a:t>Presenter Contact Information / Questions</a:t>
            </a:r>
          </a:p>
        </p:txBody>
      </p:sp>
      <p:pic>
        <p:nvPicPr>
          <p:cNvPr id="4" name="Picture 3">
            <a:extLst>
              <a:ext uri="{FF2B5EF4-FFF2-40B4-BE49-F238E27FC236}">
                <a16:creationId xmlns:a16="http://schemas.microsoft.com/office/drawing/2014/main" id="{15DBF9C0-7983-634D-9733-E36F7E8EA585}"/>
              </a:ext>
            </a:extLst>
          </p:cNvPr>
          <p:cNvPicPr>
            <a:picLocks noChangeAspect="1"/>
          </p:cNvPicPr>
          <p:nvPr/>
        </p:nvPicPr>
        <p:blipFill rotWithShape="1">
          <a:blip r:embed="rId2"/>
          <a:srcRect l="23105" r="23554"/>
          <a:stretch/>
        </p:blipFill>
        <p:spPr>
          <a:xfrm>
            <a:off x="983892" y="3721036"/>
            <a:ext cx="644508" cy="634340"/>
          </a:xfrm>
          <a:prstGeom prst="rect">
            <a:avLst/>
          </a:prstGeom>
        </p:spPr>
      </p:pic>
      <p:pic>
        <p:nvPicPr>
          <p:cNvPr id="8" name="Picture 7">
            <a:extLst>
              <a:ext uri="{FF2B5EF4-FFF2-40B4-BE49-F238E27FC236}">
                <a16:creationId xmlns:a16="http://schemas.microsoft.com/office/drawing/2014/main" id="{4A8619A0-9B54-0548-8B6B-11BBC9C70181}"/>
              </a:ext>
            </a:extLst>
          </p:cNvPr>
          <p:cNvPicPr>
            <a:picLocks noChangeAspect="1"/>
          </p:cNvPicPr>
          <p:nvPr/>
        </p:nvPicPr>
        <p:blipFill>
          <a:blip r:embed="rId3"/>
          <a:stretch>
            <a:fillRect/>
          </a:stretch>
        </p:blipFill>
        <p:spPr>
          <a:xfrm>
            <a:off x="994061" y="2930023"/>
            <a:ext cx="634340" cy="634340"/>
          </a:xfrm>
          <a:prstGeom prst="rect">
            <a:avLst/>
          </a:prstGeom>
        </p:spPr>
      </p:pic>
      <p:pic>
        <p:nvPicPr>
          <p:cNvPr id="9" name="Picture 8">
            <a:extLst>
              <a:ext uri="{FF2B5EF4-FFF2-40B4-BE49-F238E27FC236}">
                <a16:creationId xmlns:a16="http://schemas.microsoft.com/office/drawing/2014/main" id="{27A00662-3F59-2B41-8585-CE4F3AD8978B}"/>
              </a:ext>
            </a:extLst>
          </p:cNvPr>
          <p:cNvPicPr>
            <a:picLocks noChangeAspect="1"/>
          </p:cNvPicPr>
          <p:nvPr/>
        </p:nvPicPr>
        <p:blipFill>
          <a:blip r:embed="rId4"/>
          <a:stretch>
            <a:fillRect/>
          </a:stretch>
        </p:blipFill>
        <p:spPr>
          <a:xfrm>
            <a:off x="968639" y="2173993"/>
            <a:ext cx="654677" cy="654677"/>
          </a:xfrm>
          <a:prstGeom prst="rect">
            <a:avLst/>
          </a:prstGeom>
        </p:spPr>
      </p:pic>
      <p:pic>
        <p:nvPicPr>
          <p:cNvPr id="11" name="Picture 10">
            <a:extLst>
              <a:ext uri="{FF2B5EF4-FFF2-40B4-BE49-F238E27FC236}">
                <a16:creationId xmlns:a16="http://schemas.microsoft.com/office/drawing/2014/main" id="{CC7055BA-66D6-AF4A-84A2-625F369BB5CD}"/>
              </a:ext>
            </a:extLst>
          </p:cNvPr>
          <p:cNvPicPr>
            <a:picLocks noChangeAspect="1"/>
          </p:cNvPicPr>
          <p:nvPr/>
        </p:nvPicPr>
        <p:blipFill>
          <a:blip r:embed="rId5"/>
          <a:stretch>
            <a:fillRect/>
          </a:stretch>
        </p:blipFill>
        <p:spPr>
          <a:xfrm>
            <a:off x="970790" y="1438300"/>
            <a:ext cx="646219" cy="634340"/>
          </a:xfrm>
          <a:prstGeom prst="rect">
            <a:avLst/>
          </a:prstGeom>
        </p:spPr>
      </p:pic>
      <p:sp>
        <p:nvSpPr>
          <p:cNvPr id="12" name="TextBox 11">
            <a:extLst>
              <a:ext uri="{FF2B5EF4-FFF2-40B4-BE49-F238E27FC236}">
                <a16:creationId xmlns:a16="http://schemas.microsoft.com/office/drawing/2014/main" id="{331569F1-CCD6-F34C-893A-C7D532F0448B}"/>
              </a:ext>
            </a:extLst>
          </p:cNvPr>
          <p:cNvSpPr txBox="1"/>
          <p:nvPr/>
        </p:nvSpPr>
        <p:spPr>
          <a:xfrm>
            <a:off x="1628400" y="1464948"/>
            <a:ext cx="6994566" cy="1077218"/>
          </a:xfrm>
          <a:prstGeom prst="rect">
            <a:avLst/>
          </a:prstGeom>
          <a:noFill/>
        </p:spPr>
        <p:txBody>
          <a:bodyPr wrap="square" rtlCol="0">
            <a:spAutoFit/>
          </a:bodyPr>
          <a:lstStyle/>
          <a:p>
            <a:r>
              <a:rPr lang="en-US" sz="3200"/>
              <a:t>: </a:t>
            </a:r>
            <a:r>
              <a:rPr lang="en-US" sz="3200">
                <a:solidFill>
                  <a:srgbClr val="3EB1C8"/>
                </a:solidFill>
              </a:rPr>
              <a:t>rob.warthen@dnagedcom.com</a:t>
            </a:r>
          </a:p>
          <a:p>
            <a:r>
              <a:rPr lang="en-US" sz="3200"/>
              <a:t>	</a:t>
            </a:r>
          </a:p>
        </p:txBody>
      </p:sp>
      <p:sp>
        <p:nvSpPr>
          <p:cNvPr id="13" name="TextBox 12">
            <a:extLst>
              <a:ext uri="{FF2B5EF4-FFF2-40B4-BE49-F238E27FC236}">
                <a16:creationId xmlns:a16="http://schemas.microsoft.com/office/drawing/2014/main" id="{E27747BB-050B-C948-9216-068946DD1EBB}"/>
              </a:ext>
            </a:extLst>
          </p:cNvPr>
          <p:cNvSpPr txBox="1"/>
          <p:nvPr/>
        </p:nvSpPr>
        <p:spPr>
          <a:xfrm>
            <a:off x="1628400" y="2173993"/>
            <a:ext cx="6994566" cy="584775"/>
          </a:xfrm>
          <a:prstGeom prst="rect">
            <a:avLst/>
          </a:prstGeom>
          <a:noFill/>
        </p:spPr>
        <p:txBody>
          <a:bodyPr wrap="square" rtlCol="0">
            <a:spAutoFit/>
          </a:bodyPr>
          <a:lstStyle/>
          <a:p>
            <a:r>
              <a:rPr lang="en-US" sz="3200"/>
              <a:t>: </a:t>
            </a:r>
            <a:r>
              <a:rPr lang="en-US" sz="3200">
                <a:solidFill>
                  <a:srgbClr val="3EB1C8"/>
                </a:solidFill>
              </a:rPr>
              <a:t>www.dnagedcom.com</a:t>
            </a:r>
            <a:r>
              <a:rPr lang="en-US" sz="3200"/>
              <a:t>	</a:t>
            </a:r>
          </a:p>
        </p:txBody>
      </p:sp>
      <p:sp>
        <p:nvSpPr>
          <p:cNvPr id="14" name="TextBox 13">
            <a:extLst>
              <a:ext uri="{FF2B5EF4-FFF2-40B4-BE49-F238E27FC236}">
                <a16:creationId xmlns:a16="http://schemas.microsoft.com/office/drawing/2014/main" id="{B459FEEB-5D52-B844-BC85-36CB71D50180}"/>
              </a:ext>
            </a:extLst>
          </p:cNvPr>
          <p:cNvSpPr txBox="1"/>
          <p:nvPr/>
        </p:nvSpPr>
        <p:spPr>
          <a:xfrm>
            <a:off x="1628400" y="2883038"/>
            <a:ext cx="6994566" cy="584775"/>
          </a:xfrm>
          <a:prstGeom prst="rect">
            <a:avLst/>
          </a:prstGeom>
          <a:noFill/>
        </p:spPr>
        <p:txBody>
          <a:bodyPr wrap="square" rtlCol="0">
            <a:spAutoFit/>
          </a:bodyPr>
          <a:lstStyle/>
          <a:p>
            <a:r>
              <a:rPr lang="en-US" sz="3200"/>
              <a:t>: </a:t>
            </a:r>
            <a:r>
              <a:rPr lang="en-US" sz="3200">
                <a:solidFill>
                  <a:srgbClr val="3EB1C8"/>
                </a:solidFill>
                <a:hlinkClick r:id="rId6">
                  <a:extLst>
                    <a:ext uri="{A12FA001-AC4F-418D-AE19-62706E023703}">
                      <ahyp:hlinkClr xmlns:ahyp="http://schemas.microsoft.com/office/drawing/2018/hyperlinkcolor" val="tx"/>
                    </a:ext>
                  </a:extLst>
                </a:hlinkClick>
              </a:rPr>
              <a:t>www.dnagedcom/doc</a:t>
            </a:r>
            <a:r>
              <a:rPr lang="en-US" sz="3200"/>
              <a:t>	</a:t>
            </a:r>
          </a:p>
        </p:txBody>
      </p:sp>
      <p:sp>
        <p:nvSpPr>
          <p:cNvPr id="15" name="TextBox 14">
            <a:extLst>
              <a:ext uri="{FF2B5EF4-FFF2-40B4-BE49-F238E27FC236}">
                <a16:creationId xmlns:a16="http://schemas.microsoft.com/office/drawing/2014/main" id="{F7C233A9-E9A5-3344-A2C3-FB128DBDE93C}"/>
              </a:ext>
            </a:extLst>
          </p:cNvPr>
          <p:cNvSpPr txBox="1"/>
          <p:nvPr/>
        </p:nvSpPr>
        <p:spPr>
          <a:xfrm>
            <a:off x="1628399" y="3729617"/>
            <a:ext cx="9133885" cy="584775"/>
          </a:xfrm>
          <a:prstGeom prst="rect">
            <a:avLst/>
          </a:prstGeom>
          <a:noFill/>
        </p:spPr>
        <p:txBody>
          <a:bodyPr wrap="square" rtlCol="0">
            <a:spAutoFit/>
          </a:bodyPr>
          <a:lstStyle/>
          <a:p>
            <a:r>
              <a:rPr lang="en-US" sz="3200"/>
              <a:t>: </a:t>
            </a:r>
            <a:r>
              <a:rPr lang="en-US" sz="3200">
                <a:solidFill>
                  <a:srgbClr val="3EB1C8"/>
                </a:solidFill>
                <a:hlinkClick r:id="rId7">
                  <a:extLst>
                    <a:ext uri="{A12FA001-AC4F-418D-AE19-62706E023703}">
                      <ahyp:hlinkClr xmlns:ahyp="http://schemas.microsoft.com/office/drawing/2018/hyperlinkcolor" val="tx"/>
                    </a:ext>
                  </a:extLst>
                </a:hlinkClick>
              </a:rPr>
              <a:t>www.facebook.com/DNAGedcom/</a:t>
            </a:r>
            <a:r>
              <a:rPr lang="en-US" sz="3200">
                <a:solidFill>
                  <a:srgbClr val="3EB1C8"/>
                </a:solidFill>
              </a:rPr>
              <a:t> </a:t>
            </a:r>
            <a:endParaRPr lang="en-US" sz="3200">
              <a:solidFill>
                <a:srgbClr val="53565A"/>
              </a:solidFill>
            </a:endParaRPr>
          </a:p>
        </p:txBody>
      </p:sp>
      <p:pic>
        <p:nvPicPr>
          <p:cNvPr id="18" name="Picture 17">
            <a:extLst>
              <a:ext uri="{FF2B5EF4-FFF2-40B4-BE49-F238E27FC236}">
                <a16:creationId xmlns:a16="http://schemas.microsoft.com/office/drawing/2014/main" id="{66A59C71-A940-964F-BBA8-D39BDDF0C9AD}"/>
              </a:ext>
            </a:extLst>
          </p:cNvPr>
          <p:cNvPicPr>
            <a:picLocks noChangeAspect="1"/>
          </p:cNvPicPr>
          <p:nvPr/>
        </p:nvPicPr>
        <p:blipFill>
          <a:blip r:embed="rId8"/>
          <a:stretch>
            <a:fillRect/>
          </a:stretch>
        </p:blipFill>
        <p:spPr>
          <a:xfrm>
            <a:off x="8610408" y="1103074"/>
            <a:ext cx="3048963" cy="2526828"/>
          </a:xfrm>
          <a:prstGeom prst="rect">
            <a:avLst/>
          </a:prstGeom>
        </p:spPr>
      </p:pic>
      <p:pic>
        <p:nvPicPr>
          <p:cNvPr id="19" name="Picture 2" descr="See the source image">
            <a:extLst>
              <a:ext uri="{FF2B5EF4-FFF2-40B4-BE49-F238E27FC236}">
                <a16:creationId xmlns:a16="http://schemas.microsoft.com/office/drawing/2014/main" id="{22F23085-7455-4796-BA05-88BFFC3A4629}"/>
              </a:ext>
            </a:extLst>
          </p:cNvPr>
          <p:cNvPicPr>
            <a:picLocks noGrp="1" noChangeAspect="1" noChangeArrowheads="1"/>
          </p:cNvPicPr>
          <p:nvPr>
            <p:ph idx="1"/>
          </p:nvPr>
        </p:nvPicPr>
        <p:blipFill>
          <a:blip r:embed="rId9">
            <a:extLst>
              <a:ext uri="{28A0092B-C50C-407E-A947-70E740481C1C}">
                <a14:useLocalDpi xmlns:a14="http://schemas.microsoft.com/office/drawing/2010/main" val="0"/>
              </a:ext>
            </a:extLst>
          </a:blip>
          <a:srcRect/>
          <a:stretch>
            <a:fillRect/>
          </a:stretch>
        </p:blipFill>
        <p:spPr bwMode="auto">
          <a:xfrm rot="21276947">
            <a:off x="8250729" y="3763856"/>
            <a:ext cx="2962957" cy="229331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Image result for questions">
            <a:extLst>
              <a:ext uri="{FF2B5EF4-FFF2-40B4-BE49-F238E27FC236}">
                <a16:creationId xmlns:a16="http://schemas.microsoft.com/office/drawing/2014/main" id="{97149259-DA4D-4BB8-81F3-6DF053B6912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90818" y="1869769"/>
            <a:ext cx="2366900" cy="172894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53454FA-C13C-4393-8B35-59C4D8860FB8}"/>
              </a:ext>
            </a:extLst>
          </p:cNvPr>
          <p:cNvSpPr txBox="1"/>
          <p:nvPr/>
        </p:nvSpPr>
        <p:spPr>
          <a:xfrm>
            <a:off x="968639" y="4869527"/>
            <a:ext cx="6558883" cy="1200329"/>
          </a:xfrm>
          <a:prstGeom prst="rect">
            <a:avLst/>
          </a:prstGeom>
          <a:noFill/>
        </p:spPr>
        <p:txBody>
          <a:bodyPr wrap="square" rtlCol="0">
            <a:spAutoFit/>
          </a:bodyPr>
          <a:lstStyle/>
          <a:p>
            <a:r>
              <a:rPr lang="en-US" sz="4800" dirty="0"/>
              <a:t>Exhibit Hall Booth 1545</a:t>
            </a:r>
          </a:p>
          <a:p>
            <a:r>
              <a:rPr lang="en-US" sz="2400" dirty="0"/>
              <a:t>(By RootsTech Store)</a:t>
            </a:r>
          </a:p>
        </p:txBody>
      </p:sp>
    </p:spTree>
    <p:extLst>
      <p:ext uri="{BB962C8B-B14F-4D97-AF65-F5344CB8AC3E}">
        <p14:creationId xmlns:p14="http://schemas.microsoft.com/office/powerpoint/2010/main" val="18884337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5832B-A2D5-4A8C-A66E-9F36F788F371}"/>
              </a:ext>
            </a:extLst>
          </p:cNvPr>
          <p:cNvSpPr>
            <a:spLocks noGrp="1"/>
          </p:cNvSpPr>
          <p:nvPr>
            <p:ph type="title"/>
          </p:nvPr>
        </p:nvSpPr>
        <p:spPr/>
        <p:txBody>
          <a:bodyPr/>
          <a:lstStyle/>
          <a:p>
            <a:r>
              <a:rPr lang="en-US" dirty="0"/>
              <a:t>Other Terms (continued)</a:t>
            </a:r>
          </a:p>
        </p:txBody>
      </p:sp>
      <p:sp>
        <p:nvSpPr>
          <p:cNvPr id="3" name="Content Placeholder 2">
            <a:extLst>
              <a:ext uri="{FF2B5EF4-FFF2-40B4-BE49-F238E27FC236}">
                <a16:creationId xmlns:a16="http://schemas.microsoft.com/office/drawing/2014/main" id="{A933395B-1210-4DD1-B175-6A558D761642}"/>
              </a:ext>
            </a:extLst>
          </p:cNvPr>
          <p:cNvSpPr>
            <a:spLocks noGrp="1"/>
          </p:cNvSpPr>
          <p:nvPr>
            <p:ph idx="1"/>
          </p:nvPr>
        </p:nvSpPr>
        <p:spPr/>
        <p:txBody>
          <a:bodyPr/>
          <a:lstStyle/>
          <a:p>
            <a:r>
              <a:rPr lang="en-US" dirty="0"/>
              <a:t>Most Recent Common Ancestor</a:t>
            </a:r>
          </a:p>
          <a:p>
            <a:pPr lvl="1"/>
            <a:r>
              <a:rPr lang="en-US" dirty="0"/>
              <a:t>The most recent common ancestor is the first or closest ancestor you share with a DNA match or relative. All the ancestors of your </a:t>
            </a:r>
            <a:r>
              <a:rPr lang="en-US" dirty="0" err="1"/>
              <a:t>MRCA</a:t>
            </a:r>
            <a:r>
              <a:rPr lang="en-US" dirty="0"/>
              <a:t> are known as Common Ancestors because they are further back in time or less recent.</a:t>
            </a:r>
          </a:p>
          <a:p>
            <a:endParaRPr lang="en-US" dirty="0"/>
          </a:p>
          <a:p>
            <a:pPr lvl="1"/>
            <a:endParaRPr lang="en-US" dirty="0"/>
          </a:p>
        </p:txBody>
      </p:sp>
    </p:spTree>
    <p:extLst>
      <p:ext uri="{BB962C8B-B14F-4D97-AF65-F5344CB8AC3E}">
        <p14:creationId xmlns:p14="http://schemas.microsoft.com/office/powerpoint/2010/main" val="4348360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3" id="{F8A92FE4-E74E-5A46-9782-8B153E12AD95}" vid="{0A3F9113-BA7A-E641-9FBB-6A01E228759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7FE76207CB4914BB4BBCADF8DA5C9AB" ma:contentTypeVersion="10" ma:contentTypeDescription="Create a new document." ma:contentTypeScope="" ma:versionID="34539692549c825a637cd161f32f3d05">
  <xsd:schema xmlns:xsd="http://www.w3.org/2001/XMLSchema" xmlns:xs="http://www.w3.org/2001/XMLSchema" xmlns:p="http://schemas.microsoft.com/office/2006/metadata/properties" xmlns:ns3="307d3a7a-9559-4e14-8628-0b6beb184376" xmlns:ns4="4ffaf995-1b7f-4e8a-bc70-bc30025aee2c" targetNamespace="http://schemas.microsoft.com/office/2006/metadata/properties" ma:root="true" ma:fieldsID="444741f2d9fbc857bea92427ca7d99fc" ns3:_="" ns4:_="">
    <xsd:import namespace="307d3a7a-9559-4e14-8628-0b6beb184376"/>
    <xsd:import namespace="4ffaf995-1b7f-4e8a-bc70-bc30025aee2c"/>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4:SharedWithUsers" minOccurs="0"/>
                <xsd:element ref="ns4:SharedWithDetails" minOccurs="0"/>
                <xsd:element ref="ns4:SharingHintHash"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07d3a7a-9559-4e14-8628-0b6beb1843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ffaf995-1b7f-4e8a-bc70-bc30025aee2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AE62B4C-A75A-4D70-98CF-B93A1947FE1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07d3a7a-9559-4e14-8628-0b6beb184376"/>
    <ds:schemaRef ds:uri="4ffaf995-1b7f-4e8a-bc70-bc30025aee2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6F3F21A-65C8-4FFF-90E2-3AF35D6EBC63}">
  <ds:schemaRefs>
    <ds:schemaRef ds:uri="http://schemas.microsoft.com/sharepoint/v3/contenttype/forms"/>
  </ds:schemaRefs>
</ds:datastoreItem>
</file>

<file path=customXml/itemProps3.xml><?xml version="1.0" encoding="utf-8"?>
<ds:datastoreItem xmlns:ds="http://schemas.openxmlformats.org/officeDocument/2006/customXml" ds:itemID="{D6645D93-3549-4BE5-B64D-DAB9A6BAFF2C}">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1135</TotalTime>
  <Words>2273</Words>
  <Application>Microsoft Office PowerPoint</Application>
  <PresentationFormat>Widescreen</PresentationFormat>
  <Paragraphs>442</Paragraphs>
  <Slides>88</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88</vt:i4>
      </vt:variant>
    </vt:vector>
  </HeadingPairs>
  <TitlesOfParts>
    <vt:vector size="94" baseType="lpstr">
      <vt:lpstr>Arial</vt:lpstr>
      <vt:lpstr>Calibri</vt:lpstr>
      <vt:lpstr>Freestyle Script</vt:lpstr>
      <vt:lpstr>inherit</vt:lpstr>
      <vt:lpstr>Zoram ldsLat</vt:lpstr>
      <vt:lpstr>Office Theme</vt:lpstr>
      <vt:lpstr>Quickly Finding Common Ancestors Through DNA</vt:lpstr>
      <vt:lpstr>PowerPoint Presentation</vt:lpstr>
      <vt:lpstr>Who am I?</vt:lpstr>
      <vt:lpstr>Why I do this</vt:lpstr>
      <vt:lpstr>Back to Basics</vt:lpstr>
      <vt:lpstr>4 Types of DNA</vt:lpstr>
      <vt:lpstr>Other Terms</vt:lpstr>
      <vt:lpstr>Other Terms (continued)</vt:lpstr>
      <vt:lpstr>Other Terms (continued)</vt:lpstr>
      <vt:lpstr>Other Terms (continued)</vt:lpstr>
      <vt:lpstr>Autosomal Testing Growth</vt:lpstr>
      <vt:lpstr>DNA Company Features (Well ones important to Finding Common Ancestors)</vt:lpstr>
      <vt:lpstr>Finding Sue</vt:lpstr>
      <vt:lpstr>Finding Sue</vt:lpstr>
      <vt:lpstr>Finding Sue</vt:lpstr>
      <vt:lpstr>Preparing</vt:lpstr>
      <vt:lpstr>Finding Common Ancestors – Original Theory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Finding Common Ancestors – New Theory </vt:lpstr>
      <vt:lpstr>DNAGedcom</vt:lpstr>
      <vt:lpstr>DNAGedcom Collins Leeds Method</vt:lpstr>
      <vt:lpstr>DNAGedcom CLM</vt:lpstr>
      <vt:lpstr>DNAGedcom CLM</vt:lpstr>
      <vt:lpstr>DNAGedcom Chromosome Matrix App (CMA)</vt:lpstr>
      <vt:lpstr>DNAGedcom Kits</vt:lpstr>
      <vt:lpstr>DNAGedcom Matches</vt:lpstr>
      <vt:lpstr>DNAGedcom Match / Chromosome Browser</vt:lpstr>
      <vt:lpstr>DNAGedcom People</vt:lpstr>
      <vt:lpstr>Genetic.Family</vt:lpstr>
      <vt:lpstr>Genetic.Family</vt:lpstr>
      <vt:lpstr>Genetic.Family Tag Tree Export to DNAPainter</vt:lpstr>
      <vt:lpstr>DNAPainter Cluster AutoPainter</vt:lpstr>
      <vt:lpstr>DNAPainter Shared cM Tool</vt:lpstr>
      <vt:lpstr>Charting Companion</vt:lpstr>
      <vt:lpstr>Charting Companion: Descendant Chart DNA Matrix</vt:lpstr>
      <vt:lpstr>Genome Mate Pro</vt:lpstr>
      <vt:lpstr>GEDmatch</vt:lpstr>
      <vt:lpstr>Borland Genetics</vt:lpstr>
      <vt:lpstr>Borland Genetics</vt:lpstr>
      <vt:lpstr>Genetic Affairs</vt:lpstr>
      <vt:lpstr>Genetic Affairs</vt:lpstr>
      <vt:lpstr>DNA2Tree</vt:lpstr>
      <vt:lpstr>mitoYDNA</vt:lpstr>
      <vt:lpstr>mitoYDNA</vt:lpstr>
      <vt:lpstr>Shelley Crawford’s Twigs of Yore</vt:lpstr>
      <vt:lpstr>RootsFinder</vt:lpstr>
      <vt:lpstr>DNADNA</vt:lpstr>
      <vt:lpstr>What did we know?</vt:lpstr>
      <vt:lpstr>DNA Hints</vt:lpstr>
      <vt:lpstr>Find our Own Match</vt:lpstr>
      <vt:lpstr>MATCH!!!</vt:lpstr>
      <vt:lpstr>Interesting Tree</vt:lpstr>
      <vt:lpstr>Targeted Testing</vt:lpstr>
      <vt:lpstr>What about Father’s side</vt:lpstr>
      <vt:lpstr>What about Father side</vt:lpstr>
      <vt:lpstr>Where to start?</vt:lpstr>
      <vt:lpstr>Hanging My Hook</vt:lpstr>
      <vt:lpstr>Great Great Grandparents?</vt:lpstr>
      <vt:lpstr>PowerPoint Presentation</vt:lpstr>
      <vt:lpstr>West</vt:lpstr>
      <vt:lpstr>DNAGedcom People Viewer</vt:lpstr>
      <vt:lpstr>Step Back</vt:lpstr>
      <vt:lpstr>Is it him?</vt:lpstr>
      <vt:lpstr>Putting it together?</vt:lpstr>
      <vt:lpstr>Biological Father Found through Common Ancestors</vt:lpstr>
      <vt:lpstr>PowerPoint Presentation</vt:lpstr>
      <vt:lpstr>Start and Finish Meet</vt:lpstr>
      <vt:lpstr>Thanks</vt:lpstr>
      <vt:lpstr>Feedback</vt:lpstr>
      <vt:lpstr>Presenter Contact Information /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Quickly Finding Common Ancestors Through DNA</dc:title>
  <dc:creator>Rob Warthen</dc:creator>
  <cp:lastModifiedBy>Rob Warthen</cp:lastModifiedBy>
  <cp:revision>1</cp:revision>
  <dcterms:created xsi:type="dcterms:W3CDTF">2020-02-23T21:34:24Z</dcterms:created>
  <dcterms:modified xsi:type="dcterms:W3CDTF">2020-02-26T16:14:18Z</dcterms:modified>
</cp:coreProperties>
</file>